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1"/>
  </p:notesMasterIdLst>
  <p:sldIdLst>
    <p:sldId id="266" r:id="rId2"/>
    <p:sldId id="268" r:id="rId3"/>
    <p:sldId id="279" r:id="rId4"/>
    <p:sldId id="269" r:id="rId5"/>
    <p:sldId id="280" r:id="rId6"/>
    <p:sldId id="281" r:id="rId7"/>
    <p:sldId id="282" r:id="rId8"/>
    <p:sldId id="284" r:id="rId9"/>
    <p:sldId id="285" r:id="rId10"/>
    <p:sldId id="286" r:id="rId11"/>
    <p:sldId id="287" r:id="rId12"/>
    <p:sldId id="288" r:id="rId13"/>
    <p:sldId id="289" r:id="rId14"/>
    <p:sldId id="275" r:id="rId15"/>
    <p:sldId id="294" r:id="rId16"/>
    <p:sldId id="290" r:id="rId17"/>
    <p:sldId id="292" r:id="rId18"/>
    <p:sldId id="293" r:id="rId19"/>
    <p:sldId id="291" r:id="rId20"/>
  </p:sldIdLst>
  <p:sldSz cx="9144000" cy="6858000" type="screen4x3"/>
  <p:notesSz cx="6858000" cy="9144000"/>
  <p:embeddedFontLst>
    <p:embeddedFont>
      <p:font typeface="HY강B" pitchFamily="18" charset="-127"/>
      <p:regular r:id="rId22"/>
    </p:embeddedFont>
    <p:embeddedFont>
      <p:font typeface="-윤고딕330" charset="-127"/>
      <p:regular r:id="rId23"/>
    </p:embeddedFont>
    <p:embeddedFont>
      <p:font typeface="Ebrima" pitchFamily="2" charset="0"/>
      <p:regular r:id="rId24"/>
      <p:bold r:id="rId25"/>
    </p:embeddedFont>
    <p:embeddedFont>
      <p:font typeface="맑은 고딕" pitchFamily="50" charset="-127"/>
      <p:regular r:id="rId26"/>
      <p:bold r:id="rId27"/>
    </p:embeddedFont>
    <p:embeddedFont>
      <p:font typeface="Ahellya" charset="0"/>
      <p:regular r:id="rId28"/>
      <p:italic r:id="rId29"/>
    </p:embeddedFont>
    <p:embeddedFont>
      <p:font typeface="HY견고딕" pitchFamily="18" charset="-127"/>
      <p:regular r:id="rId3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922"/>
    <a:srgbClr val="FFCC66"/>
    <a:srgbClr val="019096"/>
    <a:srgbClr val="037679"/>
    <a:srgbClr val="01AAB1"/>
    <a:srgbClr val="007042"/>
    <a:srgbClr val="291F09"/>
    <a:srgbClr val="3A2C0C"/>
    <a:srgbClr val="686868"/>
    <a:srgbClr val="4A73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19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8" Type="http://schemas.openxmlformats.org/officeDocument/2006/relationships/slide" Target="slides/slide7.xml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hyperlink" Target="http://academy.some.co.kr/" TargetMode="External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hyperlink" Target="http://academy.some.co.kr/" TargetMode="External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hyperlink" Target="http://academy.some.co.kr/" TargetMode="External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hyperlink" Target="http://academy.some.co.kr/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3BD0151-36C1-47AF-8220-23470E61FC70}" type="doc">
      <dgm:prSet loTypeId="urn:microsoft.com/office/officeart/2005/8/layout/funnel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19F0A10E-BAB6-4848-AD3A-A59F4508809D}">
      <dgm:prSet phldrT="[텍스트]"/>
      <dgm:spPr/>
      <dgm:t>
        <a:bodyPr/>
        <a:lstStyle/>
        <a:p>
          <a:pPr latinLnBrk="1"/>
          <a:r>
            <a:rPr lang="ko-KR" altLang="en-US" dirty="0" err="1" smtClean="0"/>
            <a:t>종목명</a:t>
          </a:r>
          <a:r>
            <a:rPr lang="ko-KR" altLang="en-US" dirty="0" smtClean="0"/>
            <a:t> 리스트</a:t>
          </a:r>
          <a:endParaRPr lang="ko-KR" altLang="en-US" dirty="0"/>
        </a:p>
      </dgm:t>
    </dgm:pt>
    <dgm:pt modelId="{A08CE3C5-B3A5-446A-A879-27D9DF7BBA50}" type="parTrans" cxnId="{10040E20-85B6-4D13-80C4-DF1F227442E0}">
      <dgm:prSet/>
      <dgm:spPr/>
      <dgm:t>
        <a:bodyPr/>
        <a:lstStyle/>
        <a:p>
          <a:pPr latinLnBrk="1"/>
          <a:endParaRPr lang="ko-KR" altLang="en-US"/>
        </a:p>
      </dgm:t>
    </dgm:pt>
    <dgm:pt modelId="{A22D606E-EA6C-49A2-A260-0A11854F022D}" type="sibTrans" cxnId="{10040E20-85B6-4D13-80C4-DF1F227442E0}">
      <dgm:prSet/>
      <dgm:spPr/>
      <dgm:t>
        <a:bodyPr/>
        <a:lstStyle/>
        <a:p>
          <a:pPr latinLnBrk="1"/>
          <a:endParaRPr lang="ko-KR" altLang="en-US"/>
        </a:p>
      </dgm:t>
    </dgm:pt>
    <dgm:pt modelId="{F6BCA1AA-F4D2-4978-86E6-6460B19CD0DD}">
      <dgm:prSet phldrT="[텍스트]"/>
      <dgm:spPr/>
      <dgm:t>
        <a:bodyPr/>
        <a:lstStyle/>
        <a:p>
          <a:pPr latinLnBrk="1"/>
          <a:r>
            <a:rPr lang="ko-KR" altLang="en-US" dirty="0" smtClean="0"/>
            <a:t>시작일 </a:t>
          </a:r>
          <a:r>
            <a:rPr lang="en-US" altLang="ko-KR" dirty="0" smtClean="0"/>
            <a:t>~ </a:t>
          </a:r>
          <a:r>
            <a:rPr lang="ko-KR" altLang="en-US" dirty="0" smtClean="0"/>
            <a:t>마지막일</a:t>
          </a:r>
          <a:endParaRPr lang="en-US" altLang="ko-KR" dirty="0" smtClean="0"/>
        </a:p>
      </dgm:t>
    </dgm:pt>
    <dgm:pt modelId="{28400D37-4399-487E-87EF-5C854FF5CDAC}" type="parTrans" cxnId="{67B1FBE0-2FB6-4AEB-9D91-3647E5C52ECB}">
      <dgm:prSet/>
      <dgm:spPr/>
      <dgm:t>
        <a:bodyPr/>
        <a:lstStyle/>
        <a:p>
          <a:pPr latinLnBrk="1"/>
          <a:endParaRPr lang="ko-KR" altLang="en-US"/>
        </a:p>
      </dgm:t>
    </dgm:pt>
    <dgm:pt modelId="{EE522809-9AE0-4256-A222-A9F831586BF8}" type="sibTrans" cxnId="{67B1FBE0-2FB6-4AEB-9D91-3647E5C52ECB}">
      <dgm:prSet/>
      <dgm:spPr/>
      <dgm:t>
        <a:bodyPr/>
        <a:lstStyle/>
        <a:p>
          <a:pPr latinLnBrk="1"/>
          <a:endParaRPr lang="ko-KR" altLang="en-US"/>
        </a:p>
      </dgm:t>
    </dgm:pt>
    <dgm:pt modelId="{63431587-0F6C-44CC-9EEC-B8503F6A2BC9}">
      <dgm:prSet phldrT="[텍스트]"/>
      <dgm:spPr/>
      <dgm:t>
        <a:bodyPr/>
        <a:lstStyle/>
        <a:p>
          <a:pPr latinLnBrk="1"/>
          <a:r>
            <a:rPr lang="ko-KR" altLang="en-US" dirty="0" smtClean="0">
              <a:solidFill>
                <a:schemeClr val="bg1"/>
              </a:solidFill>
            </a:rPr>
            <a:t>문자열 리스트</a:t>
          </a:r>
          <a:endParaRPr lang="ko-KR" altLang="en-US" dirty="0">
            <a:solidFill>
              <a:schemeClr val="bg1"/>
            </a:solidFill>
          </a:endParaRPr>
        </a:p>
      </dgm:t>
    </dgm:pt>
    <dgm:pt modelId="{EA756489-6DA2-4BE5-83E3-3C8368798034}" type="parTrans" cxnId="{FFA5BB95-BE0F-4417-90F7-A6774AE589F4}">
      <dgm:prSet/>
      <dgm:spPr/>
      <dgm:t>
        <a:bodyPr/>
        <a:lstStyle/>
        <a:p>
          <a:pPr latinLnBrk="1"/>
          <a:endParaRPr lang="ko-KR" altLang="en-US"/>
        </a:p>
      </dgm:t>
    </dgm:pt>
    <dgm:pt modelId="{2B44932E-C6B6-4CF6-B877-2C5EF39AE067}" type="sibTrans" cxnId="{FFA5BB95-BE0F-4417-90F7-A6774AE589F4}">
      <dgm:prSet/>
      <dgm:spPr/>
      <dgm:t>
        <a:bodyPr/>
        <a:lstStyle/>
        <a:p>
          <a:pPr latinLnBrk="1"/>
          <a:endParaRPr lang="ko-KR" altLang="en-US"/>
        </a:p>
      </dgm:t>
    </dgm:pt>
    <dgm:pt modelId="{8FACA89C-6D56-4758-9D05-7E592CEC8F1B}" type="pres">
      <dgm:prSet presAssocID="{73BD0151-36C1-47AF-8220-23470E61FC70}" presName="Name0" presStyleCnt="0">
        <dgm:presLayoutVars>
          <dgm:chMax val="4"/>
          <dgm:resizeHandles val="exact"/>
        </dgm:presLayoutVars>
      </dgm:prSet>
      <dgm:spPr/>
    </dgm:pt>
    <dgm:pt modelId="{34DCCFA0-A4CD-4BE1-B80D-F879139EBEE6}" type="pres">
      <dgm:prSet presAssocID="{73BD0151-36C1-47AF-8220-23470E61FC70}" presName="ellipse" presStyleLbl="trBgShp" presStyleIdx="0" presStyleCnt="1"/>
      <dgm:spPr/>
    </dgm:pt>
    <dgm:pt modelId="{216735BB-617D-4E04-AD19-53DFD64A7820}" type="pres">
      <dgm:prSet presAssocID="{73BD0151-36C1-47AF-8220-23470E61FC70}" presName="arrow1" presStyleLbl="fgShp" presStyleIdx="0" presStyleCnt="1"/>
      <dgm:spPr/>
    </dgm:pt>
    <dgm:pt modelId="{699622E6-CCE7-4019-A103-F67BA23FB76A}" type="pres">
      <dgm:prSet presAssocID="{73BD0151-36C1-47AF-8220-23470E61FC70}" presName="rectangle" presStyleLbl="revTx" presStyleIdx="0" presStyleCnt="1" custScaleX="153799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D365F12-D50B-47B3-846F-7A5C84B7A3D9}" type="pres">
      <dgm:prSet presAssocID="{F6BCA1AA-F4D2-4978-86E6-6460B19CD0DD}" presName="item1" presStyleLbl="node1" presStyleIdx="0" presStyleCnt="2" custLinFactNeighborX="43015" custLinFactNeighborY="-75760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4EAC3AD-8A15-4709-8D56-7FD9070EB2CB}" type="pres">
      <dgm:prSet presAssocID="{63431587-0F6C-44CC-9EEC-B8503F6A2BC9}" presName="item2" presStyleLbl="node1" presStyleIdx="1" presStyleCnt="2">
        <dgm:presLayoutVars>
          <dgm:bulletEnabled val="1"/>
        </dgm:presLayoutVars>
      </dgm:prSet>
      <dgm:spPr/>
    </dgm:pt>
    <dgm:pt modelId="{2DAA6810-3A9F-461A-844A-D1459E46F5BB}" type="pres">
      <dgm:prSet presAssocID="{73BD0151-36C1-47AF-8220-23470E61FC70}" presName="funnel" presStyleLbl="trAlignAcc1" presStyleIdx="0" presStyleCnt="1"/>
      <dgm:spPr/>
    </dgm:pt>
  </dgm:ptLst>
  <dgm:cxnLst>
    <dgm:cxn modelId="{FFA5BB95-BE0F-4417-90F7-A6774AE589F4}" srcId="{73BD0151-36C1-47AF-8220-23470E61FC70}" destId="{63431587-0F6C-44CC-9EEC-B8503F6A2BC9}" srcOrd="2" destOrd="0" parTransId="{EA756489-6DA2-4BE5-83E3-3C8368798034}" sibTransId="{2B44932E-C6B6-4CF6-B877-2C5EF39AE067}"/>
    <dgm:cxn modelId="{31E7C70C-E5E0-4909-A897-5D4C01F1022D}" type="presOf" srcId="{F6BCA1AA-F4D2-4978-86E6-6460B19CD0DD}" destId="{CD365F12-D50B-47B3-846F-7A5C84B7A3D9}" srcOrd="0" destOrd="0" presId="urn:microsoft.com/office/officeart/2005/8/layout/funnel1"/>
    <dgm:cxn modelId="{67B1FBE0-2FB6-4AEB-9D91-3647E5C52ECB}" srcId="{73BD0151-36C1-47AF-8220-23470E61FC70}" destId="{F6BCA1AA-F4D2-4978-86E6-6460B19CD0DD}" srcOrd="1" destOrd="0" parTransId="{28400D37-4399-487E-87EF-5C854FF5CDAC}" sibTransId="{EE522809-9AE0-4256-A222-A9F831586BF8}"/>
    <dgm:cxn modelId="{738E9F18-CF52-4F9F-BA18-21F5016424D0}" type="presOf" srcId="{73BD0151-36C1-47AF-8220-23470E61FC70}" destId="{8FACA89C-6D56-4758-9D05-7E592CEC8F1B}" srcOrd="0" destOrd="0" presId="urn:microsoft.com/office/officeart/2005/8/layout/funnel1"/>
    <dgm:cxn modelId="{10040E20-85B6-4D13-80C4-DF1F227442E0}" srcId="{73BD0151-36C1-47AF-8220-23470E61FC70}" destId="{19F0A10E-BAB6-4848-AD3A-A59F4508809D}" srcOrd="0" destOrd="0" parTransId="{A08CE3C5-B3A5-446A-A879-27D9DF7BBA50}" sibTransId="{A22D606E-EA6C-49A2-A260-0A11854F022D}"/>
    <dgm:cxn modelId="{C68C48DD-9963-4D75-B0DC-FE9B4088F8F2}" type="presOf" srcId="{19F0A10E-BAB6-4848-AD3A-A59F4508809D}" destId="{14EAC3AD-8A15-4709-8D56-7FD9070EB2CB}" srcOrd="0" destOrd="0" presId="urn:microsoft.com/office/officeart/2005/8/layout/funnel1"/>
    <dgm:cxn modelId="{9F24A1C7-BA3C-493E-8F0D-852B6302EFF9}" type="presOf" srcId="{63431587-0F6C-44CC-9EEC-B8503F6A2BC9}" destId="{699622E6-CCE7-4019-A103-F67BA23FB76A}" srcOrd="0" destOrd="0" presId="urn:microsoft.com/office/officeart/2005/8/layout/funnel1"/>
    <dgm:cxn modelId="{2BE29030-9457-4397-AB8F-A81874D45C8F}" type="presParOf" srcId="{8FACA89C-6D56-4758-9D05-7E592CEC8F1B}" destId="{34DCCFA0-A4CD-4BE1-B80D-F879139EBEE6}" srcOrd="0" destOrd="0" presId="urn:microsoft.com/office/officeart/2005/8/layout/funnel1"/>
    <dgm:cxn modelId="{7269D7E4-CE2F-4289-882F-03C887410713}" type="presParOf" srcId="{8FACA89C-6D56-4758-9D05-7E592CEC8F1B}" destId="{216735BB-617D-4E04-AD19-53DFD64A7820}" srcOrd="1" destOrd="0" presId="urn:microsoft.com/office/officeart/2005/8/layout/funnel1"/>
    <dgm:cxn modelId="{3BB210BE-5BE1-4B0E-A597-CCBD559C1116}" type="presParOf" srcId="{8FACA89C-6D56-4758-9D05-7E592CEC8F1B}" destId="{699622E6-CCE7-4019-A103-F67BA23FB76A}" srcOrd="2" destOrd="0" presId="urn:microsoft.com/office/officeart/2005/8/layout/funnel1"/>
    <dgm:cxn modelId="{92ECBAF7-DF04-42BA-8E88-4C24445A87D2}" type="presParOf" srcId="{8FACA89C-6D56-4758-9D05-7E592CEC8F1B}" destId="{CD365F12-D50B-47B3-846F-7A5C84B7A3D9}" srcOrd="3" destOrd="0" presId="urn:microsoft.com/office/officeart/2005/8/layout/funnel1"/>
    <dgm:cxn modelId="{D7A4A648-0287-4879-A945-A4AEA7DD1A4C}" type="presParOf" srcId="{8FACA89C-6D56-4758-9D05-7E592CEC8F1B}" destId="{14EAC3AD-8A15-4709-8D56-7FD9070EB2CB}" srcOrd="4" destOrd="0" presId="urn:microsoft.com/office/officeart/2005/8/layout/funnel1"/>
    <dgm:cxn modelId="{D1D062D1-03F3-4300-937F-D803C10B1F70}" type="presParOf" srcId="{8FACA89C-6D56-4758-9D05-7E592CEC8F1B}" destId="{2DAA6810-3A9F-461A-844A-D1459E46F5BB}" srcOrd="5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3628702-890C-47A5-B5AB-035C0EB94AE2}" type="doc">
      <dgm:prSet loTypeId="urn:microsoft.com/office/officeart/2005/8/layout/process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C9D8F271-1E6C-4055-B88F-1AE7384BDC2E}">
      <dgm:prSet phldrT="[텍스트]"/>
      <dgm:spPr/>
      <dgm:t>
        <a:bodyPr/>
        <a:lstStyle/>
        <a:p>
          <a:pPr latinLnBrk="1"/>
          <a:r>
            <a:rPr lang="ko-KR" altLang="en-US" dirty="0" smtClean="0"/>
            <a:t>문자열 리스트</a:t>
          </a:r>
          <a:r>
            <a:rPr lang="en-US" altLang="ko-KR" dirty="0" smtClean="0"/>
            <a:t>, </a:t>
          </a:r>
          <a:r>
            <a:rPr lang="ko-KR" altLang="en-US" dirty="0" smtClean="0"/>
            <a:t>시작일</a:t>
          </a:r>
          <a:r>
            <a:rPr lang="en-US" altLang="ko-KR" dirty="0" smtClean="0"/>
            <a:t>, </a:t>
          </a:r>
          <a:r>
            <a:rPr lang="ko-KR" altLang="en-US" dirty="0" err="1" smtClean="0"/>
            <a:t>마지막일을</a:t>
          </a:r>
          <a:r>
            <a:rPr lang="ko-KR" altLang="en-US" dirty="0" smtClean="0"/>
            <a:t> </a:t>
          </a:r>
          <a:r>
            <a:rPr lang="ko-KR" altLang="en-US" dirty="0" err="1" smtClean="0"/>
            <a:t>입력받음</a:t>
          </a:r>
          <a:endParaRPr lang="ko-KR" altLang="en-US" dirty="0"/>
        </a:p>
      </dgm:t>
    </dgm:pt>
    <dgm:pt modelId="{6AA521D1-282B-4C08-A283-F10A571559FB}" type="parTrans" cxnId="{D70E3956-B640-476B-90B8-323CE7528088}">
      <dgm:prSet/>
      <dgm:spPr/>
      <dgm:t>
        <a:bodyPr/>
        <a:lstStyle/>
        <a:p>
          <a:pPr latinLnBrk="1"/>
          <a:endParaRPr lang="ko-KR" altLang="en-US"/>
        </a:p>
      </dgm:t>
    </dgm:pt>
    <dgm:pt modelId="{2F018174-1391-436B-A7A9-5DEBC844465D}" type="sibTrans" cxnId="{D70E3956-B640-476B-90B8-323CE7528088}">
      <dgm:prSet/>
      <dgm:spPr/>
      <dgm:t>
        <a:bodyPr/>
        <a:lstStyle/>
        <a:p>
          <a:pPr latinLnBrk="1"/>
          <a:endParaRPr lang="ko-KR" altLang="en-US"/>
        </a:p>
      </dgm:t>
    </dgm:pt>
    <dgm:pt modelId="{EB25B193-8C00-4981-9AD0-C6FD2586826E}">
      <dgm:prSet phldrT="[텍스트]"/>
      <dgm:spPr/>
      <dgm:t>
        <a:bodyPr/>
        <a:lstStyle/>
        <a:p>
          <a:pPr latinLnBrk="1"/>
          <a:r>
            <a:rPr lang="en-US" altLang="en-US" dirty="0" smtClean="0">
              <a:hlinkClick xmlns:r="http://schemas.openxmlformats.org/officeDocument/2006/relationships" r:id="rId1"/>
            </a:rPr>
            <a:t>http://academy.some.co.kr</a:t>
          </a:r>
          <a:r>
            <a:rPr lang="en-US" altLang="en-US" dirty="0" smtClean="0"/>
            <a:t> </a:t>
          </a:r>
          <a:r>
            <a:rPr lang="ko-KR" altLang="en-US" dirty="0" smtClean="0"/>
            <a:t>에서 </a:t>
          </a:r>
          <a:r>
            <a:rPr lang="ko-KR" altLang="en-US" dirty="0" err="1" smtClean="0"/>
            <a:t>다운로드받음</a:t>
          </a:r>
          <a:endParaRPr lang="ko-KR" altLang="en-US" dirty="0"/>
        </a:p>
      </dgm:t>
    </dgm:pt>
    <dgm:pt modelId="{D2E15123-3624-4732-81DD-F078A47CD803}" type="parTrans" cxnId="{8F8C9E1F-626F-4455-9826-1B9F5A171CA0}">
      <dgm:prSet/>
      <dgm:spPr/>
      <dgm:t>
        <a:bodyPr/>
        <a:lstStyle/>
        <a:p>
          <a:pPr latinLnBrk="1"/>
          <a:endParaRPr lang="ko-KR" altLang="en-US"/>
        </a:p>
      </dgm:t>
    </dgm:pt>
    <dgm:pt modelId="{7DAA1B40-D81B-4CAA-9E45-F8E6B8A7DC0E}" type="sibTrans" cxnId="{8F8C9E1F-626F-4455-9826-1B9F5A171CA0}">
      <dgm:prSet/>
      <dgm:spPr/>
      <dgm:t>
        <a:bodyPr/>
        <a:lstStyle/>
        <a:p>
          <a:pPr latinLnBrk="1"/>
          <a:endParaRPr lang="ko-KR" altLang="en-US"/>
        </a:p>
      </dgm:t>
    </dgm:pt>
    <dgm:pt modelId="{5AC48823-FFB7-4576-A98A-19C61DC13A70}">
      <dgm:prSet phldrT="[텍스트]"/>
      <dgm:spPr/>
      <dgm:t>
        <a:bodyPr/>
        <a:lstStyle/>
        <a:p>
          <a:pPr latinLnBrk="1"/>
          <a:r>
            <a:rPr lang="ko-KR" altLang="en-US" dirty="0" smtClean="0"/>
            <a:t>다운로드 받은 엑셀파일에서의 빈도수를 측정</a:t>
          </a:r>
          <a:endParaRPr lang="ko-KR" altLang="en-US" dirty="0"/>
        </a:p>
      </dgm:t>
    </dgm:pt>
    <dgm:pt modelId="{3EF65F56-D9DD-4844-B406-790FCD829F90}" type="parTrans" cxnId="{688D3955-342E-4972-BE99-72485C2AEA12}">
      <dgm:prSet/>
      <dgm:spPr/>
      <dgm:t>
        <a:bodyPr/>
        <a:lstStyle/>
        <a:p>
          <a:pPr latinLnBrk="1"/>
          <a:endParaRPr lang="ko-KR" altLang="en-US"/>
        </a:p>
      </dgm:t>
    </dgm:pt>
    <dgm:pt modelId="{12155123-7D62-4E30-8033-0C207128734A}" type="sibTrans" cxnId="{688D3955-342E-4972-BE99-72485C2AEA12}">
      <dgm:prSet/>
      <dgm:spPr/>
      <dgm:t>
        <a:bodyPr/>
        <a:lstStyle/>
        <a:p>
          <a:pPr latinLnBrk="1"/>
          <a:endParaRPr lang="ko-KR" altLang="en-US"/>
        </a:p>
      </dgm:t>
    </dgm:pt>
    <dgm:pt modelId="{F2B65AF3-EADE-4234-8BBE-01566C119C0A}">
      <dgm:prSet phldrT="[텍스트]"/>
      <dgm:spPr/>
      <dgm:t>
        <a:bodyPr/>
        <a:lstStyle/>
        <a:p>
          <a:pPr latinLnBrk="1"/>
          <a:r>
            <a:rPr lang="ko-KR" altLang="en-US" dirty="0" smtClean="0"/>
            <a:t>인물</a:t>
          </a:r>
          <a:r>
            <a:rPr lang="en-US" altLang="ko-KR" dirty="0" smtClean="0"/>
            <a:t>, </a:t>
          </a:r>
          <a:r>
            <a:rPr lang="ko-KR" altLang="en-US" dirty="0" smtClean="0"/>
            <a:t>단체</a:t>
          </a:r>
          <a:r>
            <a:rPr lang="en-US" altLang="ko-KR" dirty="0" smtClean="0"/>
            <a:t>, </a:t>
          </a:r>
          <a:r>
            <a:rPr lang="ko-KR" altLang="en-US" dirty="0" smtClean="0"/>
            <a:t>지역</a:t>
          </a:r>
          <a:r>
            <a:rPr lang="en-US" altLang="ko-KR" dirty="0" smtClean="0"/>
            <a:t>(</a:t>
          </a:r>
          <a:r>
            <a:rPr lang="ko-KR" altLang="en-US" dirty="0" smtClean="0"/>
            <a:t>장소</a:t>
          </a:r>
          <a:r>
            <a:rPr lang="en-US" altLang="ko-KR" dirty="0" smtClean="0"/>
            <a:t>), </a:t>
          </a:r>
          <a:r>
            <a:rPr lang="ko-KR" altLang="en-US" dirty="0" smtClean="0"/>
            <a:t>상품에서 최대 </a:t>
          </a:r>
          <a:r>
            <a:rPr lang="en-US" altLang="ko-KR" dirty="0" smtClean="0"/>
            <a:t>5</a:t>
          </a:r>
          <a:r>
            <a:rPr lang="ko-KR" altLang="en-US" dirty="0" smtClean="0"/>
            <a:t>개씩 </a:t>
          </a:r>
          <a:endParaRPr lang="ko-KR" altLang="en-US" dirty="0"/>
        </a:p>
      </dgm:t>
    </dgm:pt>
    <dgm:pt modelId="{78FC0375-B2A8-4423-85CB-E4A8B4F696D5}" type="parTrans" cxnId="{257E881B-ABCC-470C-8DCB-0DFC3DFB3653}">
      <dgm:prSet/>
      <dgm:spPr/>
      <dgm:t>
        <a:bodyPr/>
        <a:lstStyle/>
        <a:p>
          <a:pPr latinLnBrk="1"/>
          <a:endParaRPr lang="ko-KR" altLang="en-US"/>
        </a:p>
      </dgm:t>
    </dgm:pt>
    <dgm:pt modelId="{35249A98-EE50-4100-84DC-9651145BEBBA}" type="sibTrans" cxnId="{257E881B-ABCC-470C-8DCB-0DFC3DFB3653}">
      <dgm:prSet/>
      <dgm:spPr/>
      <dgm:t>
        <a:bodyPr/>
        <a:lstStyle/>
        <a:p>
          <a:pPr latinLnBrk="1"/>
          <a:endParaRPr lang="ko-KR" altLang="en-US"/>
        </a:p>
      </dgm:t>
    </dgm:pt>
    <dgm:pt modelId="{F404FD01-DD50-4608-B939-1A4386829500}">
      <dgm:prSet phldrT="[텍스트]"/>
      <dgm:spPr/>
      <dgm:t>
        <a:bodyPr/>
        <a:lstStyle/>
        <a:p>
          <a:pPr latinLnBrk="1"/>
          <a:r>
            <a:rPr lang="en-US" altLang="ko-KR" dirty="0" smtClean="0"/>
            <a:t>75% </a:t>
          </a:r>
          <a:r>
            <a:rPr lang="ko-KR" altLang="en-US" dirty="0" smtClean="0"/>
            <a:t>이상의 파일에서 단어가 등장하는가</a:t>
          </a:r>
          <a:endParaRPr lang="ko-KR" altLang="en-US" dirty="0"/>
        </a:p>
      </dgm:t>
    </dgm:pt>
    <dgm:pt modelId="{808FDB57-874D-4BE3-98BA-CB73DCD7D7B3}" type="parTrans" cxnId="{53F7CF5D-96C3-4D63-A659-728E34C63515}">
      <dgm:prSet/>
      <dgm:spPr/>
      <dgm:t>
        <a:bodyPr/>
        <a:lstStyle/>
        <a:p>
          <a:pPr latinLnBrk="1"/>
          <a:endParaRPr lang="ko-KR" altLang="en-US"/>
        </a:p>
      </dgm:t>
    </dgm:pt>
    <dgm:pt modelId="{D8316419-6CA7-48F3-8900-59758537A277}" type="sibTrans" cxnId="{53F7CF5D-96C3-4D63-A659-728E34C63515}">
      <dgm:prSet/>
      <dgm:spPr/>
      <dgm:t>
        <a:bodyPr/>
        <a:lstStyle/>
        <a:p>
          <a:pPr latinLnBrk="1"/>
          <a:endParaRPr lang="ko-KR" altLang="en-US"/>
        </a:p>
      </dgm:t>
    </dgm:pt>
    <dgm:pt modelId="{FA7B0C6E-466E-4897-B4B7-4C297951BDA0}">
      <dgm:prSet phldrT="[텍스트]"/>
      <dgm:spPr/>
      <dgm:t>
        <a:bodyPr/>
        <a:lstStyle/>
        <a:p>
          <a:pPr latinLnBrk="1"/>
          <a:r>
            <a:rPr lang="ko-KR" altLang="en-US" dirty="0" smtClean="0"/>
            <a:t>빈도수가 낮은 단어들은 제거하고 </a:t>
          </a:r>
          <a:r>
            <a:rPr lang="en-US" altLang="ko-KR" dirty="0" smtClean="0"/>
            <a:t>return </a:t>
          </a:r>
          <a:r>
            <a:rPr lang="ko-KR" altLang="en-US" dirty="0" smtClean="0"/>
            <a:t>함</a:t>
          </a:r>
          <a:r>
            <a:rPr lang="en-US" altLang="ko-KR" dirty="0" smtClean="0"/>
            <a:t>.</a:t>
          </a:r>
          <a:endParaRPr lang="ko-KR" altLang="en-US" dirty="0"/>
        </a:p>
      </dgm:t>
    </dgm:pt>
    <dgm:pt modelId="{3CDBFA04-B59D-424E-B6E0-D37EC12EC3E2}" type="parTrans" cxnId="{8AE52F2B-62EE-476C-AB6F-A5DEE6805F33}">
      <dgm:prSet/>
      <dgm:spPr/>
      <dgm:t>
        <a:bodyPr/>
        <a:lstStyle/>
        <a:p>
          <a:pPr latinLnBrk="1"/>
          <a:endParaRPr lang="ko-KR" altLang="en-US"/>
        </a:p>
      </dgm:t>
    </dgm:pt>
    <dgm:pt modelId="{04A84798-8EDB-46F1-B118-D04158E02956}" type="sibTrans" cxnId="{8AE52F2B-62EE-476C-AB6F-A5DEE6805F33}">
      <dgm:prSet/>
      <dgm:spPr/>
      <dgm:t>
        <a:bodyPr/>
        <a:lstStyle/>
        <a:p>
          <a:pPr latinLnBrk="1"/>
          <a:endParaRPr lang="ko-KR" altLang="en-US"/>
        </a:p>
      </dgm:t>
    </dgm:pt>
    <dgm:pt modelId="{03AF15B5-0A7F-40BB-9AB5-11B86BF5F874}">
      <dgm:prSet phldrT="[텍스트]"/>
      <dgm:spPr/>
      <dgm:t>
        <a:bodyPr/>
        <a:lstStyle/>
        <a:p>
          <a:pPr latinLnBrk="1"/>
          <a:r>
            <a:rPr lang="en-US" altLang="ko-KR" dirty="0" smtClean="0"/>
            <a:t>Ex) [[</a:t>
          </a:r>
          <a:r>
            <a:rPr lang="ko-KR" altLang="en-US" dirty="0" smtClean="0"/>
            <a:t>철도</a:t>
          </a:r>
          <a:r>
            <a:rPr lang="en-US" altLang="ko-KR" dirty="0" smtClean="0"/>
            <a:t>, 4, 50], [</a:t>
          </a:r>
          <a:r>
            <a:rPr lang="ko-KR" altLang="en-US" dirty="0" smtClean="0"/>
            <a:t>북한</a:t>
          </a:r>
          <a:r>
            <a:rPr lang="en-US" altLang="ko-KR" dirty="0" smtClean="0"/>
            <a:t>, 3, 40]]</a:t>
          </a:r>
          <a:endParaRPr lang="ko-KR" altLang="en-US" dirty="0"/>
        </a:p>
      </dgm:t>
    </dgm:pt>
    <dgm:pt modelId="{BC1C676A-1D1C-4F5A-B9ED-47C80335CD5B}" type="parTrans" cxnId="{B28FB669-0C2E-44E6-BBCC-1B992C7A8C7C}">
      <dgm:prSet/>
      <dgm:spPr/>
      <dgm:t>
        <a:bodyPr/>
        <a:lstStyle/>
        <a:p>
          <a:pPr latinLnBrk="1"/>
          <a:endParaRPr lang="ko-KR" altLang="en-US"/>
        </a:p>
      </dgm:t>
    </dgm:pt>
    <dgm:pt modelId="{562AE3D5-EE32-4D86-B93F-6643B071BACF}" type="sibTrans" cxnId="{B28FB669-0C2E-44E6-BBCC-1B992C7A8C7C}">
      <dgm:prSet/>
      <dgm:spPr/>
      <dgm:t>
        <a:bodyPr/>
        <a:lstStyle/>
        <a:p>
          <a:pPr latinLnBrk="1"/>
          <a:endParaRPr lang="ko-KR" altLang="en-US"/>
        </a:p>
      </dgm:t>
    </dgm:pt>
    <dgm:pt modelId="{9633E863-517A-47E5-B1DE-C240771C328C}" type="pres">
      <dgm:prSet presAssocID="{93628702-890C-47A5-B5AB-035C0EB94AE2}" presName="Name0" presStyleCnt="0">
        <dgm:presLayoutVars>
          <dgm:dir/>
          <dgm:animLvl val="lvl"/>
          <dgm:resizeHandles val="exact"/>
        </dgm:presLayoutVars>
      </dgm:prSet>
      <dgm:spPr/>
    </dgm:pt>
    <dgm:pt modelId="{07386C9B-5711-451C-A21C-0A35C2EC6060}" type="pres">
      <dgm:prSet presAssocID="{FA7B0C6E-466E-4897-B4B7-4C297951BDA0}" presName="boxAndChildren" presStyleCnt="0"/>
      <dgm:spPr/>
    </dgm:pt>
    <dgm:pt modelId="{FBD81421-3811-4125-B4FE-E35A19F12BBE}" type="pres">
      <dgm:prSet presAssocID="{FA7B0C6E-466E-4897-B4B7-4C297951BDA0}" presName="parentTextBox" presStyleLbl="node1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B8A1E486-8A09-4055-8911-968054427B91}" type="pres">
      <dgm:prSet presAssocID="{FA7B0C6E-466E-4897-B4B7-4C297951BDA0}" presName="entireBox" presStyleLbl="node1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E6F7D1AD-190A-4BD1-AD24-1B8E5A128062}" type="pres">
      <dgm:prSet presAssocID="{FA7B0C6E-466E-4897-B4B7-4C297951BDA0}" presName="descendantBox" presStyleCnt="0"/>
      <dgm:spPr/>
    </dgm:pt>
    <dgm:pt modelId="{45D321AD-C30A-4844-8BA8-AF274BF21011}" type="pres">
      <dgm:prSet presAssocID="{03AF15B5-0A7F-40BB-9AB5-11B86BF5F874}" presName="childTextBox" presStyleLbl="fgAccFollowNode1" presStyleIdx="0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9CF07A1-83C0-4FA8-9791-B30382087568}" type="pres">
      <dgm:prSet presAssocID="{12155123-7D62-4E30-8033-0C207128734A}" presName="sp" presStyleCnt="0"/>
      <dgm:spPr/>
    </dgm:pt>
    <dgm:pt modelId="{11548CCE-7907-4FF2-B4A3-B0B2A547CFD4}" type="pres">
      <dgm:prSet presAssocID="{5AC48823-FFB7-4576-A98A-19C61DC13A70}" presName="arrowAndChildren" presStyleCnt="0"/>
      <dgm:spPr/>
    </dgm:pt>
    <dgm:pt modelId="{202A15BE-610F-481F-AB46-9CCCEEEBC18B}" type="pres">
      <dgm:prSet presAssocID="{5AC48823-FFB7-4576-A98A-19C61DC13A70}" presName="parentTextArrow" presStyleLbl="node1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2FB3B6D1-36A3-4069-A533-26A6B0E5838D}" type="pres">
      <dgm:prSet presAssocID="{5AC48823-FFB7-4576-A98A-19C61DC13A70}" presName="arrow" presStyleLbl="node1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603A26A6-8D23-43B6-8FAE-CDD62F5A524D}" type="pres">
      <dgm:prSet presAssocID="{5AC48823-FFB7-4576-A98A-19C61DC13A70}" presName="descendantArrow" presStyleCnt="0"/>
      <dgm:spPr/>
    </dgm:pt>
    <dgm:pt modelId="{E78130F6-508B-47F5-B3E0-3189D4B878D5}" type="pres">
      <dgm:prSet presAssocID="{F2B65AF3-EADE-4234-8BBE-01566C119C0A}" presName="childTextArrow" presStyleLbl="fgAccFollowNode1" presStyleIdx="1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ACFDBF9-D2D4-404A-83F6-089171561E85}" type="pres">
      <dgm:prSet presAssocID="{F404FD01-DD50-4608-B939-1A4386829500}" presName="childTextArrow" presStyleLbl="fgAccFollowNode1" presStyleIdx="2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DA24711-6DB5-4FED-9766-3756457DE909}" type="pres">
      <dgm:prSet presAssocID="{2F018174-1391-436B-A7A9-5DEBC844465D}" presName="sp" presStyleCnt="0"/>
      <dgm:spPr/>
    </dgm:pt>
    <dgm:pt modelId="{BB030293-1D9C-4B3D-B5D2-0F43FCB00F63}" type="pres">
      <dgm:prSet presAssocID="{C9D8F271-1E6C-4055-B88F-1AE7384BDC2E}" presName="arrowAndChildren" presStyleCnt="0"/>
      <dgm:spPr/>
    </dgm:pt>
    <dgm:pt modelId="{7E879D39-45AC-4733-8571-9BF16B74A84B}" type="pres">
      <dgm:prSet presAssocID="{C9D8F271-1E6C-4055-B88F-1AE7384BDC2E}" presName="parentTextArrow" presStyleLbl="node1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ABF67A28-F2E7-4635-90E6-9E9260D7E4BC}" type="pres">
      <dgm:prSet presAssocID="{C9D8F271-1E6C-4055-B88F-1AE7384BDC2E}" presName="arrow" presStyleLbl="node1" presStyleIdx="2" presStyleCnt="3"/>
      <dgm:spPr/>
      <dgm:t>
        <a:bodyPr/>
        <a:lstStyle/>
        <a:p>
          <a:pPr latinLnBrk="1"/>
          <a:endParaRPr lang="ko-KR" altLang="en-US"/>
        </a:p>
      </dgm:t>
    </dgm:pt>
    <dgm:pt modelId="{7DBF4F6D-1D52-4B47-8927-2E6002D93E76}" type="pres">
      <dgm:prSet presAssocID="{C9D8F271-1E6C-4055-B88F-1AE7384BDC2E}" presName="descendantArrow" presStyleCnt="0"/>
      <dgm:spPr/>
    </dgm:pt>
    <dgm:pt modelId="{9327B8F3-E982-45DB-857C-1B38364EE577}" type="pres">
      <dgm:prSet presAssocID="{EB25B193-8C00-4981-9AD0-C6FD2586826E}" presName="childTextArrow" presStyleLbl="fgAccFollowNode1" presStyleIdx="3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B28FB669-0C2E-44E6-BBCC-1B992C7A8C7C}" srcId="{FA7B0C6E-466E-4897-B4B7-4C297951BDA0}" destId="{03AF15B5-0A7F-40BB-9AB5-11B86BF5F874}" srcOrd="0" destOrd="0" parTransId="{BC1C676A-1D1C-4F5A-B9ED-47C80335CD5B}" sibTransId="{562AE3D5-EE32-4D86-B93F-6643B071BACF}"/>
    <dgm:cxn modelId="{F9FA8A73-D98B-4D1E-BF0D-C55F6C0787D4}" type="presOf" srcId="{5AC48823-FFB7-4576-A98A-19C61DC13A70}" destId="{202A15BE-610F-481F-AB46-9CCCEEEBC18B}" srcOrd="0" destOrd="0" presId="urn:microsoft.com/office/officeart/2005/8/layout/process4"/>
    <dgm:cxn modelId="{EDC6798D-7D03-4ACA-A1B8-DBCF8BAD76F4}" type="presOf" srcId="{5AC48823-FFB7-4576-A98A-19C61DC13A70}" destId="{2FB3B6D1-36A3-4069-A533-26A6B0E5838D}" srcOrd="1" destOrd="0" presId="urn:microsoft.com/office/officeart/2005/8/layout/process4"/>
    <dgm:cxn modelId="{257E881B-ABCC-470C-8DCB-0DFC3DFB3653}" srcId="{5AC48823-FFB7-4576-A98A-19C61DC13A70}" destId="{F2B65AF3-EADE-4234-8BBE-01566C119C0A}" srcOrd="0" destOrd="0" parTransId="{78FC0375-B2A8-4423-85CB-E4A8B4F696D5}" sibTransId="{35249A98-EE50-4100-84DC-9651145BEBBA}"/>
    <dgm:cxn modelId="{3C817091-8C97-4841-A6FF-0CC7DDE3BD71}" type="presOf" srcId="{FA7B0C6E-466E-4897-B4B7-4C297951BDA0}" destId="{B8A1E486-8A09-4055-8911-968054427B91}" srcOrd="1" destOrd="0" presId="urn:microsoft.com/office/officeart/2005/8/layout/process4"/>
    <dgm:cxn modelId="{98BF71C0-361C-460A-9459-2906295193D6}" type="presOf" srcId="{C9D8F271-1E6C-4055-B88F-1AE7384BDC2E}" destId="{7E879D39-45AC-4733-8571-9BF16B74A84B}" srcOrd="0" destOrd="0" presId="urn:microsoft.com/office/officeart/2005/8/layout/process4"/>
    <dgm:cxn modelId="{8AE52F2B-62EE-476C-AB6F-A5DEE6805F33}" srcId="{93628702-890C-47A5-B5AB-035C0EB94AE2}" destId="{FA7B0C6E-466E-4897-B4B7-4C297951BDA0}" srcOrd="2" destOrd="0" parTransId="{3CDBFA04-B59D-424E-B6E0-D37EC12EC3E2}" sibTransId="{04A84798-8EDB-46F1-B118-D04158E02956}"/>
    <dgm:cxn modelId="{FEFD38F1-9055-466F-86AD-761D3D5AA1CE}" type="presOf" srcId="{93628702-890C-47A5-B5AB-035C0EB94AE2}" destId="{9633E863-517A-47E5-B1DE-C240771C328C}" srcOrd="0" destOrd="0" presId="urn:microsoft.com/office/officeart/2005/8/layout/process4"/>
    <dgm:cxn modelId="{14CF4D7F-C6AD-42A2-8F6E-FCC3C297B0CF}" type="presOf" srcId="{EB25B193-8C00-4981-9AD0-C6FD2586826E}" destId="{9327B8F3-E982-45DB-857C-1B38364EE577}" srcOrd="0" destOrd="0" presId="urn:microsoft.com/office/officeart/2005/8/layout/process4"/>
    <dgm:cxn modelId="{688D3955-342E-4972-BE99-72485C2AEA12}" srcId="{93628702-890C-47A5-B5AB-035C0EB94AE2}" destId="{5AC48823-FFB7-4576-A98A-19C61DC13A70}" srcOrd="1" destOrd="0" parTransId="{3EF65F56-D9DD-4844-B406-790FCD829F90}" sibTransId="{12155123-7D62-4E30-8033-0C207128734A}"/>
    <dgm:cxn modelId="{A09DF23E-9C49-4B01-893D-238A65C93A0A}" type="presOf" srcId="{F2B65AF3-EADE-4234-8BBE-01566C119C0A}" destId="{E78130F6-508B-47F5-B3E0-3189D4B878D5}" srcOrd="0" destOrd="0" presId="urn:microsoft.com/office/officeart/2005/8/layout/process4"/>
    <dgm:cxn modelId="{9F016A30-E61B-42DE-AB74-FD0433C877A0}" type="presOf" srcId="{F404FD01-DD50-4608-B939-1A4386829500}" destId="{6ACFDBF9-D2D4-404A-83F6-089171561E85}" srcOrd="0" destOrd="0" presId="urn:microsoft.com/office/officeart/2005/8/layout/process4"/>
    <dgm:cxn modelId="{8F8C9E1F-626F-4455-9826-1B9F5A171CA0}" srcId="{C9D8F271-1E6C-4055-B88F-1AE7384BDC2E}" destId="{EB25B193-8C00-4981-9AD0-C6FD2586826E}" srcOrd="0" destOrd="0" parTransId="{D2E15123-3624-4732-81DD-F078A47CD803}" sibTransId="{7DAA1B40-D81B-4CAA-9E45-F8E6B8A7DC0E}"/>
    <dgm:cxn modelId="{19DA5346-104D-4D94-9607-E68F8F6642E4}" type="presOf" srcId="{C9D8F271-1E6C-4055-B88F-1AE7384BDC2E}" destId="{ABF67A28-F2E7-4635-90E6-9E9260D7E4BC}" srcOrd="1" destOrd="0" presId="urn:microsoft.com/office/officeart/2005/8/layout/process4"/>
    <dgm:cxn modelId="{53F7CF5D-96C3-4D63-A659-728E34C63515}" srcId="{5AC48823-FFB7-4576-A98A-19C61DC13A70}" destId="{F404FD01-DD50-4608-B939-1A4386829500}" srcOrd="1" destOrd="0" parTransId="{808FDB57-874D-4BE3-98BA-CB73DCD7D7B3}" sibTransId="{D8316419-6CA7-48F3-8900-59758537A277}"/>
    <dgm:cxn modelId="{D70E3956-B640-476B-90B8-323CE7528088}" srcId="{93628702-890C-47A5-B5AB-035C0EB94AE2}" destId="{C9D8F271-1E6C-4055-B88F-1AE7384BDC2E}" srcOrd="0" destOrd="0" parTransId="{6AA521D1-282B-4C08-A283-F10A571559FB}" sibTransId="{2F018174-1391-436B-A7A9-5DEBC844465D}"/>
    <dgm:cxn modelId="{088CB731-19AF-4916-9FED-1B84A2037399}" type="presOf" srcId="{FA7B0C6E-466E-4897-B4B7-4C297951BDA0}" destId="{FBD81421-3811-4125-B4FE-E35A19F12BBE}" srcOrd="0" destOrd="0" presId="urn:microsoft.com/office/officeart/2005/8/layout/process4"/>
    <dgm:cxn modelId="{EEACD794-9916-4C4A-B968-0182E583A049}" type="presOf" srcId="{03AF15B5-0A7F-40BB-9AB5-11B86BF5F874}" destId="{45D321AD-C30A-4844-8BA8-AF274BF21011}" srcOrd="0" destOrd="0" presId="urn:microsoft.com/office/officeart/2005/8/layout/process4"/>
    <dgm:cxn modelId="{3E9BD073-8A41-41A5-B309-B75011301B3E}" type="presParOf" srcId="{9633E863-517A-47E5-B1DE-C240771C328C}" destId="{07386C9B-5711-451C-A21C-0A35C2EC6060}" srcOrd="0" destOrd="0" presId="urn:microsoft.com/office/officeart/2005/8/layout/process4"/>
    <dgm:cxn modelId="{1D3858A3-FE84-4AA6-95D5-0A4EB15DC706}" type="presParOf" srcId="{07386C9B-5711-451C-A21C-0A35C2EC6060}" destId="{FBD81421-3811-4125-B4FE-E35A19F12BBE}" srcOrd="0" destOrd="0" presId="urn:microsoft.com/office/officeart/2005/8/layout/process4"/>
    <dgm:cxn modelId="{0CD45D25-4EA6-487E-9ABB-27D46A3B00A9}" type="presParOf" srcId="{07386C9B-5711-451C-A21C-0A35C2EC6060}" destId="{B8A1E486-8A09-4055-8911-968054427B91}" srcOrd="1" destOrd="0" presId="urn:microsoft.com/office/officeart/2005/8/layout/process4"/>
    <dgm:cxn modelId="{7CF95F24-FB23-4AB7-9F66-B96B602D6448}" type="presParOf" srcId="{07386C9B-5711-451C-A21C-0A35C2EC6060}" destId="{E6F7D1AD-190A-4BD1-AD24-1B8E5A128062}" srcOrd="2" destOrd="0" presId="urn:microsoft.com/office/officeart/2005/8/layout/process4"/>
    <dgm:cxn modelId="{9C311BEA-F753-4C8E-B80C-85E3D40A80FD}" type="presParOf" srcId="{E6F7D1AD-190A-4BD1-AD24-1B8E5A128062}" destId="{45D321AD-C30A-4844-8BA8-AF274BF21011}" srcOrd="0" destOrd="0" presId="urn:microsoft.com/office/officeart/2005/8/layout/process4"/>
    <dgm:cxn modelId="{44EDC298-76A8-4692-8A5F-F05F7D54D34B}" type="presParOf" srcId="{9633E863-517A-47E5-B1DE-C240771C328C}" destId="{29CF07A1-83C0-4FA8-9791-B30382087568}" srcOrd="1" destOrd="0" presId="urn:microsoft.com/office/officeart/2005/8/layout/process4"/>
    <dgm:cxn modelId="{735A17D8-76CE-4CB3-BCB1-2B1CBA445371}" type="presParOf" srcId="{9633E863-517A-47E5-B1DE-C240771C328C}" destId="{11548CCE-7907-4FF2-B4A3-B0B2A547CFD4}" srcOrd="2" destOrd="0" presId="urn:microsoft.com/office/officeart/2005/8/layout/process4"/>
    <dgm:cxn modelId="{F3248091-4D79-4235-A43B-10C673A5A6D1}" type="presParOf" srcId="{11548CCE-7907-4FF2-B4A3-B0B2A547CFD4}" destId="{202A15BE-610F-481F-AB46-9CCCEEEBC18B}" srcOrd="0" destOrd="0" presId="urn:microsoft.com/office/officeart/2005/8/layout/process4"/>
    <dgm:cxn modelId="{D789CA11-1726-4933-990B-E472B1984C46}" type="presParOf" srcId="{11548CCE-7907-4FF2-B4A3-B0B2A547CFD4}" destId="{2FB3B6D1-36A3-4069-A533-26A6B0E5838D}" srcOrd="1" destOrd="0" presId="urn:microsoft.com/office/officeart/2005/8/layout/process4"/>
    <dgm:cxn modelId="{AEA2B5E8-B6C7-498D-AFDE-E9A375AD4A6F}" type="presParOf" srcId="{11548CCE-7907-4FF2-B4A3-B0B2A547CFD4}" destId="{603A26A6-8D23-43B6-8FAE-CDD62F5A524D}" srcOrd="2" destOrd="0" presId="urn:microsoft.com/office/officeart/2005/8/layout/process4"/>
    <dgm:cxn modelId="{67256914-ED24-4102-87FA-94A2EBDECAC8}" type="presParOf" srcId="{603A26A6-8D23-43B6-8FAE-CDD62F5A524D}" destId="{E78130F6-508B-47F5-B3E0-3189D4B878D5}" srcOrd="0" destOrd="0" presId="urn:microsoft.com/office/officeart/2005/8/layout/process4"/>
    <dgm:cxn modelId="{44189BBC-9C6C-4B10-A981-728CFB622D2E}" type="presParOf" srcId="{603A26A6-8D23-43B6-8FAE-CDD62F5A524D}" destId="{6ACFDBF9-D2D4-404A-83F6-089171561E85}" srcOrd="1" destOrd="0" presId="urn:microsoft.com/office/officeart/2005/8/layout/process4"/>
    <dgm:cxn modelId="{5A39D383-B72C-40D1-BB95-16142E2D8864}" type="presParOf" srcId="{9633E863-517A-47E5-B1DE-C240771C328C}" destId="{2DA24711-6DB5-4FED-9766-3756457DE909}" srcOrd="3" destOrd="0" presId="urn:microsoft.com/office/officeart/2005/8/layout/process4"/>
    <dgm:cxn modelId="{E5A0EA45-93E3-44CE-A042-3A6FAD15CC20}" type="presParOf" srcId="{9633E863-517A-47E5-B1DE-C240771C328C}" destId="{BB030293-1D9C-4B3D-B5D2-0F43FCB00F63}" srcOrd="4" destOrd="0" presId="urn:microsoft.com/office/officeart/2005/8/layout/process4"/>
    <dgm:cxn modelId="{648B8B4A-D27F-4639-9291-14E77457250E}" type="presParOf" srcId="{BB030293-1D9C-4B3D-B5D2-0F43FCB00F63}" destId="{7E879D39-45AC-4733-8571-9BF16B74A84B}" srcOrd="0" destOrd="0" presId="urn:microsoft.com/office/officeart/2005/8/layout/process4"/>
    <dgm:cxn modelId="{4CBEEC68-3C08-44F9-B8EA-4B073D0FEDB1}" type="presParOf" srcId="{BB030293-1D9C-4B3D-B5D2-0F43FCB00F63}" destId="{ABF67A28-F2E7-4635-90E6-9E9260D7E4BC}" srcOrd="1" destOrd="0" presId="urn:microsoft.com/office/officeart/2005/8/layout/process4"/>
    <dgm:cxn modelId="{2190F79B-D857-452D-8AD8-884DF2F65BD8}" type="presParOf" srcId="{BB030293-1D9C-4B3D-B5D2-0F43FCB00F63}" destId="{7DBF4F6D-1D52-4B47-8927-2E6002D93E76}" srcOrd="2" destOrd="0" presId="urn:microsoft.com/office/officeart/2005/8/layout/process4"/>
    <dgm:cxn modelId="{1974D086-BEA3-4D66-B54B-D386335FB24D}" type="presParOf" srcId="{7DBF4F6D-1D52-4B47-8927-2E6002D93E76}" destId="{9327B8F3-E982-45DB-857C-1B38364EE577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DE94950-3AF5-47EC-8C37-A11149E14308}" type="doc">
      <dgm:prSet loTypeId="urn:microsoft.com/office/officeart/2005/8/layout/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DB21CA74-48AE-4981-AE93-A56E68D5E20D}">
      <dgm:prSet phldrT="[텍스트]" custT="1"/>
      <dgm:spPr/>
      <dgm:t>
        <a:bodyPr/>
        <a:lstStyle/>
        <a:p>
          <a:pPr latinLnBrk="1"/>
          <a:r>
            <a:rPr lang="ko-KR" altLang="en-US" sz="1400" dirty="0" err="1" smtClean="0"/>
            <a:t>종목명</a:t>
          </a:r>
          <a:r>
            <a:rPr lang="ko-KR" altLang="en-US" sz="1400" dirty="0" smtClean="0"/>
            <a:t> 리스트</a:t>
          </a:r>
          <a:r>
            <a:rPr lang="en-US" altLang="ko-KR" sz="1400" dirty="0" smtClean="0"/>
            <a:t>, </a:t>
          </a:r>
          <a:r>
            <a:rPr lang="ko-KR" altLang="en-US" sz="1400" dirty="0" smtClean="0"/>
            <a:t>대조군 </a:t>
          </a:r>
          <a:r>
            <a:rPr lang="ko-KR" altLang="en-US" sz="1400" dirty="0" err="1" smtClean="0"/>
            <a:t>종목명</a:t>
          </a:r>
          <a:r>
            <a:rPr lang="ko-KR" altLang="en-US" sz="1400" dirty="0" smtClean="0"/>
            <a:t> 리스트</a:t>
          </a:r>
          <a:r>
            <a:rPr lang="en-US" altLang="ko-KR" sz="1400" dirty="0" smtClean="0"/>
            <a:t>, </a:t>
          </a:r>
          <a:r>
            <a:rPr lang="ko-KR" altLang="en-US" sz="1400" dirty="0" smtClean="0"/>
            <a:t>시작일</a:t>
          </a:r>
          <a:r>
            <a:rPr lang="en-US" altLang="ko-KR" sz="1400" dirty="0" smtClean="0"/>
            <a:t>, </a:t>
          </a:r>
          <a:r>
            <a:rPr lang="ko-KR" altLang="en-US" sz="1400" dirty="0" err="1" smtClean="0"/>
            <a:t>마지막일을</a:t>
          </a:r>
          <a:r>
            <a:rPr lang="ko-KR" altLang="en-US" sz="1400" dirty="0" smtClean="0"/>
            <a:t> </a:t>
          </a:r>
          <a:r>
            <a:rPr lang="ko-KR" altLang="en-US" sz="1400" dirty="0" err="1" smtClean="0"/>
            <a:t>입력받음</a:t>
          </a:r>
          <a:endParaRPr lang="ko-KR" altLang="en-US" sz="1400" dirty="0"/>
        </a:p>
      </dgm:t>
    </dgm:pt>
    <dgm:pt modelId="{74090783-28A2-481C-A0F4-F3AB230DEE24}" type="parTrans" cxnId="{383BE64A-D649-49BF-99CA-910AF3D2E0B9}">
      <dgm:prSet/>
      <dgm:spPr/>
      <dgm:t>
        <a:bodyPr/>
        <a:lstStyle/>
        <a:p>
          <a:pPr latinLnBrk="1"/>
          <a:endParaRPr lang="ko-KR" altLang="en-US"/>
        </a:p>
      </dgm:t>
    </dgm:pt>
    <dgm:pt modelId="{8D734A65-8D6F-4A6F-B3FF-E5666E221594}" type="sibTrans" cxnId="{383BE64A-D649-49BF-99CA-910AF3D2E0B9}">
      <dgm:prSet/>
      <dgm:spPr/>
      <dgm:t>
        <a:bodyPr/>
        <a:lstStyle/>
        <a:p>
          <a:pPr latinLnBrk="1"/>
          <a:endParaRPr lang="ko-KR" altLang="en-US"/>
        </a:p>
      </dgm:t>
    </dgm:pt>
    <dgm:pt modelId="{8A50E689-F6D7-4D46-8EC9-6F082AA8F5EB}">
      <dgm:prSet phldrT="[텍스트]" custT="1"/>
      <dgm:spPr/>
      <dgm:t>
        <a:bodyPr/>
        <a:lstStyle/>
        <a:p>
          <a:pPr latinLnBrk="1"/>
          <a:r>
            <a:rPr lang="en-US" altLang="en-US" sz="1400" dirty="0" smtClean="0">
              <a:hlinkClick xmlns:r="http://schemas.openxmlformats.org/officeDocument/2006/relationships" r:id="rId1"/>
            </a:rPr>
            <a:t>http://academy.some.co.kr</a:t>
          </a:r>
          <a:r>
            <a:rPr lang="en-US" altLang="en-US" sz="1400" dirty="0" smtClean="0"/>
            <a:t> </a:t>
          </a:r>
          <a:r>
            <a:rPr lang="ko-KR" altLang="en-US" sz="1400" dirty="0" smtClean="0"/>
            <a:t>에서 다운로드 받음</a:t>
          </a:r>
          <a:endParaRPr lang="ko-KR" altLang="en-US" sz="1400" dirty="0"/>
        </a:p>
      </dgm:t>
    </dgm:pt>
    <dgm:pt modelId="{07478D36-76D0-467C-A9C5-6780526C660E}" type="parTrans" cxnId="{6873D1C7-E428-4F01-B769-E08ACB599C28}">
      <dgm:prSet/>
      <dgm:spPr/>
      <dgm:t>
        <a:bodyPr/>
        <a:lstStyle/>
        <a:p>
          <a:pPr latinLnBrk="1"/>
          <a:endParaRPr lang="ko-KR" altLang="en-US"/>
        </a:p>
      </dgm:t>
    </dgm:pt>
    <dgm:pt modelId="{84861769-07A3-4EA8-897C-653465EF766C}" type="sibTrans" cxnId="{6873D1C7-E428-4F01-B769-E08ACB599C28}">
      <dgm:prSet/>
      <dgm:spPr/>
      <dgm:t>
        <a:bodyPr/>
        <a:lstStyle/>
        <a:p>
          <a:pPr latinLnBrk="1"/>
          <a:endParaRPr lang="ko-KR" altLang="en-US"/>
        </a:p>
      </dgm:t>
    </dgm:pt>
    <dgm:pt modelId="{495156C8-1F67-4B1D-BF27-A78564D8D8F0}">
      <dgm:prSet phldrT="[텍스트]" custT="1"/>
      <dgm:spPr/>
      <dgm:t>
        <a:bodyPr/>
        <a:lstStyle/>
        <a:p>
          <a:pPr latinLnBrk="1"/>
          <a:r>
            <a:rPr lang="en-US" altLang="ko-KR" sz="1400" dirty="0" smtClean="0"/>
            <a:t>1. </a:t>
          </a:r>
          <a:r>
            <a:rPr lang="ko-KR" altLang="en-US" sz="1400" dirty="0" smtClean="0"/>
            <a:t>빈도수를 측정하고 빈도수가 낮은 단어들은 제거함</a:t>
          </a:r>
          <a:r>
            <a:rPr lang="en-US" altLang="ko-KR" sz="1400" dirty="0" smtClean="0"/>
            <a:t>.</a:t>
          </a:r>
          <a:endParaRPr lang="ko-KR" altLang="en-US" sz="1400" dirty="0"/>
        </a:p>
      </dgm:t>
    </dgm:pt>
    <dgm:pt modelId="{A81A6812-45CE-42EB-A117-6A7A2A6DD585}" type="parTrans" cxnId="{631C4612-74E9-45AA-AFBC-DB9D3EAD9928}">
      <dgm:prSet/>
      <dgm:spPr/>
      <dgm:t>
        <a:bodyPr/>
        <a:lstStyle/>
        <a:p>
          <a:pPr latinLnBrk="1"/>
          <a:endParaRPr lang="ko-KR" altLang="en-US"/>
        </a:p>
      </dgm:t>
    </dgm:pt>
    <dgm:pt modelId="{A80BE339-1253-4021-AD6B-C3C5C82FD78F}" type="sibTrans" cxnId="{631C4612-74E9-45AA-AFBC-DB9D3EAD9928}">
      <dgm:prSet/>
      <dgm:spPr/>
      <dgm:t>
        <a:bodyPr/>
        <a:lstStyle/>
        <a:p>
          <a:pPr latinLnBrk="1"/>
          <a:endParaRPr lang="ko-KR" altLang="en-US"/>
        </a:p>
      </dgm:t>
    </dgm:pt>
    <dgm:pt modelId="{633D6079-5F1B-4D40-BBF5-BDBDEDB1826C}">
      <dgm:prSet phldrT="[텍스트]" custT="1"/>
      <dgm:spPr/>
      <dgm:t>
        <a:bodyPr/>
        <a:lstStyle/>
        <a:p>
          <a:pPr latinLnBrk="1"/>
          <a:r>
            <a:rPr lang="ko-KR" altLang="en-US" sz="1400" dirty="0" smtClean="0"/>
            <a:t>상위 </a:t>
          </a:r>
          <a:r>
            <a:rPr lang="en-US" altLang="ko-KR" sz="1400" dirty="0" smtClean="0"/>
            <a:t>5</a:t>
          </a:r>
          <a:r>
            <a:rPr lang="ko-KR" altLang="en-US" sz="1400" dirty="0" smtClean="0"/>
            <a:t>개 단어</a:t>
          </a:r>
          <a:endParaRPr lang="ko-KR" altLang="en-US" sz="1400" dirty="0"/>
        </a:p>
      </dgm:t>
    </dgm:pt>
    <dgm:pt modelId="{C1E86980-86CE-41C2-8FB5-0DF4119EA27D}" type="parTrans" cxnId="{4D902096-C8DB-4EF2-B8E6-10E2F63DD614}">
      <dgm:prSet/>
      <dgm:spPr/>
      <dgm:t>
        <a:bodyPr/>
        <a:lstStyle/>
        <a:p>
          <a:pPr latinLnBrk="1"/>
          <a:endParaRPr lang="ko-KR" altLang="en-US"/>
        </a:p>
      </dgm:t>
    </dgm:pt>
    <dgm:pt modelId="{91315B37-BC2D-4C07-8DC5-5E0B0C6A598B}" type="sibTrans" cxnId="{4D902096-C8DB-4EF2-B8E6-10E2F63DD614}">
      <dgm:prSet/>
      <dgm:spPr/>
      <dgm:t>
        <a:bodyPr/>
        <a:lstStyle/>
        <a:p>
          <a:pPr latinLnBrk="1"/>
          <a:endParaRPr lang="ko-KR" altLang="en-US"/>
        </a:p>
      </dgm:t>
    </dgm:pt>
    <dgm:pt modelId="{2AC52411-9037-48C2-BE35-34767A44D7C6}">
      <dgm:prSet phldrT="[텍스트]" custT="1"/>
      <dgm:spPr/>
      <dgm:t>
        <a:bodyPr/>
        <a:lstStyle/>
        <a:p>
          <a:pPr latinLnBrk="1"/>
          <a:r>
            <a:rPr lang="en-US" altLang="ko-KR" sz="1400" dirty="0" smtClean="0"/>
            <a:t>75% </a:t>
          </a:r>
          <a:r>
            <a:rPr lang="ko-KR" altLang="en-US" sz="1400" dirty="0" smtClean="0"/>
            <a:t>이상의 파일에서 등장하는가</a:t>
          </a:r>
          <a:endParaRPr lang="ko-KR" altLang="en-US" sz="1400" dirty="0"/>
        </a:p>
      </dgm:t>
    </dgm:pt>
    <dgm:pt modelId="{FFD0E84D-D260-4FB7-979A-A0B6C3305E35}" type="parTrans" cxnId="{3352CC79-8DC9-41CC-9804-FFDDA15DD247}">
      <dgm:prSet/>
      <dgm:spPr/>
      <dgm:t>
        <a:bodyPr/>
        <a:lstStyle/>
        <a:p>
          <a:pPr latinLnBrk="1"/>
          <a:endParaRPr lang="ko-KR" altLang="en-US"/>
        </a:p>
      </dgm:t>
    </dgm:pt>
    <dgm:pt modelId="{B676E027-8EA2-4C33-99FE-3C7151E44108}" type="sibTrans" cxnId="{3352CC79-8DC9-41CC-9804-FFDDA15DD247}">
      <dgm:prSet/>
      <dgm:spPr/>
      <dgm:t>
        <a:bodyPr/>
        <a:lstStyle/>
        <a:p>
          <a:pPr latinLnBrk="1"/>
          <a:endParaRPr lang="ko-KR" altLang="en-US"/>
        </a:p>
      </dgm:t>
    </dgm:pt>
    <dgm:pt modelId="{DD36D974-DFBE-48C1-8BD4-861809A3AC41}">
      <dgm:prSet phldrT="[텍스트]" custT="1"/>
      <dgm:spPr/>
      <dgm:t>
        <a:bodyPr/>
        <a:lstStyle/>
        <a:p>
          <a:pPr latinLnBrk="1"/>
          <a:r>
            <a:rPr lang="en-US" altLang="ko-KR" sz="1400" dirty="0" smtClean="0"/>
            <a:t>2. ### </a:t>
          </a:r>
          <a:r>
            <a:rPr lang="ko-KR" altLang="en-US" sz="1400" dirty="0" smtClean="0"/>
            <a:t>대조 종목 </a:t>
          </a:r>
          <a:r>
            <a:rPr lang="en-US" altLang="ko-KR" sz="1400" dirty="0" smtClean="0"/>
            <a:t>group</a:t>
          </a:r>
          <a:r>
            <a:rPr lang="ko-KR" altLang="en-US" sz="1400" dirty="0" smtClean="0"/>
            <a:t>에서 등장하는 단어 </a:t>
          </a:r>
          <a:r>
            <a:rPr lang="en-US" altLang="ko-KR" sz="1400" dirty="0" smtClean="0"/>
            <a:t>list</a:t>
          </a:r>
          <a:r>
            <a:rPr lang="ko-KR" altLang="en-US" sz="1400" dirty="0" smtClean="0"/>
            <a:t>를 생성 </a:t>
          </a:r>
          <a:r>
            <a:rPr lang="en-US" altLang="ko-KR" sz="1400" dirty="0" smtClean="0"/>
            <a:t>###</a:t>
          </a:r>
          <a:endParaRPr lang="ko-KR" altLang="en-US" sz="1400" dirty="0"/>
        </a:p>
      </dgm:t>
    </dgm:pt>
    <dgm:pt modelId="{531B62C7-EE23-4675-87D0-F47D81A59DF6}" type="parTrans" cxnId="{5ECF873E-5698-44AD-BEED-421DEE8E5E06}">
      <dgm:prSet/>
      <dgm:spPr/>
      <dgm:t>
        <a:bodyPr/>
        <a:lstStyle/>
        <a:p>
          <a:pPr latinLnBrk="1"/>
          <a:endParaRPr lang="ko-KR" altLang="en-US"/>
        </a:p>
      </dgm:t>
    </dgm:pt>
    <dgm:pt modelId="{869D42DA-2079-4677-BA61-DD51059977C6}" type="sibTrans" cxnId="{5ECF873E-5698-44AD-BEED-421DEE8E5E06}">
      <dgm:prSet/>
      <dgm:spPr/>
      <dgm:t>
        <a:bodyPr/>
        <a:lstStyle/>
        <a:p>
          <a:pPr latinLnBrk="1"/>
          <a:endParaRPr lang="ko-KR" altLang="en-US"/>
        </a:p>
      </dgm:t>
    </dgm:pt>
    <dgm:pt modelId="{CB118F3F-DAC1-4D9F-B8C4-7C71CEDC82F2}">
      <dgm:prSet phldrT="[텍스트]" custT="1"/>
      <dgm:spPr/>
      <dgm:t>
        <a:bodyPr/>
        <a:lstStyle/>
        <a:p>
          <a:pPr latinLnBrk="1"/>
          <a:r>
            <a:rPr lang="en-US" altLang="en-US" sz="1400" dirty="0" smtClean="0">
              <a:hlinkClick xmlns:r="http://schemas.openxmlformats.org/officeDocument/2006/relationships" r:id="rId1"/>
            </a:rPr>
            <a:t>http://academy.some.co.kr</a:t>
          </a:r>
          <a:r>
            <a:rPr lang="en-US" altLang="en-US" sz="1400" dirty="0" smtClean="0"/>
            <a:t> </a:t>
          </a:r>
          <a:r>
            <a:rPr lang="ko-KR" altLang="en-US" sz="1400" dirty="0" smtClean="0"/>
            <a:t>에서 다운로드 받음</a:t>
          </a:r>
          <a:endParaRPr lang="ko-KR" altLang="en-US" sz="1400" dirty="0"/>
        </a:p>
      </dgm:t>
    </dgm:pt>
    <dgm:pt modelId="{9D9245EB-B36F-4AFF-B44D-38F11F634AFF}" type="parTrans" cxnId="{8CE6C482-28FB-4D39-BDF8-035F02E8F981}">
      <dgm:prSet/>
      <dgm:spPr/>
      <dgm:t>
        <a:bodyPr/>
        <a:lstStyle/>
        <a:p>
          <a:pPr latinLnBrk="1"/>
          <a:endParaRPr lang="ko-KR" altLang="en-US"/>
        </a:p>
      </dgm:t>
    </dgm:pt>
    <dgm:pt modelId="{87EDA8A6-6652-4E77-ABC6-D503D3BAE1B9}" type="sibTrans" cxnId="{8CE6C482-28FB-4D39-BDF8-035F02E8F981}">
      <dgm:prSet/>
      <dgm:spPr/>
      <dgm:t>
        <a:bodyPr/>
        <a:lstStyle/>
        <a:p>
          <a:pPr latinLnBrk="1"/>
          <a:endParaRPr lang="ko-KR" altLang="en-US"/>
        </a:p>
      </dgm:t>
    </dgm:pt>
    <dgm:pt modelId="{A45816D3-176C-4173-9F50-E562ECBC31C2}">
      <dgm:prSet phldrT="[텍스트]" custT="1"/>
      <dgm:spPr/>
      <dgm:t>
        <a:bodyPr/>
        <a:lstStyle/>
        <a:p>
          <a:pPr latinLnBrk="1"/>
          <a:r>
            <a:rPr lang="ko-KR" altLang="en-US" sz="1400" dirty="0" smtClean="0"/>
            <a:t>빈도수 </a:t>
          </a:r>
          <a:r>
            <a:rPr lang="ko-KR" altLang="en-US" sz="1400" dirty="0" err="1" smtClean="0"/>
            <a:t>측정없이</a:t>
          </a:r>
          <a:r>
            <a:rPr lang="ko-KR" altLang="en-US" sz="1400" dirty="0" smtClean="0"/>
            <a:t> 모두 가져옴</a:t>
          </a:r>
          <a:endParaRPr lang="ko-KR" altLang="en-US" sz="1400" dirty="0"/>
        </a:p>
      </dgm:t>
    </dgm:pt>
    <dgm:pt modelId="{605246CE-4126-4D48-8361-C12884657482}" type="parTrans" cxnId="{BC737773-54DC-4551-996A-AEA56C587979}">
      <dgm:prSet/>
      <dgm:spPr/>
      <dgm:t>
        <a:bodyPr/>
        <a:lstStyle/>
        <a:p>
          <a:pPr latinLnBrk="1"/>
          <a:endParaRPr lang="ko-KR" altLang="en-US"/>
        </a:p>
      </dgm:t>
    </dgm:pt>
    <dgm:pt modelId="{EF714005-A96A-4172-8E9B-54B72307EFD0}" type="sibTrans" cxnId="{BC737773-54DC-4551-996A-AEA56C587979}">
      <dgm:prSet/>
      <dgm:spPr/>
      <dgm:t>
        <a:bodyPr/>
        <a:lstStyle/>
        <a:p>
          <a:pPr latinLnBrk="1"/>
          <a:endParaRPr lang="ko-KR" altLang="en-US"/>
        </a:p>
      </dgm:t>
    </dgm:pt>
    <dgm:pt modelId="{70AC3C0D-9A88-4117-B140-399ECD027002}">
      <dgm:prSet phldrT="[텍스트]" custT="1"/>
      <dgm:spPr/>
      <dgm:t>
        <a:bodyPr/>
        <a:lstStyle/>
        <a:p>
          <a:pPr latinLnBrk="1"/>
          <a:r>
            <a:rPr lang="en-US" altLang="ko-KR" sz="1400" dirty="0" smtClean="0"/>
            <a:t>4. </a:t>
          </a:r>
          <a:r>
            <a:rPr lang="ko-KR" altLang="en-US" sz="1400" dirty="0" smtClean="0"/>
            <a:t>두 리스트에서 일치하는 단어들은 제거</a:t>
          </a:r>
          <a:endParaRPr lang="ko-KR" altLang="en-US" sz="1400" dirty="0"/>
        </a:p>
      </dgm:t>
    </dgm:pt>
    <dgm:pt modelId="{FED0C564-EC0A-42E6-A70A-C13EDB2D9854}" type="parTrans" cxnId="{84FF7901-DB3B-4CD6-A2AA-AF66DA828493}">
      <dgm:prSet/>
      <dgm:spPr/>
      <dgm:t>
        <a:bodyPr/>
        <a:lstStyle/>
        <a:p>
          <a:pPr latinLnBrk="1"/>
          <a:endParaRPr lang="ko-KR" altLang="en-US"/>
        </a:p>
      </dgm:t>
    </dgm:pt>
    <dgm:pt modelId="{DD641404-58AB-474F-ACF7-34C7E418819E}" type="sibTrans" cxnId="{84FF7901-DB3B-4CD6-A2AA-AF66DA828493}">
      <dgm:prSet/>
      <dgm:spPr/>
      <dgm:t>
        <a:bodyPr/>
        <a:lstStyle/>
        <a:p>
          <a:pPr latinLnBrk="1"/>
          <a:endParaRPr lang="ko-KR" altLang="en-US"/>
        </a:p>
      </dgm:t>
    </dgm:pt>
    <dgm:pt modelId="{E2A1FDE2-5DF7-4C9B-AFFF-3E7B629CFC55}">
      <dgm:prSet phldrT="[텍스트]" custT="1"/>
      <dgm:spPr/>
      <dgm:t>
        <a:bodyPr/>
        <a:lstStyle/>
        <a:p>
          <a:pPr latinLnBrk="1"/>
          <a:r>
            <a:rPr lang="ko-KR" altLang="en-US" sz="1400" dirty="0" smtClean="0"/>
            <a:t>기업명이나 대조 종목에서 나온 단어들과 일치하지 않는 단어들만 </a:t>
          </a:r>
          <a:r>
            <a:rPr lang="en-US" altLang="ko-KR" sz="1400" dirty="0" smtClean="0"/>
            <a:t>return</a:t>
          </a:r>
          <a:r>
            <a:rPr lang="ko-KR" altLang="en-US" sz="1400" dirty="0" smtClean="0"/>
            <a:t>함</a:t>
          </a:r>
          <a:r>
            <a:rPr lang="en-US" altLang="ko-KR" sz="1400" dirty="0" smtClean="0"/>
            <a:t>.</a:t>
          </a:r>
          <a:endParaRPr lang="ko-KR" altLang="en-US" sz="1400" dirty="0"/>
        </a:p>
      </dgm:t>
    </dgm:pt>
    <dgm:pt modelId="{1C8ACC2F-6FDD-4016-B133-6BBA1B441589}" type="parTrans" cxnId="{96AF1C0A-0AE1-4383-9F7C-094DF5E2CC70}">
      <dgm:prSet/>
      <dgm:spPr/>
      <dgm:t>
        <a:bodyPr/>
        <a:lstStyle/>
        <a:p>
          <a:pPr latinLnBrk="1"/>
          <a:endParaRPr lang="ko-KR" altLang="en-US"/>
        </a:p>
      </dgm:t>
    </dgm:pt>
    <dgm:pt modelId="{17D70769-0807-4321-B56A-F1616A0C5223}" type="sibTrans" cxnId="{96AF1C0A-0AE1-4383-9F7C-094DF5E2CC70}">
      <dgm:prSet/>
      <dgm:spPr/>
      <dgm:t>
        <a:bodyPr/>
        <a:lstStyle/>
        <a:p>
          <a:pPr latinLnBrk="1"/>
          <a:endParaRPr lang="ko-KR" altLang="en-US"/>
        </a:p>
      </dgm:t>
    </dgm:pt>
    <dgm:pt modelId="{212F48F7-CDEC-40E0-9A59-F32281A50E60}">
      <dgm:prSet phldrT="[텍스트]" custT="1"/>
      <dgm:spPr/>
      <dgm:t>
        <a:bodyPr/>
        <a:lstStyle/>
        <a:p>
          <a:pPr latinLnBrk="1"/>
          <a:r>
            <a:rPr lang="en-US" altLang="ko-KR" sz="1400" dirty="0" smtClean="0"/>
            <a:t>3. ### </a:t>
          </a:r>
          <a:r>
            <a:rPr lang="ko-KR" altLang="en-US" sz="1400" dirty="0" smtClean="0"/>
            <a:t>상장된 모든 </a:t>
          </a:r>
          <a:r>
            <a:rPr lang="ko-KR" altLang="en-US" sz="1400" dirty="0" err="1" smtClean="0"/>
            <a:t>종목명을</a:t>
          </a:r>
          <a:r>
            <a:rPr lang="ko-KR" altLang="en-US" sz="1400" dirty="0" smtClean="0"/>
            <a:t> 가지고 있는 </a:t>
          </a:r>
          <a:r>
            <a:rPr lang="en-US" altLang="ko-KR" sz="1400" dirty="0" smtClean="0"/>
            <a:t>list</a:t>
          </a:r>
          <a:r>
            <a:rPr lang="ko-KR" altLang="en-US" sz="1400" dirty="0" smtClean="0"/>
            <a:t>를 생성 </a:t>
          </a:r>
          <a:r>
            <a:rPr lang="en-US" altLang="ko-KR" sz="1400" dirty="0" smtClean="0"/>
            <a:t>###</a:t>
          </a:r>
          <a:endParaRPr lang="ko-KR" altLang="en-US" sz="1400" dirty="0"/>
        </a:p>
      </dgm:t>
    </dgm:pt>
    <dgm:pt modelId="{45D0FA19-C513-4D72-AC51-D5BAC4E74A95}" type="parTrans" cxnId="{1C3961BE-B6AD-4368-B8C2-D10894942B7A}">
      <dgm:prSet/>
      <dgm:spPr/>
      <dgm:t>
        <a:bodyPr/>
        <a:lstStyle/>
        <a:p>
          <a:pPr latinLnBrk="1"/>
          <a:endParaRPr lang="ko-KR" altLang="en-US"/>
        </a:p>
      </dgm:t>
    </dgm:pt>
    <dgm:pt modelId="{67E54FAB-C327-4FAD-AA9B-9AD91741AD40}" type="sibTrans" cxnId="{1C3961BE-B6AD-4368-B8C2-D10894942B7A}">
      <dgm:prSet/>
      <dgm:spPr/>
      <dgm:t>
        <a:bodyPr/>
        <a:lstStyle/>
        <a:p>
          <a:pPr latinLnBrk="1"/>
          <a:endParaRPr lang="ko-KR" altLang="en-US"/>
        </a:p>
      </dgm:t>
    </dgm:pt>
    <dgm:pt modelId="{80B06721-74E7-4937-AD56-468EF956174C}">
      <dgm:prSet phldrT="[텍스트]" custT="1"/>
      <dgm:spPr/>
      <dgm:t>
        <a:bodyPr/>
        <a:lstStyle/>
        <a:p>
          <a:pPr latinLnBrk="1"/>
          <a:r>
            <a:rPr lang="en-US" altLang="ko-KR" sz="1400" dirty="0" smtClean="0"/>
            <a:t>Finance.naver.com </a:t>
          </a:r>
          <a:r>
            <a:rPr lang="ko-KR" altLang="en-US" sz="1400" dirty="0" smtClean="0"/>
            <a:t>에서 </a:t>
          </a:r>
          <a:r>
            <a:rPr lang="ko-KR" altLang="en-US" sz="1400" dirty="0" err="1" smtClean="0"/>
            <a:t>크롤링</a:t>
          </a:r>
          <a:endParaRPr lang="ko-KR" altLang="en-US" sz="1400" dirty="0"/>
        </a:p>
      </dgm:t>
    </dgm:pt>
    <dgm:pt modelId="{0938870F-4BFC-461F-9A7E-F1ADBC0E3222}" type="parTrans" cxnId="{D4A92A7C-F55A-4D2D-958E-FD70D2828FC0}">
      <dgm:prSet/>
      <dgm:spPr/>
      <dgm:t>
        <a:bodyPr/>
        <a:lstStyle/>
        <a:p>
          <a:pPr latinLnBrk="1"/>
          <a:endParaRPr lang="ko-KR" altLang="en-US"/>
        </a:p>
      </dgm:t>
    </dgm:pt>
    <dgm:pt modelId="{42AF67D8-2B70-433A-97D3-673D200483F9}" type="sibTrans" cxnId="{D4A92A7C-F55A-4D2D-958E-FD70D2828FC0}">
      <dgm:prSet/>
      <dgm:spPr/>
      <dgm:t>
        <a:bodyPr/>
        <a:lstStyle/>
        <a:p>
          <a:pPr latinLnBrk="1"/>
          <a:endParaRPr lang="ko-KR" altLang="en-US"/>
        </a:p>
      </dgm:t>
    </dgm:pt>
    <dgm:pt modelId="{ADF93E53-21FD-41CC-A107-57C776E8490D}" type="pres">
      <dgm:prSet presAssocID="{DDE94950-3AF5-47EC-8C37-A11149E14308}" presName="Name0" presStyleCnt="0">
        <dgm:presLayoutVars>
          <dgm:dir/>
          <dgm:animLvl val="lvl"/>
          <dgm:resizeHandles val="exact"/>
        </dgm:presLayoutVars>
      </dgm:prSet>
      <dgm:spPr/>
    </dgm:pt>
    <dgm:pt modelId="{248ECC73-B486-4279-90BB-97B6BD54A07C}" type="pres">
      <dgm:prSet presAssocID="{70AC3C0D-9A88-4117-B140-399ECD027002}" presName="boxAndChildren" presStyleCnt="0"/>
      <dgm:spPr/>
    </dgm:pt>
    <dgm:pt modelId="{015D80C3-A68E-40EA-A9A6-C148781353D9}" type="pres">
      <dgm:prSet presAssocID="{70AC3C0D-9A88-4117-B140-399ECD027002}" presName="parentTextBox" presStyleLbl="node1" presStyleIdx="0" presStyleCnt="5"/>
      <dgm:spPr/>
      <dgm:t>
        <a:bodyPr/>
        <a:lstStyle/>
        <a:p>
          <a:pPr latinLnBrk="1"/>
          <a:endParaRPr lang="ko-KR" altLang="en-US"/>
        </a:p>
      </dgm:t>
    </dgm:pt>
    <dgm:pt modelId="{2E47D89B-C119-432A-897B-130EC301476D}" type="pres">
      <dgm:prSet presAssocID="{70AC3C0D-9A88-4117-B140-399ECD027002}" presName="entireBox" presStyleLbl="node1" presStyleIdx="0" presStyleCnt="5"/>
      <dgm:spPr/>
    </dgm:pt>
    <dgm:pt modelId="{27C9A868-CC3F-45DA-9757-E212678B54B8}" type="pres">
      <dgm:prSet presAssocID="{70AC3C0D-9A88-4117-B140-399ECD027002}" presName="descendantBox" presStyleCnt="0"/>
      <dgm:spPr/>
    </dgm:pt>
    <dgm:pt modelId="{6074E1D3-1290-4977-AB4E-C6EAB4A8830D}" type="pres">
      <dgm:prSet presAssocID="{E2A1FDE2-5DF7-4C9B-AFFF-3E7B629CFC55}" presName="childTextBox" presStyleLbl="fgAccFollowNode1" presStyleIdx="0" presStyleCnt="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026F45C-25FC-4BE6-A691-8793605EBF1D}" type="pres">
      <dgm:prSet presAssocID="{67E54FAB-C327-4FAD-AA9B-9AD91741AD40}" presName="sp" presStyleCnt="0"/>
      <dgm:spPr/>
    </dgm:pt>
    <dgm:pt modelId="{6516C119-B0AE-409C-A042-464E1068C1EB}" type="pres">
      <dgm:prSet presAssocID="{212F48F7-CDEC-40E0-9A59-F32281A50E60}" presName="arrowAndChildren" presStyleCnt="0"/>
      <dgm:spPr/>
    </dgm:pt>
    <dgm:pt modelId="{2A30324C-A0C5-4D4B-91C6-8474DDC3C138}" type="pres">
      <dgm:prSet presAssocID="{212F48F7-CDEC-40E0-9A59-F32281A50E60}" presName="parentTextArrow" presStyleLbl="node1" presStyleIdx="0" presStyleCnt="5"/>
      <dgm:spPr/>
      <dgm:t>
        <a:bodyPr/>
        <a:lstStyle/>
        <a:p>
          <a:pPr latinLnBrk="1"/>
          <a:endParaRPr lang="ko-KR" altLang="en-US"/>
        </a:p>
      </dgm:t>
    </dgm:pt>
    <dgm:pt modelId="{9F078958-3D24-4FC4-9B4E-822A08B014B7}" type="pres">
      <dgm:prSet presAssocID="{212F48F7-CDEC-40E0-9A59-F32281A50E60}" presName="arrow" presStyleLbl="node1" presStyleIdx="1" presStyleCnt="5"/>
      <dgm:spPr/>
    </dgm:pt>
    <dgm:pt modelId="{3335960B-B4AB-4C56-9280-1CE47B71EE5F}" type="pres">
      <dgm:prSet presAssocID="{212F48F7-CDEC-40E0-9A59-F32281A50E60}" presName="descendantArrow" presStyleCnt="0"/>
      <dgm:spPr/>
    </dgm:pt>
    <dgm:pt modelId="{97BD061F-645E-4E27-8B05-EC6740A23DB3}" type="pres">
      <dgm:prSet presAssocID="{80B06721-74E7-4937-AD56-468EF956174C}" presName="childTextArrow" presStyleLbl="fgAccFollowNode1" presStyleIdx="1" presStyleCnt="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8F081CD-2C64-4A5A-9F69-74BA5F0CC009}" type="pres">
      <dgm:prSet presAssocID="{869D42DA-2079-4677-BA61-DD51059977C6}" presName="sp" presStyleCnt="0"/>
      <dgm:spPr/>
    </dgm:pt>
    <dgm:pt modelId="{F1DD3CA3-FBEB-414A-A83B-D03763AC0089}" type="pres">
      <dgm:prSet presAssocID="{DD36D974-DFBE-48C1-8BD4-861809A3AC41}" presName="arrowAndChildren" presStyleCnt="0"/>
      <dgm:spPr/>
    </dgm:pt>
    <dgm:pt modelId="{E66F34F4-3809-4AE0-9721-C88D5F6FA363}" type="pres">
      <dgm:prSet presAssocID="{DD36D974-DFBE-48C1-8BD4-861809A3AC41}" presName="parentTextArrow" presStyleLbl="node1" presStyleIdx="1" presStyleCnt="5"/>
      <dgm:spPr/>
      <dgm:t>
        <a:bodyPr/>
        <a:lstStyle/>
        <a:p>
          <a:pPr latinLnBrk="1"/>
          <a:endParaRPr lang="ko-KR" altLang="en-US"/>
        </a:p>
      </dgm:t>
    </dgm:pt>
    <dgm:pt modelId="{38AE86F2-9977-489C-8F44-D37CD0E04A24}" type="pres">
      <dgm:prSet presAssocID="{DD36D974-DFBE-48C1-8BD4-861809A3AC41}" presName="arrow" presStyleLbl="node1" presStyleIdx="2" presStyleCnt="5"/>
      <dgm:spPr/>
      <dgm:t>
        <a:bodyPr/>
        <a:lstStyle/>
        <a:p>
          <a:pPr latinLnBrk="1"/>
          <a:endParaRPr lang="ko-KR" altLang="en-US"/>
        </a:p>
      </dgm:t>
    </dgm:pt>
    <dgm:pt modelId="{C286DB47-5583-482E-928E-3FD488095E32}" type="pres">
      <dgm:prSet presAssocID="{DD36D974-DFBE-48C1-8BD4-861809A3AC41}" presName="descendantArrow" presStyleCnt="0"/>
      <dgm:spPr/>
    </dgm:pt>
    <dgm:pt modelId="{A1E84E6B-E61B-4D5B-9F0B-10A62D7783C3}" type="pres">
      <dgm:prSet presAssocID="{CB118F3F-DAC1-4D9F-B8C4-7C71CEDC82F2}" presName="childTextArrow" presStyleLbl="fgAccFollowNode1" presStyleIdx="2" presStyleCnt="7">
        <dgm:presLayoutVars>
          <dgm:bulletEnabled val="1"/>
        </dgm:presLayoutVars>
      </dgm:prSet>
      <dgm:spPr/>
    </dgm:pt>
    <dgm:pt modelId="{D9B1A2DA-3A54-45FB-9B85-629FC7B9E3D6}" type="pres">
      <dgm:prSet presAssocID="{A45816D3-176C-4173-9F50-E562ECBC31C2}" presName="childTextArrow" presStyleLbl="fgAccFollowNode1" presStyleIdx="3" presStyleCnt="7">
        <dgm:presLayoutVars>
          <dgm:bulletEnabled val="1"/>
        </dgm:presLayoutVars>
      </dgm:prSet>
      <dgm:spPr/>
    </dgm:pt>
    <dgm:pt modelId="{ACA88CB3-6C74-4D80-A578-26A8F14D428C}" type="pres">
      <dgm:prSet presAssocID="{A80BE339-1253-4021-AD6B-C3C5C82FD78F}" presName="sp" presStyleCnt="0"/>
      <dgm:spPr/>
    </dgm:pt>
    <dgm:pt modelId="{9B9AF5CF-A7EB-4F12-9AD9-399504E23EAC}" type="pres">
      <dgm:prSet presAssocID="{495156C8-1F67-4B1D-BF27-A78564D8D8F0}" presName="arrowAndChildren" presStyleCnt="0"/>
      <dgm:spPr/>
    </dgm:pt>
    <dgm:pt modelId="{C446D818-8F0E-4971-B9BC-0390C1786DC2}" type="pres">
      <dgm:prSet presAssocID="{495156C8-1F67-4B1D-BF27-A78564D8D8F0}" presName="parentTextArrow" presStyleLbl="node1" presStyleIdx="2" presStyleCnt="5"/>
      <dgm:spPr/>
      <dgm:t>
        <a:bodyPr/>
        <a:lstStyle/>
        <a:p>
          <a:pPr latinLnBrk="1"/>
          <a:endParaRPr lang="ko-KR" altLang="en-US"/>
        </a:p>
      </dgm:t>
    </dgm:pt>
    <dgm:pt modelId="{3D7AEA8B-7085-457D-A9B5-9F52DBDA62CD}" type="pres">
      <dgm:prSet presAssocID="{495156C8-1F67-4B1D-BF27-A78564D8D8F0}" presName="arrow" presStyleLbl="node1" presStyleIdx="3" presStyleCnt="5"/>
      <dgm:spPr/>
      <dgm:t>
        <a:bodyPr/>
        <a:lstStyle/>
        <a:p>
          <a:pPr latinLnBrk="1"/>
          <a:endParaRPr lang="ko-KR" altLang="en-US"/>
        </a:p>
      </dgm:t>
    </dgm:pt>
    <dgm:pt modelId="{F9D60EC5-9B53-4224-83A7-63805521F8E3}" type="pres">
      <dgm:prSet presAssocID="{495156C8-1F67-4B1D-BF27-A78564D8D8F0}" presName="descendantArrow" presStyleCnt="0"/>
      <dgm:spPr/>
    </dgm:pt>
    <dgm:pt modelId="{3AA28141-BC04-4997-ABA6-9759A2DB770D}" type="pres">
      <dgm:prSet presAssocID="{633D6079-5F1B-4D40-BBF5-BDBDEDB1826C}" presName="childTextArrow" presStyleLbl="fgAccFollowNode1" presStyleIdx="4" presStyleCnt="7">
        <dgm:presLayoutVars>
          <dgm:bulletEnabled val="1"/>
        </dgm:presLayoutVars>
      </dgm:prSet>
      <dgm:spPr/>
    </dgm:pt>
    <dgm:pt modelId="{7E639CF7-0EF8-4A7C-88C2-0CE6BBBA4EDB}" type="pres">
      <dgm:prSet presAssocID="{2AC52411-9037-48C2-BE35-34767A44D7C6}" presName="childTextArrow" presStyleLbl="fgAccFollowNode1" presStyleIdx="5" presStyleCnt="7">
        <dgm:presLayoutVars>
          <dgm:bulletEnabled val="1"/>
        </dgm:presLayoutVars>
      </dgm:prSet>
      <dgm:spPr/>
    </dgm:pt>
    <dgm:pt modelId="{A32C0FF3-6204-456D-901D-032A8DCBC105}" type="pres">
      <dgm:prSet presAssocID="{8D734A65-8D6F-4A6F-B3FF-E5666E221594}" presName="sp" presStyleCnt="0"/>
      <dgm:spPr/>
    </dgm:pt>
    <dgm:pt modelId="{7215AD67-2CDB-4272-9C66-209210E871B7}" type="pres">
      <dgm:prSet presAssocID="{DB21CA74-48AE-4981-AE93-A56E68D5E20D}" presName="arrowAndChildren" presStyleCnt="0"/>
      <dgm:spPr/>
    </dgm:pt>
    <dgm:pt modelId="{034A7791-F052-4CEE-8EF0-0931C5CC8F7C}" type="pres">
      <dgm:prSet presAssocID="{DB21CA74-48AE-4981-AE93-A56E68D5E20D}" presName="parentTextArrow" presStyleLbl="node1" presStyleIdx="3" presStyleCnt="5"/>
      <dgm:spPr/>
      <dgm:t>
        <a:bodyPr/>
        <a:lstStyle/>
        <a:p>
          <a:pPr latinLnBrk="1"/>
          <a:endParaRPr lang="ko-KR" altLang="en-US"/>
        </a:p>
      </dgm:t>
    </dgm:pt>
    <dgm:pt modelId="{C097FB53-A7B9-4D03-9D15-ADC6CEF58B94}" type="pres">
      <dgm:prSet presAssocID="{DB21CA74-48AE-4981-AE93-A56E68D5E20D}" presName="arrow" presStyleLbl="node1" presStyleIdx="4" presStyleCnt="5"/>
      <dgm:spPr/>
      <dgm:t>
        <a:bodyPr/>
        <a:lstStyle/>
        <a:p>
          <a:pPr latinLnBrk="1"/>
          <a:endParaRPr lang="ko-KR" altLang="en-US"/>
        </a:p>
      </dgm:t>
    </dgm:pt>
    <dgm:pt modelId="{A876B8AB-4E7D-4B83-8B1F-52738569FF64}" type="pres">
      <dgm:prSet presAssocID="{DB21CA74-48AE-4981-AE93-A56E68D5E20D}" presName="descendantArrow" presStyleCnt="0"/>
      <dgm:spPr/>
    </dgm:pt>
    <dgm:pt modelId="{AFACA7DB-EFAA-4E1E-B66F-79BF1D770764}" type="pres">
      <dgm:prSet presAssocID="{8A50E689-F6D7-4D46-8EC9-6F082AA8F5EB}" presName="childTextArrow" presStyleLbl="fgAccFollowNode1" presStyleIdx="6" presStyleCnt="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96AF1C0A-0AE1-4383-9F7C-094DF5E2CC70}" srcId="{70AC3C0D-9A88-4117-B140-399ECD027002}" destId="{E2A1FDE2-5DF7-4C9B-AFFF-3E7B629CFC55}" srcOrd="0" destOrd="0" parTransId="{1C8ACC2F-6FDD-4016-B133-6BBA1B441589}" sibTransId="{17D70769-0807-4321-B56A-F1616A0C5223}"/>
    <dgm:cxn modelId="{EF039687-14FC-484B-838B-DEEA19AB8049}" type="presOf" srcId="{DDE94950-3AF5-47EC-8C37-A11149E14308}" destId="{ADF93E53-21FD-41CC-A107-57C776E8490D}" srcOrd="0" destOrd="0" presId="urn:microsoft.com/office/officeart/2005/8/layout/process4"/>
    <dgm:cxn modelId="{BC737773-54DC-4551-996A-AEA56C587979}" srcId="{DD36D974-DFBE-48C1-8BD4-861809A3AC41}" destId="{A45816D3-176C-4173-9F50-E562ECBC31C2}" srcOrd="1" destOrd="0" parTransId="{605246CE-4126-4D48-8361-C12884657482}" sibTransId="{EF714005-A96A-4172-8E9B-54B72307EFD0}"/>
    <dgm:cxn modelId="{5ECF873E-5698-44AD-BEED-421DEE8E5E06}" srcId="{DDE94950-3AF5-47EC-8C37-A11149E14308}" destId="{DD36D974-DFBE-48C1-8BD4-861809A3AC41}" srcOrd="2" destOrd="0" parTransId="{531B62C7-EE23-4675-87D0-F47D81A59DF6}" sibTransId="{869D42DA-2079-4677-BA61-DD51059977C6}"/>
    <dgm:cxn modelId="{6873D1C7-E428-4F01-B769-E08ACB599C28}" srcId="{DB21CA74-48AE-4981-AE93-A56E68D5E20D}" destId="{8A50E689-F6D7-4D46-8EC9-6F082AA8F5EB}" srcOrd="0" destOrd="0" parTransId="{07478D36-76D0-467C-A9C5-6780526C660E}" sibTransId="{84861769-07A3-4EA8-897C-653465EF766C}"/>
    <dgm:cxn modelId="{543D4F0C-24EB-486B-A748-D1E43BF6DC6F}" type="presOf" srcId="{CB118F3F-DAC1-4D9F-B8C4-7C71CEDC82F2}" destId="{A1E84E6B-E61B-4D5B-9F0B-10A62D7783C3}" srcOrd="0" destOrd="0" presId="urn:microsoft.com/office/officeart/2005/8/layout/process4"/>
    <dgm:cxn modelId="{03A26E5D-25D9-426E-9D83-A322E0B52452}" type="presOf" srcId="{DD36D974-DFBE-48C1-8BD4-861809A3AC41}" destId="{E66F34F4-3809-4AE0-9721-C88D5F6FA363}" srcOrd="0" destOrd="0" presId="urn:microsoft.com/office/officeart/2005/8/layout/process4"/>
    <dgm:cxn modelId="{D5070E68-4511-46AD-968D-83657298DD3F}" type="presOf" srcId="{E2A1FDE2-5DF7-4C9B-AFFF-3E7B629CFC55}" destId="{6074E1D3-1290-4977-AB4E-C6EAB4A8830D}" srcOrd="0" destOrd="0" presId="urn:microsoft.com/office/officeart/2005/8/layout/process4"/>
    <dgm:cxn modelId="{F25E5E33-C7B7-4BD3-9A24-0894FDEBFFC8}" type="presOf" srcId="{212F48F7-CDEC-40E0-9A59-F32281A50E60}" destId="{2A30324C-A0C5-4D4B-91C6-8474DDC3C138}" srcOrd="0" destOrd="0" presId="urn:microsoft.com/office/officeart/2005/8/layout/process4"/>
    <dgm:cxn modelId="{3352CC79-8DC9-41CC-9804-FFDDA15DD247}" srcId="{495156C8-1F67-4B1D-BF27-A78564D8D8F0}" destId="{2AC52411-9037-48C2-BE35-34767A44D7C6}" srcOrd="1" destOrd="0" parTransId="{FFD0E84D-D260-4FB7-979A-A0B6C3305E35}" sibTransId="{B676E027-8EA2-4C33-99FE-3C7151E44108}"/>
    <dgm:cxn modelId="{8EDF87E4-9F58-4F75-BE05-CA8A58D8CF72}" type="presOf" srcId="{633D6079-5F1B-4D40-BBF5-BDBDEDB1826C}" destId="{3AA28141-BC04-4997-ABA6-9759A2DB770D}" srcOrd="0" destOrd="0" presId="urn:microsoft.com/office/officeart/2005/8/layout/process4"/>
    <dgm:cxn modelId="{ECE6F5F9-0DF8-4F14-869B-5A2D415893B2}" type="presOf" srcId="{DD36D974-DFBE-48C1-8BD4-861809A3AC41}" destId="{38AE86F2-9977-489C-8F44-D37CD0E04A24}" srcOrd="1" destOrd="0" presId="urn:microsoft.com/office/officeart/2005/8/layout/process4"/>
    <dgm:cxn modelId="{256811B2-DF74-4545-9077-E2E6407A6F28}" type="presOf" srcId="{8A50E689-F6D7-4D46-8EC9-6F082AA8F5EB}" destId="{AFACA7DB-EFAA-4E1E-B66F-79BF1D770764}" srcOrd="0" destOrd="0" presId="urn:microsoft.com/office/officeart/2005/8/layout/process4"/>
    <dgm:cxn modelId="{9D28DAF7-7E70-4D97-B52D-C3A2EB7E7B21}" type="presOf" srcId="{495156C8-1F67-4B1D-BF27-A78564D8D8F0}" destId="{C446D818-8F0E-4971-B9BC-0390C1786DC2}" srcOrd="0" destOrd="0" presId="urn:microsoft.com/office/officeart/2005/8/layout/process4"/>
    <dgm:cxn modelId="{0C52680F-0F2F-4C37-AD1F-4A32BE6C9CEF}" type="presOf" srcId="{2AC52411-9037-48C2-BE35-34767A44D7C6}" destId="{7E639CF7-0EF8-4A7C-88C2-0CE6BBBA4EDB}" srcOrd="0" destOrd="0" presId="urn:microsoft.com/office/officeart/2005/8/layout/process4"/>
    <dgm:cxn modelId="{4D902096-C8DB-4EF2-B8E6-10E2F63DD614}" srcId="{495156C8-1F67-4B1D-BF27-A78564D8D8F0}" destId="{633D6079-5F1B-4D40-BBF5-BDBDEDB1826C}" srcOrd="0" destOrd="0" parTransId="{C1E86980-86CE-41C2-8FB5-0DF4119EA27D}" sibTransId="{91315B37-BC2D-4C07-8DC5-5E0B0C6A598B}"/>
    <dgm:cxn modelId="{A72180E1-DD09-4994-A40B-A867AF7A5CC4}" type="presOf" srcId="{A45816D3-176C-4173-9F50-E562ECBC31C2}" destId="{D9B1A2DA-3A54-45FB-9B85-629FC7B9E3D6}" srcOrd="0" destOrd="0" presId="urn:microsoft.com/office/officeart/2005/8/layout/process4"/>
    <dgm:cxn modelId="{D4A92A7C-F55A-4D2D-958E-FD70D2828FC0}" srcId="{212F48F7-CDEC-40E0-9A59-F32281A50E60}" destId="{80B06721-74E7-4937-AD56-468EF956174C}" srcOrd="0" destOrd="0" parTransId="{0938870F-4BFC-461F-9A7E-F1ADBC0E3222}" sibTransId="{42AF67D8-2B70-433A-97D3-673D200483F9}"/>
    <dgm:cxn modelId="{D29BE60B-B838-4622-A3E9-6A6BD3E970DA}" type="presOf" srcId="{212F48F7-CDEC-40E0-9A59-F32281A50E60}" destId="{9F078958-3D24-4FC4-9B4E-822A08B014B7}" srcOrd="1" destOrd="0" presId="urn:microsoft.com/office/officeart/2005/8/layout/process4"/>
    <dgm:cxn modelId="{383BE64A-D649-49BF-99CA-910AF3D2E0B9}" srcId="{DDE94950-3AF5-47EC-8C37-A11149E14308}" destId="{DB21CA74-48AE-4981-AE93-A56E68D5E20D}" srcOrd="0" destOrd="0" parTransId="{74090783-28A2-481C-A0F4-F3AB230DEE24}" sibTransId="{8D734A65-8D6F-4A6F-B3FF-E5666E221594}"/>
    <dgm:cxn modelId="{22619712-7254-4110-B86A-7FFA110BCC16}" type="presOf" srcId="{80B06721-74E7-4937-AD56-468EF956174C}" destId="{97BD061F-645E-4E27-8B05-EC6740A23DB3}" srcOrd="0" destOrd="0" presId="urn:microsoft.com/office/officeart/2005/8/layout/process4"/>
    <dgm:cxn modelId="{8CE6C482-28FB-4D39-BDF8-035F02E8F981}" srcId="{DD36D974-DFBE-48C1-8BD4-861809A3AC41}" destId="{CB118F3F-DAC1-4D9F-B8C4-7C71CEDC82F2}" srcOrd="0" destOrd="0" parTransId="{9D9245EB-B36F-4AFF-B44D-38F11F634AFF}" sibTransId="{87EDA8A6-6652-4E77-ABC6-D503D3BAE1B9}"/>
    <dgm:cxn modelId="{06627E14-00BF-4FF1-92F2-1D114055B08C}" type="presOf" srcId="{DB21CA74-48AE-4981-AE93-A56E68D5E20D}" destId="{034A7791-F052-4CEE-8EF0-0931C5CC8F7C}" srcOrd="0" destOrd="0" presId="urn:microsoft.com/office/officeart/2005/8/layout/process4"/>
    <dgm:cxn modelId="{631C4612-74E9-45AA-AFBC-DB9D3EAD9928}" srcId="{DDE94950-3AF5-47EC-8C37-A11149E14308}" destId="{495156C8-1F67-4B1D-BF27-A78564D8D8F0}" srcOrd="1" destOrd="0" parTransId="{A81A6812-45CE-42EB-A117-6A7A2A6DD585}" sibTransId="{A80BE339-1253-4021-AD6B-C3C5C82FD78F}"/>
    <dgm:cxn modelId="{1C3961BE-B6AD-4368-B8C2-D10894942B7A}" srcId="{DDE94950-3AF5-47EC-8C37-A11149E14308}" destId="{212F48F7-CDEC-40E0-9A59-F32281A50E60}" srcOrd="3" destOrd="0" parTransId="{45D0FA19-C513-4D72-AC51-D5BAC4E74A95}" sibTransId="{67E54FAB-C327-4FAD-AA9B-9AD91741AD40}"/>
    <dgm:cxn modelId="{631A9188-0AF2-485A-8FAF-C9909DAD7570}" type="presOf" srcId="{70AC3C0D-9A88-4117-B140-399ECD027002}" destId="{015D80C3-A68E-40EA-A9A6-C148781353D9}" srcOrd="0" destOrd="0" presId="urn:microsoft.com/office/officeart/2005/8/layout/process4"/>
    <dgm:cxn modelId="{C2779355-F755-4C1B-BDB4-49DBD22224F9}" type="presOf" srcId="{70AC3C0D-9A88-4117-B140-399ECD027002}" destId="{2E47D89B-C119-432A-897B-130EC301476D}" srcOrd="1" destOrd="0" presId="urn:microsoft.com/office/officeart/2005/8/layout/process4"/>
    <dgm:cxn modelId="{0152CEC2-032C-4F67-A772-2C58A8CF7A06}" type="presOf" srcId="{495156C8-1F67-4B1D-BF27-A78564D8D8F0}" destId="{3D7AEA8B-7085-457D-A9B5-9F52DBDA62CD}" srcOrd="1" destOrd="0" presId="urn:microsoft.com/office/officeart/2005/8/layout/process4"/>
    <dgm:cxn modelId="{84FF7901-DB3B-4CD6-A2AA-AF66DA828493}" srcId="{DDE94950-3AF5-47EC-8C37-A11149E14308}" destId="{70AC3C0D-9A88-4117-B140-399ECD027002}" srcOrd="4" destOrd="0" parTransId="{FED0C564-EC0A-42E6-A70A-C13EDB2D9854}" sibTransId="{DD641404-58AB-474F-ACF7-34C7E418819E}"/>
    <dgm:cxn modelId="{94AB1507-DF9E-467E-A7CC-839AAEC55790}" type="presOf" srcId="{DB21CA74-48AE-4981-AE93-A56E68D5E20D}" destId="{C097FB53-A7B9-4D03-9D15-ADC6CEF58B94}" srcOrd="1" destOrd="0" presId="urn:microsoft.com/office/officeart/2005/8/layout/process4"/>
    <dgm:cxn modelId="{834F47FE-D901-4C1D-A2ED-F951F06658E0}" type="presParOf" srcId="{ADF93E53-21FD-41CC-A107-57C776E8490D}" destId="{248ECC73-B486-4279-90BB-97B6BD54A07C}" srcOrd="0" destOrd="0" presId="urn:microsoft.com/office/officeart/2005/8/layout/process4"/>
    <dgm:cxn modelId="{D4FC82F3-9425-4895-9B1D-B6DED460545A}" type="presParOf" srcId="{248ECC73-B486-4279-90BB-97B6BD54A07C}" destId="{015D80C3-A68E-40EA-A9A6-C148781353D9}" srcOrd="0" destOrd="0" presId="urn:microsoft.com/office/officeart/2005/8/layout/process4"/>
    <dgm:cxn modelId="{84490379-86A9-4472-A5A7-1354289E1747}" type="presParOf" srcId="{248ECC73-B486-4279-90BB-97B6BD54A07C}" destId="{2E47D89B-C119-432A-897B-130EC301476D}" srcOrd="1" destOrd="0" presId="urn:microsoft.com/office/officeart/2005/8/layout/process4"/>
    <dgm:cxn modelId="{1D43A2F8-F548-4850-B1CA-D189CF3FAA50}" type="presParOf" srcId="{248ECC73-B486-4279-90BB-97B6BD54A07C}" destId="{27C9A868-CC3F-45DA-9757-E212678B54B8}" srcOrd="2" destOrd="0" presId="urn:microsoft.com/office/officeart/2005/8/layout/process4"/>
    <dgm:cxn modelId="{5EECDB2F-9E19-4DB6-B3BF-054DFB54B638}" type="presParOf" srcId="{27C9A868-CC3F-45DA-9757-E212678B54B8}" destId="{6074E1D3-1290-4977-AB4E-C6EAB4A8830D}" srcOrd="0" destOrd="0" presId="urn:microsoft.com/office/officeart/2005/8/layout/process4"/>
    <dgm:cxn modelId="{899392B8-F428-4BDD-A411-511E963BAEA0}" type="presParOf" srcId="{ADF93E53-21FD-41CC-A107-57C776E8490D}" destId="{1026F45C-25FC-4BE6-A691-8793605EBF1D}" srcOrd="1" destOrd="0" presId="urn:microsoft.com/office/officeart/2005/8/layout/process4"/>
    <dgm:cxn modelId="{B489F03D-1073-4C45-B963-C639775A19FE}" type="presParOf" srcId="{ADF93E53-21FD-41CC-A107-57C776E8490D}" destId="{6516C119-B0AE-409C-A042-464E1068C1EB}" srcOrd="2" destOrd="0" presId="urn:microsoft.com/office/officeart/2005/8/layout/process4"/>
    <dgm:cxn modelId="{ACEC0977-77C8-489B-A3A7-F8B0810C26EC}" type="presParOf" srcId="{6516C119-B0AE-409C-A042-464E1068C1EB}" destId="{2A30324C-A0C5-4D4B-91C6-8474DDC3C138}" srcOrd="0" destOrd="0" presId="urn:microsoft.com/office/officeart/2005/8/layout/process4"/>
    <dgm:cxn modelId="{ED9F28CF-9575-4CE1-833F-2545C63F5602}" type="presParOf" srcId="{6516C119-B0AE-409C-A042-464E1068C1EB}" destId="{9F078958-3D24-4FC4-9B4E-822A08B014B7}" srcOrd="1" destOrd="0" presId="urn:microsoft.com/office/officeart/2005/8/layout/process4"/>
    <dgm:cxn modelId="{3D3EA406-99DF-4B35-9D76-EABB95C5EA56}" type="presParOf" srcId="{6516C119-B0AE-409C-A042-464E1068C1EB}" destId="{3335960B-B4AB-4C56-9280-1CE47B71EE5F}" srcOrd="2" destOrd="0" presId="urn:microsoft.com/office/officeart/2005/8/layout/process4"/>
    <dgm:cxn modelId="{DE314483-0CDF-4EA1-BC63-AFA84CC36C5E}" type="presParOf" srcId="{3335960B-B4AB-4C56-9280-1CE47B71EE5F}" destId="{97BD061F-645E-4E27-8B05-EC6740A23DB3}" srcOrd="0" destOrd="0" presId="urn:microsoft.com/office/officeart/2005/8/layout/process4"/>
    <dgm:cxn modelId="{50FDA4AB-BA89-4B72-BC38-08A1149D56E5}" type="presParOf" srcId="{ADF93E53-21FD-41CC-A107-57C776E8490D}" destId="{C8F081CD-2C64-4A5A-9F69-74BA5F0CC009}" srcOrd="3" destOrd="0" presId="urn:microsoft.com/office/officeart/2005/8/layout/process4"/>
    <dgm:cxn modelId="{373B20B2-C2C1-418A-A058-5086BCD555B1}" type="presParOf" srcId="{ADF93E53-21FD-41CC-A107-57C776E8490D}" destId="{F1DD3CA3-FBEB-414A-A83B-D03763AC0089}" srcOrd="4" destOrd="0" presId="urn:microsoft.com/office/officeart/2005/8/layout/process4"/>
    <dgm:cxn modelId="{E496E449-6FF6-42A9-ADFC-9457B8D333C7}" type="presParOf" srcId="{F1DD3CA3-FBEB-414A-A83B-D03763AC0089}" destId="{E66F34F4-3809-4AE0-9721-C88D5F6FA363}" srcOrd="0" destOrd="0" presId="urn:microsoft.com/office/officeart/2005/8/layout/process4"/>
    <dgm:cxn modelId="{30D22B17-92F0-4463-A6DF-54F5C61CBB62}" type="presParOf" srcId="{F1DD3CA3-FBEB-414A-A83B-D03763AC0089}" destId="{38AE86F2-9977-489C-8F44-D37CD0E04A24}" srcOrd="1" destOrd="0" presId="urn:microsoft.com/office/officeart/2005/8/layout/process4"/>
    <dgm:cxn modelId="{EBCFA630-7ABC-4BA9-90B7-255CB7411A1B}" type="presParOf" srcId="{F1DD3CA3-FBEB-414A-A83B-D03763AC0089}" destId="{C286DB47-5583-482E-928E-3FD488095E32}" srcOrd="2" destOrd="0" presId="urn:microsoft.com/office/officeart/2005/8/layout/process4"/>
    <dgm:cxn modelId="{A172C6E2-3561-44ED-8B9E-E8D6525DAC4C}" type="presParOf" srcId="{C286DB47-5583-482E-928E-3FD488095E32}" destId="{A1E84E6B-E61B-4D5B-9F0B-10A62D7783C3}" srcOrd="0" destOrd="0" presId="urn:microsoft.com/office/officeart/2005/8/layout/process4"/>
    <dgm:cxn modelId="{84F67757-DB52-44A1-A806-9528ACE6BDD4}" type="presParOf" srcId="{C286DB47-5583-482E-928E-3FD488095E32}" destId="{D9B1A2DA-3A54-45FB-9B85-629FC7B9E3D6}" srcOrd="1" destOrd="0" presId="urn:microsoft.com/office/officeart/2005/8/layout/process4"/>
    <dgm:cxn modelId="{8935E036-FDF5-457D-AC36-9C502B83D0CB}" type="presParOf" srcId="{ADF93E53-21FD-41CC-A107-57C776E8490D}" destId="{ACA88CB3-6C74-4D80-A578-26A8F14D428C}" srcOrd="5" destOrd="0" presId="urn:microsoft.com/office/officeart/2005/8/layout/process4"/>
    <dgm:cxn modelId="{DD6907C1-F651-46E9-B9EB-A8CB8DD56BD0}" type="presParOf" srcId="{ADF93E53-21FD-41CC-A107-57C776E8490D}" destId="{9B9AF5CF-A7EB-4F12-9AD9-399504E23EAC}" srcOrd="6" destOrd="0" presId="urn:microsoft.com/office/officeart/2005/8/layout/process4"/>
    <dgm:cxn modelId="{A7819F51-547D-4216-85CD-834D66309AC3}" type="presParOf" srcId="{9B9AF5CF-A7EB-4F12-9AD9-399504E23EAC}" destId="{C446D818-8F0E-4971-B9BC-0390C1786DC2}" srcOrd="0" destOrd="0" presId="urn:microsoft.com/office/officeart/2005/8/layout/process4"/>
    <dgm:cxn modelId="{3137A41C-0436-49B8-98F2-06C9E994FC20}" type="presParOf" srcId="{9B9AF5CF-A7EB-4F12-9AD9-399504E23EAC}" destId="{3D7AEA8B-7085-457D-A9B5-9F52DBDA62CD}" srcOrd="1" destOrd="0" presId="urn:microsoft.com/office/officeart/2005/8/layout/process4"/>
    <dgm:cxn modelId="{F379506D-7A9C-4CBC-9BF5-1DF635D5B564}" type="presParOf" srcId="{9B9AF5CF-A7EB-4F12-9AD9-399504E23EAC}" destId="{F9D60EC5-9B53-4224-83A7-63805521F8E3}" srcOrd="2" destOrd="0" presId="urn:microsoft.com/office/officeart/2005/8/layout/process4"/>
    <dgm:cxn modelId="{636D3A80-97B5-44E7-93B8-6379FFC50D4D}" type="presParOf" srcId="{F9D60EC5-9B53-4224-83A7-63805521F8E3}" destId="{3AA28141-BC04-4997-ABA6-9759A2DB770D}" srcOrd="0" destOrd="0" presId="urn:microsoft.com/office/officeart/2005/8/layout/process4"/>
    <dgm:cxn modelId="{5BDD54F9-44AE-434D-8EC1-29F6D455B70E}" type="presParOf" srcId="{F9D60EC5-9B53-4224-83A7-63805521F8E3}" destId="{7E639CF7-0EF8-4A7C-88C2-0CE6BBBA4EDB}" srcOrd="1" destOrd="0" presId="urn:microsoft.com/office/officeart/2005/8/layout/process4"/>
    <dgm:cxn modelId="{8F2AD55C-8E43-4495-805F-6826A67A341C}" type="presParOf" srcId="{ADF93E53-21FD-41CC-A107-57C776E8490D}" destId="{A32C0FF3-6204-456D-901D-032A8DCBC105}" srcOrd="7" destOrd="0" presId="urn:microsoft.com/office/officeart/2005/8/layout/process4"/>
    <dgm:cxn modelId="{7C081897-6BF2-435E-B5D3-F3D22D29ABD5}" type="presParOf" srcId="{ADF93E53-21FD-41CC-A107-57C776E8490D}" destId="{7215AD67-2CDB-4272-9C66-209210E871B7}" srcOrd="8" destOrd="0" presId="urn:microsoft.com/office/officeart/2005/8/layout/process4"/>
    <dgm:cxn modelId="{2EC7D0D2-D07C-42D1-935C-123558302504}" type="presParOf" srcId="{7215AD67-2CDB-4272-9C66-209210E871B7}" destId="{034A7791-F052-4CEE-8EF0-0931C5CC8F7C}" srcOrd="0" destOrd="0" presId="urn:microsoft.com/office/officeart/2005/8/layout/process4"/>
    <dgm:cxn modelId="{2A82434E-3DB0-4861-88E8-A9059E7C499B}" type="presParOf" srcId="{7215AD67-2CDB-4272-9C66-209210E871B7}" destId="{C097FB53-A7B9-4D03-9D15-ADC6CEF58B94}" srcOrd="1" destOrd="0" presId="urn:microsoft.com/office/officeart/2005/8/layout/process4"/>
    <dgm:cxn modelId="{0C0B7EE4-73B9-49E0-936B-B76E2B512982}" type="presParOf" srcId="{7215AD67-2CDB-4272-9C66-209210E871B7}" destId="{A876B8AB-4E7D-4B83-8B1F-52738569FF64}" srcOrd="2" destOrd="0" presId="urn:microsoft.com/office/officeart/2005/8/layout/process4"/>
    <dgm:cxn modelId="{754E16DA-CF7D-4FA2-BA8C-17FCF06A3A29}" type="presParOf" srcId="{A876B8AB-4E7D-4B83-8B1F-52738569FF64}" destId="{AFACA7DB-EFAA-4E1E-B66F-79BF1D770764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DCCFA0-A4CD-4BE1-B80D-F879139EBEE6}">
      <dsp:nvSpPr>
        <dsp:cNvPr id="0" name=""/>
        <dsp:cNvSpPr/>
      </dsp:nvSpPr>
      <dsp:spPr>
        <a:xfrm>
          <a:off x="2166512" y="158521"/>
          <a:ext cx="3146051" cy="1092582"/>
        </a:xfrm>
        <a:prstGeom prst="ellipse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6735BB-617D-4E04-AD19-53DFD64A7820}">
      <dsp:nvSpPr>
        <dsp:cNvPr id="0" name=""/>
        <dsp:cNvSpPr/>
      </dsp:nvSpPr>
      <dsp:spPr>
        <a:xfrm>
          <a:off x="3439566" y="2833884"/>
          <a:ext cx="609699" cy="390207"/>
        </a:xfrm>
        <a:prstGeom prst="down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9622E6-CCE7-4019-A103-F67BA23FB76A}">
      <dsp:nvSpPr>
        <dsp:cNvPr id="0" name=""/>
        <dsp:cNvSpPr/>
      </dsp:nvSpPr>
      <dsp:spPr>
        <a:xfrm>
          <a:off x="1493906" y="3146051"/>
          <a:ext cx="4501018" cy="7316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lvl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100" kern="1200" dirty="0" smtClean="0">
              <a:solidFill>
                <a:schemeClr val="bg1"/>
              </a:solidFill>
            </a:rPr>
            <a:t>문자열 리스트</a:t>
          </a:r>
          <a:endParaRPr lang="ko-KR" altLang="en-US" sz="2100" kern="1200" dirty="0">
            <a:solidFill>
              <a:schemeClr val="bg1"/>
            </a:solidFill>
          </a:endParaRPr>
        </a:p>
      </dsp:txBody>
      <dsp:txXfrm>
        <a:off x="1493906" y="3146051"/>
        <a:ext cx="4501018" cy="731639"/>
      </dsp:txXfrm>
    </dsp:sp>
    <dsp:sp modelId="{CD365F12-D50B-47B3-846F-7A5C84B7A3D9}">
      <dsp:nvSpPr>
        <dsp:cNvPr id="0" name=""/>
        <dsp:cNvSpPr/>
      </dsp:nvSpPr>
      <dsp:spPr>
        <a:xfrm>
          <a:off x="3782382" y="504051"/>
          <a:ext cx="1097459" cy="109745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 smtClean="0"/>
            <a:t>시작일 </a:t>
          </a:r>
          <a:r>
            <a:rPr lang="en-US" altLang="ko-KR" sz="1400" kern="1200" dirty="0" smtClean="0"/>
            <a:t>~ </a:t>
          </a:r>
          <a:r>
            <a:rPr lang="ko-KR" altLang="en-US" sz="1400" kern="1200" dirty="0" smtClean="0"/>
            <a:t>마지막일</a:t>
          </a:r>
          <a:endParaRPr lang="en-US" altLang="ko-KR" sz="1400" kern="1200" dirty="0" smtClean="0"/>
        </a:p>
      </dsp:txBody>
      <dsp:txXfrm>
        <a:off x="3943101" y="664770"/>
        <a:ext cx="776021" cy="776021"/>
      </dsp:txXfrm>
    </dsp:sp>
    <dsp:sp modelId="{14EAC3AD-8A15-4709-8D56-7FD9070EB2CB}">
      <dsp:nvSpPr>
        <dsp:cNvPr id="0" name=""/>
        <dsp:cNvSpPr/>
      </dsp:nvSpPr>
      <dsp:spPr>
        <a:xfrm>
          <a:off x="2525016" y="512147"/>
          <a:ext cx="1097459" cy="109745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 err="1" smtClean="0"/>
            <a:t>종목명</a:t>
          </a:r>
          <a:r>
            <a:rPr lang="ko-KR" altLang="en-US" sz="1400" kern="1200" dirty="0" smtClean="0"/>
            <a:t> 리스트</a:t>
          </a:r>
          <a:endParaRPr lang="ko-KR" altLang="en-US" sz="1400" kern="1200" dirty="0"/>
        </a:p>
      </dsp:txBody>
      <dsp:txXfrm>
        <a:off x="2685735" y="672866"/>
        <a:ext cx="776021" cy="776021"/>
      </dsp:txXfrm>
    </dsp:sp>
    <dsp:sp modelId="{2DAA6810-3A9F-461A-844A-D1459E46F5BB}">
      <dsp:nvSpPr>
        <dsp:cNvPr id="0" name=""/>
        <dsp:cNvSpPr/>
      </dsp:nvSpPr>
      <dsp:spPr>
        <a:xfrm>
          <a:off x="2037256" y="24387"/>
          <a:ext cx="3414319" cy="2731455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A1E486-8A09-4055-8911-968054427B91}">
      <dsp:nvSpPr>
        <dsp:cNvPr id="0" name=""/>
        <dsp:cNvSpPr/>
      </dsp:nvSpPr>
      <dsp:spPr>
        <a:xfrm>
          <a:off x="0" y="2601803"/>
          <a:ext cx="7992888" cy="85396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lvl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300" kern="1200" dirty="0" smtClean="0"/>
            <a:t>빈도수가 낮은 단어들은 제거하고 </a:t>
          </a:r>
          <a:r>
            <a:rPr lang="en-US" altLang="ko-KR" sz="1300" kern="1200" dirty="0" smtClean="0"/>
            <a:t>return </a:t>
          </a:r>
          <a:r>
            <a:rPr lang="ko-KR" altLang="en-US" sz="1300" kern="1200" dirty="0" smtClean="0"/>
            <a:t>함</a:t>
          </a:r>
          <a:r>
            <a:rPr lang="en-US" altLang="ko-KR" sz="1300" kern="1200" dirty="0" smtClean="0"/>
            <a:t>.</a:t>
          </a:r>
          <a:endParaRPr lang="ko-KR" altLang="en-US" sz="1300" kern="1200" dirty="0"/>
        </a:p>
      </dsp:txBody>
      <dsp:txXfrm>
        <a:off x="0" y="2601803"/>
        <a:ext cx="7992888" cy="461143"/>
      </dsp:txXfrm>
    </dsp:sp>
    <dsp:sp modelId="{45D321AD-C30A-4844-8BA8-AF274BF21011}">
      <dsp:nvSpPr>
        <dsp:cNvPr id="0" name=""/>
        <dsp:cNvSpPr/>
      </dsp:nvSpPr>
      <dsp:spPr>
        <a:xfrm>
          <a:off x="0" y="3045867"/>
          <a:ext cx="7992888" cy="39282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9050" rIns="106680" bIns="19050" numCol="1" spcCol="1270" anchor="ctr" anchorCtr="0">
          <a:noAutofit/>
        </a:bodyPr>
        <a:lstStyle/>
        <a:p>
          <a:pPr lvl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500" kern="1200" dirty="0" smtClean="0"/>
            <a:t>Ex) [[</a:t>
          </a:r>
          <a:r>
            <a:rPr lang="ko-KR" altLang="en-US" sz="1500" kern="1200" dirty="0" smtClean="0"/>
            <a:t>철도</a:t>
          </a:r>
          <a:r>
            <a:rPr lang="en-US" altLang="ko-KR" sz="1500" kern="1200" dirty="0" smtClean="0"/>
            <a:t>, 4, 50], [</a:t>
          </a:r>
          <a:r>
            <a:rPr lang="ko-KR" altLang="en-US" sz="1500" kern="1200" dirty="0" smtClean="0"/>
            <a:t>북한</a:t>
          </a:r>
          <a:r>
            <a:rPr lang="en-US" altLang="ko-KR" sz="1500" kern="1200" dirty="0" smtClean="0"/>
            <a:t>, 3, 40]]</a:t>
          </a:r>
          <a:endParaRPr lang="ko-KR" altLang="en-US" sz="1500" kern="1200" dirty="0"/>
        </a:p>
      </dsp:txBody>
      <dsp:txXfrm>
        <a:off x="0" y="3045867"/>
        <a:ext cx="7992888" cy="392826"/>
      </dsp:txXfrm>
    </dsp:sp>
    <dsp:sp modelId="{2FB3B6D1-36A3-4069-A533-26A6B0E5838D}">
      <dsp:nvSpPr>
        <dsp:cNvPr id="0" name=""/>
        <dsp:cNvSpPr/>
      </dsp:nvSpPr>
      <dsp:spPr>
        <a:xfrm rot="10800000">
          <a:off x="0" y="1301207"/>
          <a:ext cx="7992888" cy="1313405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lvl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300" kern="1200" dirty="0" smtClean="0"/>
            <a:t>다운로드 받은 엑셀파일에서의 빈도수를 측정</a:t>
          </a:r>
          <a:endParaRPr lang="ko-KR" altLang="en-US" sz="1300" kern="1200" dirty="0"/>
        </a:p>
      </dsp:txBody>
      <dsp:txXfrm rot="-10800000">
        <a:off x="0" y="1301207"/>
        <a:ext cx="7992888" cy="461005"/>
      </dsp:txXfrm>
    </dsp:sp>
    <dsp:sp modelId="{E78130F6-508B-47F5-B3E0-3189D4B878D5}">
      <dsp:nvSpPr>
        <dsp:cNvPr id="0" name=""/>
        <dsp:cNvSpPr/>
      </dsp:nvSpPr>
      <dsp:spPr>
        <a:xfrm>
          <a:off x="0" y="1762212"/>
          <a:ext cx="3996443" cy="39270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9050" rIns="106680" bIns="19050" numCol="1" spcCol="1270" anchor="ctr" anchorCtr="0">
          <a:noAutofit/>
        </a:bodyPr>
        <a:lstStyle/>
        <a:p>
          <a:pPr lvl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500" kern="1200" dirty="0" smtClean="0"/>
            <a:t>인물</a:t>
          </a:r>
          <a:r>
            <a:rPr lang="en-US" altLang="ko-KR" sz="1500" kern="1200" dirty="0" smtClean="0"/>
            <a:t>, </a:t>
          </a:r>
          <a:r>
            <a:rPr lang="ko-KR" altLang="en-US" sz="1500" kern="1200" dirty="0" smtClean="0"/>
            <a:t>단체</a:t>
          </a:r>
          <a:r>
            <a:rPr lang="en-US" altLang="ko-KR" sz="1500" kern="1200" dirty="0" smtClean="0"/>
            <a:t>, </a:t>
          </a:r>
          <a:r>
            <a:rPr lang="ko-KR" altLang="en-US" sz="1500" kern="1200" dirty="0" smtClean="0"/>
            <a:t>지역</a:t>
          </a:r>
          <a:r>
            <a:rPr lang="en-US" altLang="ko-KR" sz="1500" kern="1200" dirty="0" smtClean="0"/>
            <a:t>(</a:t>
          </a:r>
          <a:r>
            <a:rPr lang="ko-KR" altLang="en-US" sz="1500" kern="1200" dirty="0" smtClean="0"/>
            <a:t>장소</a:t>
          </a:r>
          <a:r>
            <a:rPr lang="en-US" altLang="ko-KR" sz="1500" kern="1200" dirty="0" smtClean="0"/>
            <a:t>), </a:t>
          </a:r>
          <a:r>
            <a:rPr lang="ko-KR" altLang="en-US" sz="1500" kern="1200" dirty="0" smtClean="0"/>
            <a:t>상품에서 최대 </a:t>
          </a:r>
          <a:r>
            <a:rPr lang="en-US" altLang="ko-KR" sz="1500" kern="1200" dirty="0" smtClean="0"/>
            <a:t>5</a:t>
          </a:r>
          <a:r>
            <a:rPr lang="ko-KR" altLang="en-US" sz="1500" kern="1200" dirty="0" smtClean="0"/>
            <a:t>개씩 </a:t>
          </a:r>
          <a:endParaRPr lang="ko-KR" altLang="en-US" sz="1500" kern="1200" dirty="0"/>
        </a:p>
      </dsp:txBody>
      <dsp:txXfrm>
        <a:off x="0" y="1762212"/>
        <a:ext cx="3996443" cy="392708"/>
      </dsp:txXfrm>
    </dsp:sp>
    <dsp:sp modelId="{6ACFDBF9-D2D4-404A-83F6-089171561E85}">
      <dsp:nvSpPr>
        <dsp:cNvPr id="0" name=""/>
        <dsp:cNvSpPr/>
      </dsp:nvSpPr>
      <dsp:spPr>
        <a:xfrm>
          <a:off x="3996444" y="1762212"/>
          <a:ext cx="3996443" cy="39270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9050" rIns="106680" bIns="19050" numCol="1" spcCol="1270" anchor="ctr" anchorCtr="0">
          <a:noAutofit/>
        </a:bodyPr>
        <a:lstStyle/>
        <a:p>
          <a:pPr lvl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500" kern="1200" dirty="0" smtClean="0"/>
            <a:t>75% </a:t>
          </a:r>
          <a:r>
            <a:rPr lang="ko-KR" altLang="en-US" sz="1500" kern="1200" dirty="0" smtClean="0"/>
            <a:t>이상의 파일에서 단어가 등장하는가</a:t>
          </a:r>
          <a:endParaRPr lang="ko-KR" altLang="en-US" sz="1500" kern="1200" dirty="0"/>
        </a:p>
      </dsp:txBody>
      <dsp:txXfrm>
        <a:off x="3996444" y="1762212"/>
        <a:ext cx="3996443" cy="392708"/>
      </dsp:txXfrm>
    </dsp:sp>
    <dsp:sp modelId="{ABF67A28-F2E7-4635-90E6-9E9260D7E4BC}">
      <dsp:nvSpPr>
        <dsp:cNvPr id="0" name=""/>
        <dsp:cNvSpPr/>
      </dsp:nvSpPr>
      <dsp:spPr>
        <a:xfrm rot="10800000">
          <a:off x="0" y="610"/>
          <a:ext cx="7992888" cy="1313405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lvl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300" kern="1200" dirty="0" smtClean="0"/>
            <a:t>문자열 리스트</a:t>
          </a:r>
          <a:r>
            <a:rPr lang="en-US" altLang="ko-KR" sz="1300" kern="1200" dirty="0" smtClean="0"/>
            <a:t>, </a:t>
          </a:r>
          <a:r>
            <a:rPr lang="ko-KR" altLang="en-US" sz="1300" kern="1200" dirty="0" smtClean="0"/>
            <a:t>시작일</a:t>
          </a:r>
          <a:r>
            <a:rPr lang="en-US" altLang="ko-KR" sz="1300" kern="1200" dirty="0" smtClean="0"/>
            <a:t>, </a:t>
          </a:r>
          <a:r>
            <a:rPr lang="ko-KR" altLang="en-US" sz="1300" kern="1200" dirty="0" err="1" smtClean="0"/>
            <a:t>마지막일을</a:t>
          </a:r>
          <a:r>
            <a:rPr lang="ko-KR" altLang="en-US" sz="1300" kern="1200" dirty="0" smtClean="0"/>
            <a:t> </a:t>
          </a:r>
          <a:r>
            <a:rPr lang="ko-KR" altLang="en-US" sz="1300" kern="1200" dirty="0" err="1" smtClean="0"/>
            <a:t>입력받음</a:t>
          </a:r>
          <a:endParaRPr lang="ko-KR" altLang="en-US" sz="1300" kern="1200" dirty="0"/>
        </a:p>
      </dsp:txBody>
      <dsp:txXfrm rot="-10800000">
        <a:off x="0" y="610"/>
        <a:ext cx="7992888" cy="461005"/>
      </dsp:txXfrm>
    </dsp:sp>
    <dsp:sp modelId="{9327B8F3-E982-45DB-857C-1B38364EE577}">
      <dsp:nvSpPr>
        <dsp:cNvPr id="0" name=""/>
        <dsp:cNvSpPr/>
      </dsp:nvSpPr>
      <dsp:spPr>
        <a:xfrm>
          <a:off x="0" y="461616"/>
          <a:ext cx="7992888" cy="39270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9050" rIns="106680" bIns="19050" numCol="1" spcCol="1270" anchor="ctr" anchorCtr="0">
          <a:noAutofit/>
        </a:bodyPr>
        <a:lstStyle/>
        <a:p>
          <a:pPr lvl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500" kern="1200" dirty="0" smtClean="0">
              <a:hlinkClick xmlns:r="http://schemas.openxmlformats.org/officeDocument/2006/relationships" r:id="rId1"/>
            </a:rPr>
            <a:t>http://academy.some.co.kr</a:t>
          </a:r>
          <a:r>
            <a:rPr lang="en-US" altLang="en-US" sz="1500" kern="1200" dirty="0" smtClean="0"/>
            <a:t> </a:t>
          </a:r>
          <a:r>
            <a:rPr lang="ko-KR" altLang="en-US" sz="1500" kern="1200" dirty="0" smtClean="0"/>
            <a:t>에서 </a:t>
          </a:r>
          <a:r>
            <a:rPr lang="ko-KR" altLang="en-US" sz="1500" kern="1200" dirty="0" err="1" smtClean="0"/>
            <a:t>다운로드받음</a:t>
          </a:r>
          <a:endParaRPr lang="ko-KR" altLang="en-US" sz="1500" kern="1200" dirty="0"/>
        </a:p>
      </dsp:txBody>
      <dsp:txXfrm>
        <a:off x="0" y="461616"/>
        <a:ext cx="7992888" cy="39270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47D89B-C119-432A-897B-130EC301476D}">
      <dsp:nvSpPr>
        <dsp:cNvPr id="0" name=""/>
        <dsp:cNvSpPr/>
      </dsp:nvSpPr>
      <dsp:spPr>
        <a:xfrm>
          <a:off x="0" y="4541004"/>
          <a:ext cx="8784976" cy="7449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400" kern="1200" dirty="0" smtClean="0"/>
            <a:t>4. </a:t>
          </a:r>
          <a:r>
            <a:rPr lang="ko-KR" altLang="en-US" sz="1400" kern="1200" dirty="0" smtClean="0"/>
            <a:t>두 리스트에서 일치하는 단어들은 제거</a:t>
          </a:r>
          <a:endParaRPr lang="ko-KR" altLang="en-US" sz="1400" kern="1200" dirty="0"/>
        </a:p>
      </dsp:txBody>
      <dsp:txXfrm>
        <a:off x="0" y="4541004"/>
        <a:ext cx="8784976" cy="402294"/>
      </dsp:txXfrm>
    </dsp:sp>
    <dsp:sp modelId="{6074E1D3-1290-4977-AB4E-C6EAB4A8830D}">
      <dsp:nvSpPr>
        <dsp:cNvPr id="0" name=""/>
        <dsp:cNvSpPr/>
      </dsp:nvSpPr>
      <dsp:spPr>
        <a:xfrm>
          <a:off x="0" y="4928398"/>
          <a:ext cx="8784976" cy="34269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 smtClean="0"/>
            <a:t>기업명이나 대조 종목에서 나온 단어들과 일치하지 않는 단어들만 </a:t>
          </a:r>
          <a:r>
            <a:rPr lang="en-US" altLang="ko-KR" sz="1400" kern="1200" dirty="0" smtClean="0"/>
            <a:t>return</a:t>
          </a:r>
          <a:r>
            <a:rPr lang="ko-KR" altLang="en-US" sz="1400" kern="1200" dirty="0" smtClean="0"/>
            <a:t>함</a:t>
          </a:r>
          <a:r>
            <a:rPr lang="en-US" altLang="ko-KR" sz="1400" kern="1200" dirty="0" smtClean="0"/>
            <a:t>.</a:t>
          </a:r>
          <a:endParaRPr lang="ko-KR" altLang="en-US" sz="1400" kern="1200" dirty="0"/>
        </a:p>
      </dsp:txBody>
      <dsp:txXfrm>
        <a:off x="0" y="4928398"/>
        <a:ext cx="8784976" cy="342695"/>
      </dsp:txXfrm>
    </dsp:sp>
    <dsp:sp modelId="{9F078958-3D24-4FC4-9B4E-822A08B014B7}">
      <dsp:nvSpPr>
        <dsp:cNvPr id="0" name=""/>
        <dsp:cNvSpPr/>
      </dsp:nvSpPr>
      <dsp:spPr>
        <a:xfrm rot="10800000">
          <a:off x="0" y="3406385"/>
          <a:ext cx="8784976" cy="1145793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400" kern="1200" dirty="0" smtClean="0"/>
            <a:t>3. ### </a:t>
          </a:r>
          <a:r>
            <a:rPr lang="ko-KR" altLang="en-US" sz="1400" kern="1200" dirty="0" smtClean="0"/>
            <a:t>상장된 모든 </a:t>
          </a:r>
          <a:r>
            <a:rPr lang="ko-KR" altLang="en-US" sz="1400" kern="1200" dirty="0" err="1" smtClean="0"/>
            <a:t>종목명을</a:t>
          </a:r>
          <a:r>
            <a:rPr lang="ko-KR" altLang="en-US" sz="1400" kern="1200" dirty="0" smtClean="0"/>
            <a:t> 가지고 있는 </a:t>
          </a:r>
          <a:r>
            <a:rPr lang="en-US" altLang="ko-KR" sz="1400" kern="1200" dirty="0" smtClean="0"/>
            <a:t>list</a:t>
          </a:r>
          <a:r>
            <a:rPr lang="ko-KR" altLang="en-US" sz="1400" kern="1200" dirty="0" smtClean="0"/>
            <a:t>를 생성 </a:t>
          </a:r>
          <a:r>
            <a:rPr lang="en-US" altLang="ko-KR" sz="1400" kern="1200" dirty="0" smtClean="0"/>
            <a:t>###</a:t>
          </a:r>
          <a:endParaRPr lang="ko-KR" altLang="en-US" sz="1400" kern="1200" dirty="0"/>
        </a:p>
      </dsp:txBody>
      <dsp:txXfrm rot="-10800000">
        <a:off x="0" y="3406385"/>
        <a:ext cx="8784976" cy="402173"/>
      </dsp:txXfrm>
    </dsp:sp>
    <dsp:sp modelId="{97BD061F-645E-4E27-8B05-EC6740A23DB3}">
      <dsp:nvSpPr>
        <dsp:cNvPr id="0" name=""/>
        <dsp:cNvSpPr/>
      </dsp:nvSpPr>
      <dsp:spPr>
        <a:xfrm>
          <a:off x="0" y="3808558"/>
          <a:ext cx="8784976" cy="34259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400" kern="1200" dirty="0" smtClean="0"/>
            <a:t>Finance.naver.com </a:t>
          </a:r>
          <a:r>
            <a:rPr lang="ko-KR" altLang="en-US" sz="1400" kern="1200" dirty="0" smtClean="0"/>
            <a:t>에서 </a:t>
          </a:r>
          <a:r>
            <a:rPr lang="ko-KR" altLang="en-US" sz="1400" kern="1200" dirty="0" err="1" smtClean="0"/>
            <a:t>크롤링</a:t>
          </a:r>
          <a:endParaRPr lang="ko-KR" altLang="en-US" sz="1400" kern="1200" dirty="0"/>
        </a:p>
      </dsp:txBody>
      <dsp:txXfrm>
        <a:off x="0" y="3808558"/>
        <a:ext cx="8784976" cy="342592"/>
      </dsp:txXfrm>
    </dsp:sp>
    <dsp:sp modelId="{38AE86F2-9977-489C-8F44-D37CD0E04A24}">
      <dsp:nvSpPr>
        <dsp:cNvPr id="0" name=""/>
        <dsp:cNvSpPr/>
      </dsp:nvSpPr>
      <dsp:spPr>
        <a:xfrm rot="10800000">
          <a:off x="0" y="2271766"/>
          <a:ext cx="8784976" cy="1145793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400" kern="1200" dirty="0" smtClean="0"/>
            <a:t>2. ### </a:t>
          </a:r>
          <a:r>
            <a:rPr lang="ko-KR" altLang="en-US" sz="1400" kern="1200" dirty="0" smtClean="0"/>
            <a:t>대조 종목 </a:t>
          </a:r>
          <a:r>
            <a:rPr lang="en-US" altLang="ko-KR" sz="1400" kern="1200" dirty="0" smtClean="0"/>
            <a:t>group</a:t>
          </a:r>
          <a:r>
            <a:rPr lang="ko-KR" altLang="en-US" sz="1400" kern="1200" dirty="0" smtClean="0"/>
            <a:t>에서 등장하는 단어 </a:t>
          </a:r>
          <a:r>
            <a:rPr lang="en-US" altLang="ko-KR" sz="1400" kern="1200" dirty="0" smtClean="0"/>
            <a:t>list</a:t>
          </a:r>
          <a:r>
            <a:rPr lang="ko-KR" altLang="en-US" sz="1400" kern="1200" dirty="0" smtClean="0"/>
            <a:t>를 생성 </a:t>
          </a:r>
          <a:r>
            <a:rPr lang="en-US" altLang="ko-KR" sz="1400" kern="1200" dirty="0" smtClean="0"/>
            <a:t>###</a:t>
          </a:r>
          <a:endParaRPr lang="ko-KR" altLang="en-US" sz="1400" kern="1200" dirty="0"/>
        </a:p>
      </dsp:txBody>
      <dsp:txXfrm rot="-10800000">
        <a:off x="0" y="2271766"/>
        <a:ext cx="8784976" cy="402173"/>
      </dsp:txXfrm>
    </dsp:sp>
    <dsp:sp modelId="{A1E84E6B-E61B-4D5B-9F0B-10A62D7783C3}">
      <dsp:nvSpPr>
        <dsp:cNvPr id="0" name=""/>
        <dsp:cNvSpPr/>
      </dsp:nvSpPr>
      <dsp:spPr>
        <a:xfrm>
          <a:off x="0" y="2673939"/>
          <a:ext cx="4392487" cy="34259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400" kern="1200" dirty="0" smtClean="0">
              <a:hlinkClick xmlns:r="http://schemas.openxmlformats.org/officeDocument/2006/relationships" r:id="rId1"/>
            </a:rPr>
            <a:t>http://academy.some.co.kr</a:t>
          </a:r>
          <a:r>
            <a:rPr lang="en-US" altLang="en-US" sz="1400" kern="1200" dirty="0" smtClean="0"/>
            <a:t> </a:t>
          </a:r>
          <a:r>
            <a:rPr lang="ko-KR" altLang="en-US" sz="1400" kern="1200" dirty="0" smtClean="0"/>
            <a:t>에서 다운로드 받음</a:t>
          </a:r>
          <a:endParaRPr lang="ko-KR" altLang="en-US" sz="1400" kern="1200" dirty="0"/>
        </a:p>
      </dsp:txBody>
      <dsp:txXfrm>
        <a:off x="0" y="2673939"/>
        <a:ext cx="4392487" cy="342592"/>
      </dsp:txXfrm>
    </dsp:sp>
    <dsp:sp modelId="{D9B1A2DA-3A54-45FB-9B85-629FC7B9E3D6}">
      <dsp:nvSpPr>
        <dsp:cNvPr id="0" name=""/>
        <dsp:cNvSpPr/>
      </dsp:nvSpPr>
      <dsp:spPr>
        <a:xfrm>
          <a:off x="4392488" y="2673939"/>
          <a:ext cx="4392487" cy="34259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 smtClean="0"/>
            <a:t>빈도수 </a:t>
          </a:r>
          <a:r>
            <a:rPr lang="ko-KR" altLang="en-US" sz="1400" kern="1200" dirty="0" err="1" smtClean="0"/>
            <a:t>측정없이</a:t>
          </a:r>
          <a:r>
            <a:rPr lang="ko-KR" altLang="en-US" sz="1400" kern="1200" dirty="0" smtClean="0"/>
            <a:t> 모두 가져옴</a:t>
          </a:r>
          <a:endParaRPr lang="ko-KR" altLang="en-US" sz="1400" kern="1200" dirty="0"/>
        </a:p>
      </dsp:txBody>
      <dsp:txXfrm>
        <a:off x="4392488" y="2673939"/>
        <a:ext cx="4392487" cy="342592"/>
      </dsp:txXfrm>
    </dsp:sp>
    <dsp:sp modelId="{3D7AEA8B-7085-457D-A9B5-9F52DBDA62CD}">
      <dsp:nvSpPr>
        <dsp:cNvPr id="0" name=""/>
        <dsp:cNvSpPr/>
      </dsp:nvSpPr>
      <dsp:spPr>
        <a:xfrm rot="10800000">
          <a:off x="0" y="1137147"/>
          <a:ext cx="8784976" cy="1145793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400" kern="1200" dirty="0" smtClean="0"/>
            <a:t>1. </a:t>
          </a:r>
          <a:r>
            <a:rPr lang="ko-KR" altLang="en-US" sz="1400" kern="1200" dirty="0" smtClean="0"/>
            <a:t>빈도수를 측정하고 빈도수가 낮은 단어들은 제거함</a:t>
          </a:r>
          <a:r>
            <a:rPr lang="en-US" altLang="ko-KR" sz="1400" kern="1200" dirty="0" smtClean="0"/>
            <a:t>.</a:t>
          </a:r>
          <a:endParaRPr lang="ko-KR" altLang="en-US" sz="1400" kern="1200" dirty="0"/>
        </a:p>
      </dsp:txBody>
      <dsp:txXfrm rot="-10800000">
        <a:off x="0" y="1137147"/>
        <a:ext cx="8784976" cy="402173"/>
      </dsp:txXfrm>
    </dsp:sp>
    <dsp:sp modelId="{3AA28141-BC04-4997-ABA6-9759A2DB770D}">
      <dsp:nvSpPr>
        <dsp:cNvPr id="0" name=""/>
        <dsp:cNvSpPr/>
      </dsp:nvSpPr>
      <dsp:spPr>
        <a:xfrm>
          <a:off x="0" y="1539320"/>
          <a:ext cx="4392487" cy="34259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 smtClean="0"/>
            <a:t>상위 </a:t>
          </a:r>
          <a:r>
            <a:rPr lang="en-US" altLang="ko-KR" sz="1400" kern="1200" dirty="0" smtClean="0"/>
            <a:t>5</a:t>
          </a:r>
          <a:r>
            <a:rPr lang="ko-KR" altLang="en-US" sz="1400" kern="1200" dirty="0" smtClean="0"/>
            <a:t>개 단어</a:t>
          </a:r>
          <a:endParaRPr lang="ko-KR" altLang="en-US" sz="1400" kern="1200" dirty="0"/>
        </a:p>
      </dsp:txBody>
      <dsp:txXfrm>
        <a:off x="0" y="1539320"/>
        <a:ext cx="4392487" cy="342592"/>
      </dsp:txXfrm>
    </dsp:sp>
    <dsp:sp modelId="{7E639CF7-0EF8-4A7C-88C2-0CE6BBBA4EDB}">
      <dsp:nvSpPr>
        <dsp:cNvPr id="0" name=""/>
        <dsp:cNvSpPr/>
      </dsp:nvSpPr>
      <dsp:spPr>
        <a:xfrm>
          <a:off x="4392488" y="1539320"/>
          <a:ext cx="4392487" cy="34259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400" kern="1200" dirty="0" smtClean="0"/>
            <a:t>75% </a:t>
          </a:r>
          <a:r>
            <a:rPr lang="ko-KR" altLang="en-US" sz="1400" kern="1200" dirty="0" smtClean="0"/>
            <a:t>이상의 파일에서 등장하는가</a:t>
          </a:r>
          <a:endParaRPr lang="ko-KR" altLang="en-US" sz="1400" kern="1200" dirty="0"/>
        </a:p>
      </dsp:txBody>
      <dsp:txXfrm>
        <a:off x="4392488" y="1539320"/>
        <a:ext cx="4392487" cy="342592"/>
      </dsp:txXfrm>
    </dsp:sp>
    <dsp:sp modelId="{C097FB53-A7B9-4D03-9D15-ADC6CEF58B94}">
      <dsp:nvSpPr>
        <dsp:cNvPr id="0" name=""/>
        <dsp:cNvSpPr/>
      </dsp:nvSpPr>
      <dsp:spPr>
        <a:xfrm rot="10800000">
          <a:off x="0" y="2528"/>
          <a:ext cx="8784976" cy="1145793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 err="1" smtClean="0"/>
            <a:t>종목명</a:t>
          </a:r>
          <a:r>
            <a:rPr lang="ko-KR" altLang="en-US" sz="1400" kern="1200" dirty="0" smtClean="0"/>
            <a:t> 리스트</a:t>
          </a:r>
          <a:r>
            <a:rPr lang="en-US" altLang="ko-KR" sz="1400" kern="1200" dirty="0" smtClean="0"/>
            <a:t>, </a:t>
          </a:r>
          <a:r>
            <a:rPr lang="ko-KR" altLang="en-US" sz="1400" kern="1200" dirty="0" smtClean="0"/>
            <a:t>대조군 </a:t>
          </a:r>
          <a:r>
            <a:rPr lang="ko-KR" altLang="en-US" sz="1400" kern="1200" dirty="0" err="1" smtClean="0"/>
            <a:t>종목명</a:t>
          </a:r>
          <a:r>
            <a:rPr lang="ko-KR" altLang="en-US" sz="1400" kern="1200" dirty="0" smtClean="0"/>
            <a:t> 리스트</a:t>
          </a:r>
          <a:r>
            <a:rPr lang="en-US" altLang="ko-KR" sz="1400" kern="1200" dirty="0" smtClean="0"/>
            <a:t>, </a:t>
          </a:r>
          <a:r>
            <a:rPr lang="ko-KR" altLang="en-US" sz="1400" kern="1200" dirty="0" smtClean="0"/>
            <a:t>시작일</a:t>
          </a:r>
          <a:r>
            <a:rPr lang="en-US" altLang="ko-KR" sz="1400" kern="1200" dirty="0" smtClean="0"/>
            <a:t>, </a:t>
          </a:r>
          <a:r>
            <a:rPr lang="ko-KR" altLang="en-US" sz="1400" kern="1200" dirty="0" err="1" smtClean="0"/>
            <a:t>마지막일을</a:t>
          </a:r>
          <a:r>
            <a:rPr lang="ko-KR" altLang="en-US" sz="1400" kern="1200" dirty="0" smtClean="0"/>
            <a:t> </a:t>
          </a:r>
          <a:r>
            <a:rPr lang="ko-KR" altLang="en-US" sz="1400" kern="1200" dirty="0" err="1" smtClean="0"/>
            <a:t>입력받음</a:t>
          </a:r>
          <a:endParaRPr lang="ko-KR" altLang="en-US" sz="1400" kern="1200" dirty="0"/>
        </a:p>
      </dsp:txBody>
      <dsp:txXfrm rot="-10800000">
        <a:off x="0" y="2528"/>
        <a:ext cx="8784976" cy="402173"/>
      </dsp:txXfrm>
    </dsp:sp>
    <dsp:sp modelId="{AFACA7DB-EFAA-4E1E-B66F-79BF1D770764}">
      <dsp:nvSpPr>
        <dsp:cNvPr id="0" name=""/>
        <dsp:cNvSpPr/>
      </dsp:nvSpPr>
      <dsp:spPr>
        <a:xfrm>
          <a:off x="0" y="404701"/>
          <a:ext cx="8784976" cy="34259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400" kern="1200" dirty="0" smtClean="0">
              <a:hlinkClick xmlns:r="http://schemas.openxmlformats.org/officeDocument/2006/relationships" r:id="rId1"/>
            </a:rPr>
            <a:t>http://academy.some.co.kr</a:t>
          </a:r>
          <a:r>
            <a:rPr lang="en-US" altLang="en-US" sz="1400" kern="1200" dirty="0" smtClean="0"/>
            <a:t> </a:t>
          </a:r>
          <a:r>
            <a:rPr lang="ko-KR" altLang="en-US" sz="1400" kern="1200" dirty="0" smtClean="0"/>
            <a:t>에서 다운로드 받음</a:t>
          </a:r>
          <a:endParaRPr lang="ko-KR" altLang="en-US" sz="1400" kern="1200" dirty="0"/>
        </a:p>
      </dsp:txBody>
      <dsp:txXfrm>
        <a:off x="0" y="404701"/>
        <a:ext cx="8784976" cy="3425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89F642-EE60-42E2-8014-16E4C4EBA7E8}" type="datetimeFigureOut">
              <a:rPr lang="ko-KR" altLang="en-US" smtClean="0"/>
              <a:t>2018-10-02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9FEEE-58E2-4062-8305-D52DFC3392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25129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C2849-A083-443C-980D-B9A1D458CE60}" type="datetimeFigureOut">
              <a:rPr lang="ko-KR" altLang="en-US" smtClean="0"/>
              <a:t>2018-10-02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A648F-3E55-4D06-852B-919E89FA42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8768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C2849-A083-443C-980D-B9A1D458CE60}" type="datetimeFigureOut">
              <a:rPr lang="ko-KR" altLang="en-US" smtClean="0"/>
              <a:t>2018-10-02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A648F-3E55-4D06-852B-919E89FA42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1357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C2849-A083-443C-980D-B9A1D458CE60}" type="datetimeFigureOut">
              <a:rPr lang="ko-KR" altLang="en-US" smtClean="0"/>
              <a:t>2018-10-02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A648F-3E55-4D06-852B-919E89FA42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559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C2849-A083-443C-980D-B9A1D458CE60}" type="datetimeFigureOut">
              <a:rPr lang="ko-KR" altLang="en-US" smtClean="0"/>
              <a:t>2018-10-02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A648F-3E55-4D06-852B-919E89FA42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6637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C2849-A083-443C-980D-B9A1D458CE60}" type="datetimeFigureOut">
              <a:rPr lang="ko-KR" altLang="en-US" smtClean="0"/>
              <a:t>2018-10-02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A648F-3E55-4D06-852B-919E89FA42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4612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C2849-A083-443C-980D-B9A1D458CE60}" type="datetimeFigureOut">
              <a:rPr lang="ko-KR" altLang="en-US" smtClean="0"/>
              <a:t>2018-10-02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A648F-3E55-4D06-852B-919E89FA42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8017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C2849-A083-443C-980D-B9A1D458CE60}" type="datetimeFigureOut">
              <a:rPr lang="ko-KR" altLang="en-US" smtClean="0"/>
              <a:t>2018-10-02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A648F-3E55-4D06-852B-919E89FA42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9058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C2849-A083-443C-980D-B9A1D458CE60}" type="datetimeFigureOut">
              <a:rPr lang="ko-KR" altLang="en-US" smtClean="0"/>
              <a:t>2018-10-02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A648F-3E55-4D06-852B-919E89FA42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317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C2849-A083-443C-980D-B9A1D458CE60}" type="datetimeFigureOut">
              <a:rPr lang="ko-KR" altLang="en-US" smtClean="0"/>
              <a:t>2018-10-02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A648F-3E55-4D06-852B-919E89FA42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2318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C2849-A083-443C-980D-B9A1D458CE60}" type="datetimeFigureOut">
              <a:rPr lang="ko-KR" altLang="en-US" smtClean="0"/>
              <a:t>2018-10-02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A648F-3E55-4D06-852B-919E89FA42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0882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C2849-A083-443C-980D-B9A1D458CE60}" type="datetimeFigureOut">
              <a:rPr lang="ko-KR" altLang="en-US" smtClean="0"/>
              <a:t>2018-10-02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A648F-3E55-4D06-852B-919E89FA42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9918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FC2849-A083-443C-980D-B9A1D458CE60}" type="datetimeFigureOut">
              <a:rPr lang="ko-KR" altLang="en-US" smtClean="0"/>
              <a:t>2018-10-02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6A648F-3E55-4D06-852B-919E89FA42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7773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6512" y="-45374"/>
            <a:ext cx="9180512" cy="693075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grpSp>
        <p:nvGrpSpPr>
          <p:cNvPr id="2" name="그룹 1"/>
          <p:cNvGrpSpPr/>
          <p:nvPr/>
        </p:nvGrpSpPr>
        <p:grpSpPr>
          <a:xfrm>
            <a:off x="2142000" y="1124744"/>
            <a:ext cx="4860000" cy="1800200"/>
            <a:chOff x="2142000" y="1124744"/>
            <a:chExt cx="4860000" cy="1800200"/>
          </a:xfrm>
        </p:grpSpPr>
        <p:cxnSp>
          <p:nvCxnSpPr>
            <p:cNvPr id="13" name="직선 연결선 12"/>
            <p:cNvCxnSpPr/>
            <p:nvPr/>
          </p:nvCxnSpPr>
          <p:spPr>
            <a:xfrm>
              <a:off x="2142000" y="1124744"/>
              <a:ext cx="48600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scene3d>
              <a:camera prst="perspectiveFron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>
              <a:off x="2142000" y="2924944"/>
              <a:ext cx="48600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scene3d>
              <a:camera prst="perspectiveFron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2303748" y="1484784"/>
              <a:ext cx="4536504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perspectiveFront"/>
                <a:lightRig rig="threePt" dir="t"/>
              </a:scene3d>
            </a:bodyPr>
            <a:lstStyle/>
            <a:p>
              <a:pPr algn="ctr"/>
              <a:r>
                <a:rPr lang="ko-KR" altLang="en-US" sz="4400" dirty="0" smtClean="0">
                  <a:solidFill>
                    <a:schemeClr val="bg1"/>
                  </a:solidFill>
                  <a:latin typeface="Bebas Neue" pitchFamily="34" charset="0"/>
                  <a:ea typeface="08서울남산체 B" pitchFamily="18" charset="-127"/>
                </a:rPr>
                <a:t>키워드 추출</a:t>
              </a:r>
              <a:endParaRPr lang="ko-KR" altLang="en-US" sz="4400" dirty="0">
                <a:solidFill>
                  <a:schemeClr val="bg1"/>
                </a:solidFill>
                <a:latin typeface="Bebas Neue" pitchFamily="34" charset="0"/>
                <a:ea typeface="08서울남산체 B" pitchFamily="18" charset="-127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2375756" y="3501008"/>
            <a:ext cx="4392488" cy="33855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Front"/>
              <a:lightRig rig="threePt" dir="t"/>
            </a:scene3d>
          </a:bodyPr>
          <a:lstStyle/>
          <a:p>
            <a:pPr algn="ctr"/>
            <a:r>
              <a:rPr lang="ko-KR" altLang="en-US" sz="1600" dirty="0" err="1" smtClean="0">
                <a:solidFill>
                  <a:schemeClr val="bg1">
                    <a:alpha val="92000"/>
                  </a:schemeClr>
                </a:solidFill>
                <a:latin typeface="경기천년바탕 Regular" pitchFamily="18" charset="-127"/>
                <a:ea typeface="경기천년바탕 Regular" pitchFamily="18" charset="-127"/>
              </a:rPr>
              <a:t>빅데이터를</a:t>
            </a:r>
            <a:r>
              <a:rPr lang="ko-KR" altLang="en-US" sz="1600" dirty="0" smtClean="0">
                <a:solidFill>
                  <a:schemeClr val="bg1">
                    <a:alpha val="92000"/>
                  </a:schemeClr>
                </a:solidFill>
                <a:latin typeface="경기천년바탕 Regular" pitchFamily="18" charset="-127"/>
                <a:ea typeface="경기천년바탕 Regular" pitchFamily="18" charset="-127"/>
              </a:rPr>
              <a:t> 활용한 주식종목 분석</a:t>
            </a:r>
            <a:endParaRPr lang="ko-KR" altLang="en-US" sz="1600" dirty="0">
              <a:solidFill>
                <a:schemeClr val="bg1">
                  <a:alpha val="92000"/>
                </a:schemeClr>
              </a:solidFill>
              <a:latin typeface="경기천년바탕 Regular" pitchFamily="18" charset="-127"/>
              <a:ea typeface="경기천년바탕 Regular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203848" y="5991671"/>
            <a:ext cx="2736304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Front"/>
              <a:lightRig rig="threePt" dir="t"/>
            </a:scene3d>
          </a:bodyPr>
          <a:lstStyle/>
          <a:p>
            <a:pPr algn="ctr"/>
            <a:r>
              <a:rPr lang="en-US" altLang="ko-KR" sz="2000" dirty="0" smtClean="0">
                <a:solidFill>
                  <a:schemeClr val="bg1">
                    <a:lumMod val="65000"/>
                  </a:schemeClr>
                </a:solidFill>
                <a:latin typeface="Bebas Neue" pitchFamily="34" charset="0"/>
                <a:ea typeface="08서울남산체 B" pitchFamily="18" charset="-127"/>
                <a:cs typeface="Ebrima" pitchFamily="2" charset="0"/>
              </a:rPr>
              <a:t>2018-10-02</a:t>
            </a:r>
            <a:endParaRPr lang="ko-KR" altLang="en-US" sz="2000" dirty="0">
              <a:solidFill>
                <a:schemeClr val="bg1">
                  <a:lumMod val="65000"/>
                </a:schemeClr>
              </a:solidFill>
              <a:latin typeface="Bebas Neue" pitchFamily="34" charset="0"/>
              <a:ea typeface="08서울남산체 B" pitchFamily="18" charset="-127"/>
              <a:cs typeface="Ebr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7530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6512" y="-45374"/>
            <a:ext cx="9180512" cy="693075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5210" y="0"/>
            <a:ext cx="9144000" cy="6930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9" name="그룹 8"/>
          <p:cNvGrpSpPr/>
          <p:nvPr/>
        </p:nvGrpSpPr>
        <p:grpSpPr>
          <a:xfrm>
            <a:off x="3347864" y="44624"/>
            <a:ext cx="2448272" cy="841449"/>
            <a:chOff x="3347864" y="787351"/>
            <a:chExt cx="2448272" cy="841449"/>
          </a:xfrm>
        </p:grpSpPr>
        <p:cxnSp>
          <p:nvCxnSpPr>
            <p:cNvPr id="10" name="직선 연결선 9"/>
            <p:cNvCxnSpPr/>
            <p:nvPr/>
          </p:nvCxnSpPr>
          <p:spPr>
            <a:xfrm>
              <a:off x="3347864" y="1628800"/>
              <a:ext cx="2448272" cy="0"/>
            </a:xfrm>
            <a:prstGeom prst="line">
              <a:avLst/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perspectiveFron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491880" y="787351"/>
              <a:ext cx="21602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perspectiveFront"/>
                <a:lightRig rig="threePt" dir="t"/>
              </a:scene3d>
            </a:bodyPr>
            <a:lstStyle/>
            <a:p>
              <a:pPr algn="ctr"/>
              <a:r>
                <a:rPr lang="ko-KR" altLang="en-US" sz="2800" dirty="0" smtClean="0">
                  <a:solidFill>
                    <a:schemeClr val="bg1"/>
                  </a:solidFill>
                  <a:latin typeface="Bebas Neue" pitchFamily="34" charset="0"/>
                </a:rPr>
                <a:t>키워드 추출</a:t>
              </a:r>
              <a:endParaRPr lang="ko-KR" altLang="en-US" sz="2800" dirty="0">
                <a:solidFill>
                  <a:schemeClr val="bg1"/>
                </a:solidFill>
                <a:latin typeface="Bebas Neue" pitchFamily="34" charset="0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3473624" y="908720"/>
            <a:ext cx="2160240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Front"/>
              <a:lightRig rig="threePt" dir="t"/>
            </a:scene3d>
          </a:bodyPr>
          <a:lstStyle/>
          <a:p>
            <a:pPr algn="ctr"/>
            <a:r>
              <a:rPr lang="ko-KR" altLang="en-US" sz="2000" dirty="0" smtClean="0">
                <a:solidFill>
                  <a:schemeClr val="bg1"/>
                </a:solidFill>
                <a:latin typeface="Bebas Neue" pitchFamily="34" charset="0"/>
              </a:rPr>
              <a:t>진행과정</a:t>
            </a:r>
            <a:endParaRPr lang="ko-KR" altLang="en-US" sz="2000" dirty="0">
              <a:solidFill>
                <a:schemeClr val="bg1"/>
              </a:solidFill>
              <a:latin typeface="Bebas Neue" pitchFamily="34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472335"/>
            <a:ext cx="1733550" cy="48482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1500910"/>
            <a:ext cx="1790700" cy="42195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1915" y="1472335"/>
            <a:ext cx="1809750" cy="48768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915816" y="3420005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….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652120" y="3420005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….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1417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6512" y="-45374"/>
            <a:ext cx="9180512" cy="693075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5210" y="0"/>
            <a:ext cx="9144000" cy="6930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9" name="그룹 8"/>
          <p:cNvGrpSpPr/>
          <p:nvPr/>
        </p:nvGrpSpPr>
        <p:grpSpPr>
          <a:xfrm>
            <a:off x="3347864" y="787351"/>
            <a:ext cx="2448272" cy="841449"/>
            <a:chOff x="3347864" y="787351"/>
            <a:chExt cx="2448272" cy="841449"/>
          </a:xfrm>
        </p:grpSpPr>
        <p:cxnSp>
          <p:nvCxnSpPr>
            <p:cNvPr id="10" name="직선 연결선 9"/>
            <p:cNvCxnSpPr/>
            <p:nvPr/>
          </p:nvCxnSpPr>
          <p:spPr>
            <a:xfrm>
              <a:off x="3347864" y="1628800"/>
              <a:ext cx="2448272" cy="0"/>
            </a:xfrm>
            <a:prstGeom prst="line">
              <a:avLst/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perspectiveFron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491880" y="787351"/>
              <a:ext cx="21602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perspectiveFront"/>
                <a:lightRig rig="threePt" dir="t"/>
              </a:scene3d>
            </a:bodyPr>
            <a:lstStyle/>
            <a:p>
              <a:pPr algn="ctr"/>
              <a:r>
                <a:rPr lang="ko-KR" altLang="en-US" sz="2800" dirty="0" smtClean="0">
                  <a:solidFill>
                    <a:schemeClr val="bg1"/>
                  </a:solidFill>
                  <a:latin typeface="Bebas Neue" pitchFamily="34" charset="0"/>
                </a:rPr>
                <a:t>키워드 추출</a:t>
              </a:r>
              <a:endParaRPr lang="ko-KR" altLang="en-US" sz="2800" dirty="0">
                <a:solidFill>
                  <a:schemeClr val="bg1"/>
                </a:solidFill>
                <a:latin typeface="Bebas Neue" pitchFamily="34" charset="0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3473624" y="1675679"/>
            <a:ext cx="2160240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Front"/>
              <a:lightRig rig="threePt" dir="t"/>
            </a:scene3d>
          </a:bodyPr>
          <a:lstStyle/>
          <a:p>
            <a:pPr algn="ctr"/>
            <a:r>
              <a:rPr lang="ko-KR" altLang="en-US" sz="2000" dirty="0" smtClean="0">
                <a:solidFill>
                  <a:schemeClr val="bg1"/>
                </a:solidFill>
                <a:latin typeface="Bebas Neue" pitchFamily="34" charset="0"/>
              </a:rPr>
              <a:t>진행과정</a:t>
            </a:r>
            <a:endParaRPr lang="ko-KR" altLang="en-US" sz="2000" dirty="0">
              <a:solidFill>
                <a:schemeClr val="bg1"/>
              </a:solidFill>
              <a:latin typeface="Bebas Neue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82373"/>
            <a:ext cx="9144000" cy="172269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67544" y="4095730"/>
            <a:ext cx="83529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08서울남산체B"/>
                <a:ea typeface="08서울남산체 B"/>
              </a:rPr>
              <a:t>기업명 </a:t>
            </a:r>
            <a:r>
              <a:rPr lang="en-US" altLang="ko-KR" dirty="0" smtClean="0">
                <a:solidFill>
                  <a:schemeClr val="bg1"/>
                </a:solidFill>
                <a:latin typeface="08서울남산체B"/>
                <a:ea typeface="08서울남산체 B"/>
              </a:rPr>
              <a:t>: </a:t>
            </a:r>
            <a:r>
              <a:rPr lang="en-US" altLang="ko-KR" b="1" dirty="0">
                <a:solidFill>
                  <a:schemeClr val="bg1"/>
                </a:solidFill>
                <a:latin typeface="08서울남산체B"/>
                <a:ea typeface="08서울남산체 B"/>
              </a:rPr>
              <a:t>'</a:t>
            </a:r>
            <a:r>
              <a:rPr lang="ko-KR" altLang="en-US" b="1" dirty="0">
                <a:solidFill>
                  <a:schemeClr val="bg1"/>
                </a:solidFill>
                <a:latin typeface="08서울남산체B"/>
                <a:ea typeface="08서울남산체 B"/>
              </a:rPr>
              <a:t>대한방직</a:t>
            </a:r>
            <a:r>
              <a:rPr lang="en-US" altLang="ko-KR" b="1" dirty="0">
                <a:solidFill>
                  <a:schemeClr val="bg1"/>
                </a:solidFill>
                <a:latin typeface="08서울남산체B"/>
                <a:ea typeface="08서울남산체 B"/>
              </a:rPr>
              <a:t>'</a:t>
            </a:r>
            <a:r>
              <a:rPr lang="en-US" altLang="ko-KR" dirty="0">
                <a:solidFill>
                  <a:schemeClr val="bg1"/>
                </a:solidFill>
                <a:latin typeface="08서울남산체B"/>
                <a:ea typeface="08서울남산체 B"/>
              </a:rPr>
              <a:t>, </a:t>
            </a:r>
            <a:r>
              <a:rPr lang="en-US" altLang="ko-KR" b="1" dirty="0">
                <a:solidFill>
                  <a:schemeClr val="bg1"/>
                </a:solidFill>
                <a:latin typeface="08서울남산체B"/>
                <a:ea typeface="08서울남산체 B"/>
              </a:rPr>
              <a:t>'</a:t>
            </a:r>
            <a:r>
              <a:rPr lang="ko-KR" altLang="en-US" b="1" dirty="0" err="1">
                <a:solidFill>
                  <a:schemeClr val="bg1"/>
                </a:solidFill>
                <a:latin typeface="08서울남산체B"/>
                <a:ea typeface="08서울남산체 B"/>
              </a:rPr>
              <a:t>범양건영</a:t>
            </a:r>
            <a:r>
              <a:rPr lang="en-US" altLang="ko-KR" b="1" dirty="0">
                <a:solidFill>
                  <a:schemeClr val="bg1"/>
                </a:solidFill>
                <a:latin typeface="08서울남산체B"/>
                <a:ea typeface="08서울남산체 B"/>
              </a:rPr>
              <a:t>'</a:t>
            </a:r>
            <a:r>
              <a:rPr lang="en-US" altLang="ko-KR" dirty="0">
                <a:solidFill>
                  <a:schemeClr val="bg1"/>
                </a:solidFill>
                <a:latin typeface="08서울남산체B"/>
                <a:ea typeface="08서울남산체 B"/>
              </a:rPr>
              <a:t>, </a:t>
            </a:r>
            <a:r>
              <a:rPr lang="en-US" altLang="ko-KR" b="1" dirty="0">
                <a:solidFill>
                  <a:schemeClr val="bg1"/>
                </a:solidFill>
                <a:latin typeface="08서울남산체B"/>
                <a:ea typeface="08서울남산체 B"/>
              </a:rPr>
              <a:t>'BGF'</a:t>
            </a:r>
            <a:r>
              <a:rPr lang="en-US" altLang="ko-KR" dirty="0">
                <a:solidFill>
                  <a:schemeClr val="bg1"/>
                </a:solidFill>
                <a:latin typeface="08서울남산체B"/>
                <a:ea typeface="08서울남산체 B"/>
              </a:rPr>
              <a:t>, </a:t>
            </a:r>
            <a:r>
              <a:rPr lang="en-US" altLang="ko-KR" b="1" dirty="0">
                <a:solidFill>
                  <a:schemeClr val="bg1"/>
                </a:solidFill>
                <a:latin typeface="08서울남산체B"/>
                <a:ea typeface="08서울남산체 B"/>
              </a:rPr>
              <a:t>'</a:t>
            </a:r>
            <a:r>
              <a:rPr lang="ko-KR" altLang="en-US" b="1" dirty="0" err="1">
                <a:solidFill>
                  <a:schemeClr val="bg1"/>
                </a:solidFill>
                <a:latin typeface="08서울남산체B"/>
                <a:ea typeface="08서울남산체 B"/>
              </a:rPr>
              <a:t>리켐</a:t>
            </a:r>
            <a:r>
              <a:rPr lang="en-US" altLang="ko-KR" b="1" dirty="0">
                <a:solidFill>
                  <a:schemeClr val="bg1"/>
                </a:solidFill>
                <a:latin typeface="08서울남산체B"/>
                <a:ea typeface="08서울남산체 B"/>
              </a:rPr>
              <a:t>'</a:t>
            </a:r>
            <a:r>
              <a:rPr lang="en-US" altLang="ko-KR" dirty="0">
                <a:solidFill>
                  <a:schemeClr val="bg1"/>
                </a:solidFill>
                <a:latin typeface="08서울남산체B"/>
                <a:ea typeface="08서울남산체 B"/>
              </a:rPr>
              <a:t>, </a:t>
            </a:r>
            <a:r>
              <a:rPr lang="en-US" altLang="ko-KR" b="1" dirty="0">
                <a:solidFill>
                  <a:schemeClr val="bg1"/>
                </a:solidFill>
                <a:latin typeface="08서울남산체B"/>
                <a:ea typeface="08서울남산체 B"/>
              </a:rPr>
              <a:t>'</a:t>
            </a:r>
            <a:r>
              <a:rPr lang="ko-KR" altLang="en-US" b="1" dirty="0" err="1">
                <a:solidFill>
                  <a:schemeClr val="bg1"/>
                </a:solidFill>
                <a:latin typeface="08서울남산체B"/>
                <a:ea typeface="08서울남산체 B"/>
              </a:rPr>
              <a:t>넥스트아이</a:t>
            </a:r>
            <a:r>
              <a:rPr lang="en-US" altLang="ko-KR" b="1" dirty="0">
                <a:solidFill>
                  <a:schemeClr val="bg1"/>
                </a:solidFill>
                <a:latin typeface="08서울남산체B"/>
                <a:ea typeface="08서울남산체 B"/>
              </a:rPr>
              <a:t>'</a:t>
            </a:r>
            <a:r>
              <a:rPr lang="en-US" altLang="ko-KR" dirty="0">
                <a:solidFill>
                  <a:schemeClr val="bg1"/>
                </a:solidFill>
                <a:latin typeface="08서울남산체B"/>
                <a:ea typeface="08서울남산체 B"/>
              </a:rPr>
              <a:t>, </a:t>
            </a:r>
            <a:r>
              <a:rPr lang="en-US" altLang="ko-KR" b="1" dirty="0">
                <a:solidFill>
                  <a:schemeClr val="bg1"/>
                </a:solidFill>
                <a:latin typeface="08서울남산체B"/>
                <a:ea typeface="08서울남산체 B"/>
              </a:rPr>
              <a:t>'</a:t>
            </a:r>
            <a:r>
              <a:rPr lang="ko-KR" altLang="en-US" b="1" dirty="0" err="1">
                <a:solidFill>
                  <a:schemeClr val="bg1"/>
                </a:solidFill>
                <a:latin typeface="08서울남산체B"/>
                <a:ea typeface="08서울남산체 B"/>
              </a:rPr>
              <a:t>에이시티</a:t>
            </a:r>
            <a:r>
              <a:rPr lang="en-US" altLang="ko-KR" b="1" dirty="0">
                <a:solidFill>
                  <a:schemeClr val="bg1"/>
                </a:solidFill>
                <a:latin typeface="08서울남산체B"/>
                <a:ea typeface="08서울남산체 B"/>
              </a:rPr>
              <a:t>'</a:t>
            </a:r>
            <a:r>
              <a:rPr lang="en-US" altLang="ko-KR" dirty="0">
                <a:solidFill>
                  <a:schemeClr val="bg1"/>
                </a:solidFill>
                <a:latin typeface="08서울남산체B"/>
                <a:ea typeface="08서울남산체 B"/>
              </a:rPr>
              <a:t>, </a:t>
            </a:r>
            <a:r>
              <a:rPr lang="en-US" altLang="ko-KR" b="1" dirty="0">
                <a:solidFill>
                  <a:schemeClr val="bg1"/>
                </a:solidFill>
                <a:latin typeface="08서울남산체B"/>
                <a:ea typeface="08서울남산체 B"/>
              </a:rPr>
              <a:t>'</a:t>
            </a:r>
            <a:r>
              <a:rPr lang="ko-KR" altLang="en-US" b="1" dirty="0" err="1">
                <a:solidFill>
                  <a:schemeClr val="bg1"/>
                </a:solidFill>
                <a:latin typeface="08서울남산체B"/>
                <a:ea typeface="08서울남산체 B"/>
              </a:rPr>
              <a:t>나노스</a:t>
            </a:r>
            <a:r>
              <a:rPr lang="en-US" altLang="ko-KR" b="1" dirty="0">
                <a:solidFill>
                  <a:schemeClr val="bg1"/>
                </a:solidFill>
                <a:latin typeface="08서울남산체B"/>
                <a:ea typeface="08서울남산체 B"/>
              </a:rPr>
              <a:t>'</a:t>
            </a:r>
            <a:r>
              <a:rPr lang="en-US" altLang="ko-KR" dirty="0">
                <a:solidFill>
                  <a:schemeClr val="bg1"/>
                </a:solidFill>
                <a:latin typeface="08서울남산체B"/>
                <a:ea typeface="08서울남산체 B"/>
              </a:rPr>
              <a:t>, </a:t>
            </a:r>
            <a:r>
              <a:rPr lang="en-US" altLang="ko-KR" b="1" dirty="0">
                <a:solidFill>
                  <a:schemeClr val="bg1"/>
                </a:solidFill>
                <a:latin typeface="08서울남산체B"/>
                <a:ea typeface="08서울남산체 B"/>
              </a:rPr>
              <a:t>'</a:t>
            </a:r>
            <a:r>
              <a:rPr lang="ko-KR" altLang="en-US" b="1" dirty="0" err="1" smtClean="0">
                <a:solidFill>
                  <a:schemeClr val="bg1"/>
                </a:solidFill>
                <a:latin typeface="08서울남산체B"/>
                <a:ea typeface="08서울남산체 B"/>
              </a:rPr>
              <a:t>링크제니시스</a:t>
            </a:r>
            <a:r>
              <a:rPr lang="en-US" altLang="ko-KR" b="1" dirty="0" smtClean="0">
                <a:solidFill>
                  <a:schemeClr val="bg1"/>
                </a:solidFill>
                <a:latin typeface="08서울남산체B"/>
                <a:ea typeface="08서울남산체 B"/>
              </a:rPr>
              <a:t>‘</a:t>
            </a:r>
          </a:p>
          <a:p>
            <a:r>
              <a:rPr lang="ko-KR" altLang="en-US" spc="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08서울남산체B"/>
                <a:ea typeface="08서울남산체 B"/>
                <a:cs typeface="Cul De Sac" pitchFamily="2" charset="0"/>
              </a:rPr>
              <a:t>기간 </a:t>
            </a:r>
            <a:r>
              <a:rPr lang="en-US" altLang="ko-KR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08서울남산체B"/>
                <a:ea typeface="08서울남산체 B"/>
                <a:cs typeface="Cul De Sac" pitchFamily="2" charset="0"/>
              </a:rPr>
              <a:t>: 2017</a:t>
            </a:r>
            <a:r>
              <a:rPr lang="ko-KR" altLang="en-US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08서울남산체B"/>
                <a:ea typeface="08서울남산체 B"/>
                <a:cs typeface="Cul De Sac" pitchFamily="2" charset="0"/>
              </a:rPr>
              <a:t>년 </a:t>
            </a:r>
            <a:r>
              <a:rPr lang="en-US" altLang="ko-KR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08서울남산체B"/>
                <a:ea typeface="08서울남산체 B"/>
                <a:cs typeface="Cul De Sac" pitchFamily="2" charset="0"/>
              </a:rPr>
              <a:t>11</a:t>
            </a:r>
            <a:r>
              <a:rPr lang="ko-KR" altLang="en-US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08서울남산체B"/>
                <a:ea typeface="08서울남산체 B"/>
                <a:cs typeface="Cul De Sac" pitchFamily="2" charset="0"/>
              </a:rPr>
              <a:t>월 </a:t>
            </a:r>
            <a:r>
              <a:rPr lang="en-US" altLang="ko-KR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08서울남산체B"/>
                <a:ea typeface="08서울남산체 B"/>
                <a:cs typeface="Cul De Sac" pitchFamily="2" charset="0"/>
              </a:rPr>
              <a:t>1</a:t>
            </a:r>
            <a:r>
              <a:rPr lang="ko-KR" altLang="en-US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08서울남산체B"/>
                <a:ea typeface="08서울남산체 B"/>
                <a:cs typeface="Cul De Sac" pitchFamily="2" charset="0"/>
              </a:rPr>
              <a:t>일 </a:t>
            </a:r>
            <a:r>
              <a:rPr lang="en-US" altLang="ko-KR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08서울남산체B"/>
                <a:ea typeface="08서울남산체 B"/>
                <a:cs typeface="Cul De Sac" pitchFamily="2" charset="0"/>
              </a:rPr>
              <a:t>~ 2018</a:t>
            </a:r>
            <a:r>
              <a:rPr lang="ko-KR" altLang="en-US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08서울남산체B"/>
                <a:ea typeface="08서울남산체 B"/>
                <a:cs typeface="Cul De Sac" pitchFamily="2" charset="0"/>
              </a:rPr>
              <a:t>년 </a:t>
            </a:r>
            <a:r>
              <a:rPr lang="en-US" altLang="ko-KR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08서울남산체B"/>
                <a:ea typeface="08서울남산체 B"/>
                <a:cs typeface="Cul De Sac" pitchFamily="2" charset="0"/>
              </a:rPr>
              <a:t>6</a:t>
            </a:r>
            <a:r>
              <a:rPr lang="ko-KR" altLang="en-US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08서울남산체B"/>
                <a:ea typeface="08서울남산체 B"/>
                <a:cs typeface="Cul De Sac" pitchFamily="2" charset="0"/>
              </a:rPr>
              <a:t>월 </a:t>
            </a:r>
            <a:r>
              <a:rPr lang="en-US" altLang="ko-KR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08서울남산체B"/>
                <a:ea typeface="08서울남산체 B"/>
                <a:cs typeface="Cul De Sac" pitchFamily="2" charset="0"/>
              </a:rPr>
              <a:t>1</a:t>
            </a:r>
            <a:r>
              <a:rPr lang="ko-KR" altLang="en-US" spc="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08서울남산체B"/>
                <a:ea typeface="08서울남산체 B"/>
                <a:cs typeface="Cul De Sac" pitchFamily="2" charset="0"/>
              </a:rPr>
              <a:t>일</a:t>
            </a:r>
            <a:endParaRPr lang="en-US" altLang="ko-KR" dirty="0" smtClean="0">
              <a:solidFill>
                <a:schemeClr val="bg1"/>
              </a:solidFill>
              <a:latin typeface="08서울남산체B"/>
              <a:ea typeface="08서울남산체 B"/>
            </a:endParaRPr>
          </a:p>
          <a:p>
            <a:r>
              <a:rPr lang="ko-KR" altLang="en-US" dirty="0" err="1" smtClean="0">
                <a:solidFill>
                  <a:schemeClr val="bg1"/>
                </a:solidFill>
              </a:rPr>
              <a:t>대조군에서</a:t>
            </a:r>
            <a:r>
              <a:rPr lang="ko-KR" altLang="en-US" dirty="0" smtClean="0">
                <a:solidFill>
                  <a:schemeClr val="bg1"/>
                </a:solidFill>
              </a:rPr>
              <a:t> 나온 단어들을 모두 가져옵니다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0730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6512" y="-45374"/>
            <a:ext cx="9180512" cy="693075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5210" y="0"/>
            <a:ext cx="9144000" cy="6930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9" name="그룹 8"/>
          <p:cNvGrpSpPr/>
          <p:nvPr/>
        </p:nvGrpSpPr>
        <p:grpSpPr>
          <a:xfrm>
            <a:off x="3347864" y="44624"/>
            <a:ext cx="2448272" cy="841449"/>
            <a:chOff x="3347864" y="787351"/>
            <a:chExt cx="2448272" cy="841449"/>
          </a:xfrm>
        </p:grpSpPr>
        <p:cxnSp>
          <p:nvCxnSpPr>
            <p:cNvPr id="10" name="직선 연결선 9"/>
            <p:cNvCxnSpPr/>
            <p:nvPr/>
          </p:nvCxnSpPr>
          <p:spPr>
            <a:xfrm>
              <a:off x="3347864" y="1628800"/>
              <a:ext cx="2448272" cy="0"/>
            </a:xfrm>
            <a:prstGeom prst="line">
              <a:avLst/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perspectiveFron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491880" y="787351"/>
              <a:ext cx="21602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perspectiveFront"/>
                <a:lightRig rig="threePt" dir="t"/>
              </a:scene3d>
            </a:bodyPr>
            <a:lstStyle/>
            <a:p>
              <a:pPr algn="ctr"/>
              <a:r>
                <a:rPr lang="ko-KR" altLang="en-US" sz="2800" dirty="0" smtClean="0">
                  <a:solidFill>
                    <a:schemeClr val="bg1"/>
                  </a:solidFill>
                  <a:latin typeface="Bebas Neue" pitchFamily="34" charset="0"/>
                </a:rPr>
                <a:t>키워드 추출</a:t>
              </a:r>
              <a:endParaRPr lang="ko-KR" altLang="en-US" sz="2800" dirty="0">
                <a:solidFill>
                  <a:schemeClr val="bg1"/>
                </a:solidFill>
                <a:latin typeface="Bebas Neue" pitchFamily="34" charset="0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3473624" y="908720"/>
            <a:ext cx="2160240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Front"/>
              <a:lightRig rig="threePt" dir="t"/>
            </a:scene3d>
          </a:bodyPr>
          <a:lstStyle/>
          <a:p>
            <a:pPr algn="ctr"/>
            <a:r>
              <a:rPr lang="ko-KR" altLang="en-US" sz="2000" dirty="0" smtClean="0">
                <a:solidFill>
                  <a:schemeClr val="bg1"/>
                </a:solidFill>
                <a:latin typeface="Bebas Neue" pitchFamily="34" charset="0"/>
              </a:rPr>
              <a:t>진행과정</a:t>
            </a:r>
            <a:endParaRPr lang="ko-KR" altLang="en-US" sz="2000" dirty="0">
              <a:solidFill>
                <a:schemeClr val="bg1"/>
              </a:solidFill>
              <a:latin typeface="Bebas Neue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162" y="5301208"/>
            <a:ext cx="83529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pc="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08서울남산체B"/>
                <a:ea typeface="08서울남산체 B"/>
                <a:cs typeface="Cul De Sac" pitchFamily="2" charset="0"/>
              </a:rPr>
              <a:t>기간 </a:t>
            </a:r>
            <a:r>
              <a:rPr lang="en-US" altLang="ko-KR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08서울남산체B"/>
                <a:ea typeface="08서울남산체 B"/>
                <a:cs typeface="Cul De Sac" pitchFamily="2" charset="0"/>
              </a:rPr>
              <a:t>: 2017</a:t>
            </a:r>
            <a:r>
              <a:rPr lang="ko-KR" altLang="en-US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08서울남산체B"/>
                <a:ea typeface="08서울남산체 B"/>
                <a:cs typeface="Cul De Sac" pitchFamily="2" charset="0"/>
              </a:rPr>
              <a:t>년 </a:t>
            </a:r>
            <a:r>
              <a:rPr lang="en-US" altLang="ko-KR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08서울남산체B"/>
                <a:ea typeface="08서울남산체 B"/>
                <a:cs typeface="Cul De Sac" pitchFamily="2" charset="0"/>
              </a:rPr>
              <a:t>11</a:t>
            </a:r>
            <a:r>
              <a:rPr lang="ko-KR" altLang="en-US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08서울남산체B"/>
                <a:ea typeface="08서울남산체 B"/>
                <a:cs typeface="Cul De Sac" pitchFamily="2" charset="0"/>
              </a:rPr>
              <a:t>월 </a:t>
            </a:r>
            <a:r>
              <a:rPr lang="en-US" altLang="ko-KR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08서울남산체B"/>
                <a:ea typeface="08서울남산체 B"/>
                <a:cs typeface="Cul De Sac" pitchFamily="2" charset="0"/>
              </a:rPr>
              <a:t>1</a:t>
            </a:r>
            <a:r>
              <a:rPr lang="ko-KR" altLang="en-US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08서울남산체B"/>
                <a:ea typeface="08서울남산체 B"/>
                <a:cs typeface="Cul De Sac" pitchFamily="2" charset="0"/>
              </a:rPr>
              <a:t>일 </a:t>
            </a:r>
            <a:r>
              <a:rPr lang="en-US" altLang="ko-KR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08서울남산체B"/>
                <a:ea typeface="08서울남산체 B"/>
                <a:cs typeface="Cul De Sac" pitchFamily="2" charset="0"/>
              </a:rPr>
              <a:t>~ 2018</a:t>
            </a:r>
            <a:r>
              <a:rPr lang="ko-KR" altLang="en-US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08서울남산체B"/>
                <a:ea typeface="08서울남산체 B"/>
                <a:cs typeface="Cul De Sac" pitchFamily="2" charset="0"/>
              </a:rPr>
              <a:t>년 </a:t>
            </a:r>
            <a:r>
              <a:rPr lang="en-US" altLang="ko-KR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08서울남산체B"/>
                <a:ea typeface="08서울남산체 B"/>
                <a:cs typeface="Cul De Sac" pitchFamily="2" charset="0"/>
              </a:rPr>
              <a:t>6</a:t>
            </a:r>
            <a:r>
              <a:rPr lang="ko-KR" altLang="en-US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08서울남산체B"/>
                <a:ea typeface="08서울남산체 B"/>
                <a:cs typeface="Cul De Sac" pitchFamily="2" charset="0"/>
              </a:rPr>
              <a:t>월 </a:t>
            </a:r>
            <a:r>
              <a:rPr lang="en-US" altLang="ko-KR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08서울남산체B"/>
                <a:ea typeface="08서울남산체 B"/>
                <a:cs typeface="Cul De Sac" pitchFamily="2" charset="0"/>
              </a:rPr>
              <a:t>1</a:t>
            </a:r>
            <a:r>
              <a:rPr lang="ko-KR" altLang="en-US" spc="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08서울남산체B"/>
                <a:ea typeface="08서울남산체 B"/>
                <a:cs typeface="Cul De Sac" pitchFamily="2" charset="0"/>
              </a:rPr>
              <a:t>일</a:t>
            </a:r>
            <a:endParaRPr lang="en-US" altLang="ko-KR" spc="10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08서울남산체B"/>
              <a:ea typeface="08서울남산체 B"/>
              <a:cs typeface="Cul De Sac" pitchFamily="2" charset="0"/>
            </a:endParaRPr>
          </a:p>
          <a:p>
            <a:r>
              <a:rPr lang="ko-KR" altLang="en-US" dirty="0" err="1" smtClean="0">
                <a:solidFill>
                  <a:schemeClr val="bg1"/>
                </a:solidFill>
                <a:latin typeface="08서울남산체B"/>
                <a:ea typeface="08서울남산체 B"/>
              </a:rPr>
              <a:t>종목명</a:t>
            </a:r>
            <a:r>
              <a:rPr lang="ko-KR" altLang="en-US" dirty="0" smtClean="0">
                <a:solidFill>
                  <a:schemeClr val="bg1"/>
                </a:solidFill>
                <a:latin typeface="08서울남산체B"/>
                <a:ea typeface="08서울남산체 B"/>
              </a:rPr>
              <a:t> 리스트 </a:t>
            </a:r>
            <a:r>
              <a:rPr lang="en-US" altLang="ko-KR" dirty="0" smtClean="0">
                <a:solidFill>
                  <a:schemeClr val="bg1"/>
                </a:solidFill>
                <a:latin typeface="08서울남산체B"/>
                <a:ea typeface="08서울남산체 B"/>
              </a:rPr>
              <a:t>: </a:t>
            </a:r>
            <a:r>
              <a:rPr lang="ko-KR" altLang="en-US" dirty="0" smtClean="0">
                <a:solidFill>
                  <a:schemeClr val="bg1"/>
                </a:solidFill>
                <a:latin typeface="08서울남산체B"/>
                <a:ea typeface="08서울남산체 B"/>
              </a:rPr>
              <a:t>광명전기</a:t>
            </a:r>
            <a:r>
              <a:rPr lang="en-US" altLang="ko-KR" dirty="0" smtClean="0">
                <a:solidFill>
                  <a:schemeClr val="bg1"/>
                </a:solidFill>
                <a:latin typeface="08서울남산체B"/>
                <a:ea typeface="08서울남산체 B"/>
              </a:rPr>
              <a:t>, </a:t>
            </a:r>
            <a:r>
              <a:rPr lang="ko-KR" altLang="en-US" dirty="0" err="1" smtClean="0">
                <a:solidFill>
                  <a:schemeClr val="bg1"/>
                </a:solidFill>
                <a:latin typeface="08서울남산체B"/>
                <a:ea typeface="08서울남산체 B"/>
              </a:rPr>
              <a:t>마이스터</a:t>
            </a:r>
            <a:r>
              <a:rPr lang="en-US" altLang="ko-KR" dirty="0" smtClean="0">
                <a:solidFill>
                  <a:schemeClr val="bg1"/>
                </a:solidFill>
                <a:latin typeface="08서울남산체B"/>
                <a:ea typeface="08서울남산체 B"/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  <a:latin typeface="08서울남산체B"/>
                <a:ea typeface="08서울남산체 B"/>
              </a:rPr>
              <a:t>선도전기</a:t>
            </a:r>
            <a:r>
              <a:rPr lang="en-US" altLang="ko-KR" dirty="0" smtClean="0">
                <a:solidFill>
                  <a:schemeClr val="bg1"/>
                </a:solidFill>
                <a:latin typeface="08서울남산체B"/>
                <a:ea typeface="08서울남산체 B"/>
              </a:rPr>
              <a:t>, </a:t>
            </a:r>
            <a:r>
              <a:rPr lang="ko-KR" altLang="en-US" dirty="0" err="1" smtClean="0">
                <a:solidFill>
                  <a:schemeClr val="bg1"/>
                </a:solidFill>
                <a:latin typeface="08서울남산체B"/>
                <a:ea typeface="08서울남산체 B"/>
              </a:rPr>
              <a:t>우원개발</a:t>
            </a:r>
            <a:r>
              <a:rPr lang="en-US" altLang="ko-KR" dirty="0" smtClean="0">
                <a:solidFill>
                  <a:schemeClr val="bg1"/>
                </a:solidFill>
                <a:latin typeface="08서울남산체B"/>
                <a:ea typeface="08서울남산체 B"/>
              </a:rPr>
              <a:t>, </a:t>
            </a:r>
            <a:r>
              <a:rPr lang="ko-KR" altLang="en-US" dirty="0" err="1" smtClean="0">
                <a:solidFill>
                  <a:schemeClr val="bg1"/>
                </a:solidFill>
                <a:latin typeface="08서울남산체B"/>
                <a:ea typeface="08서울남산체 B"/>
              </a:rPr>
              <a:t>현대로템</a:t>
            </a:r>
            <a:endParaRPr lang="en-US" altLang="ko-KR" dirty="0" smtClean="0">
              <a:solidFill>
                <a:schemeClr val="bg1"/>
              </a:solidFill>
              <a:latin typeface="08서울남산체B"/>
              <a:ea typeface="08서울남산체 B"/>
            </a:endParaRPr>
          </a:p>
          <a:p>
            <a:r>
              <a:rPr lang="ko-KR" altLang="en-US" dirty="0" smtClean="0">
                <a:solidFill>
                  <a:schemeClr val="bg1"/>
                </a:solidFill>
                <a:latin typeface="08서울남산체B"/>
                <a:ea typeface="08서울남산체 B"/>
              </a:rPr>
              <a:t>대조군 </a:t>
            </a:r>
            <a:r>
              <a:rPr lang="ko-KR" altLang="en-US" dirty="0" err="1" smtClean="0">
                <a:solidFill>
                  <a:schemeClr val="bg1"/>
                </a:solidFill>
                <a:latin typeface="08서울남산체B"/>
                <a:ea typeface="08서울남산체 B"/>
              </a:rPr>
              <a:t>종목명</a:t>
            </a:r>
            <a:r>
              <a:rPr lang="ko-KR" altLang="en-US" dirty="0">
                <a:solidFill>
                  <a:schemeClr val="bg1"/>
                </a:solidFill>
                <a:latin typeface="08서울남산체B"/>
                <a:ea typeface="08서울남산체 B"/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  <a:latin typeface="08서울남산체B"/>
                <a:ea typeface="08서울남산체 B"/>
              </a:rPr>
              <a:t>리스트 </a:t>
            </a:r>
            <a:r>
              <a:rPr lang="en-US" altLang="ko-KR" dirty="0" smtClean="0">
                <a:solidFill>
                  <a:schemeClr val="bg1"/>
                </a:solidFill>
                <a:latin typeface="08서울남산체B"/>
                <a:ea typeface="08서울남산체 B"/>
              </a:rPr>
              <a:t>: </a:t>
            </a:r>
            <a:r>
              <a:rPr lang="ko-KR" altLang="en-US" dirty="0" smtClean="0">
                <a:solidFill>
                  <a:schemeClr val="bg1"/>
                </a:solidFill>
                <a:latin typeface="08서울남산체B"/>
                <a:ea typeface="08서울남산체 B"/>
              </a:rPr>
              <a:t>대한방직</a:t>
            </a:r>
            <a:r>
              <a:rPr lang="en-US" altLang="ko-KR" dirty="0" smtClean="0">
                <a:solidFill>
                  <a:schemeClr val="bg1"/>
                </a:solidFill>
                <a:latin typeface="08서울남산체B"/>
                <a:ea typeface="08서울남산체 B"/>
              </a:rPr>
              <a:t>, </a:t>
            </a:r>
            <a:r>
              <a:rPr lang="ko-KR" altLang="en-US" dirty="0" err="1" smtClean="0">
                <a:solidFill>
                  <a:schemeClr val="bg1"/>
                </a:solidFill>
                <a:latin typeface="08서울남산체B"/>
                <a:ea typeface="08서울남산체 B"/>
              </a:rPr>
              <a:t>범양건영</a:t>
            </a:r>
            <a:r>
              <a:rPr lang="en-US" altLang="ko-KR" dirty="0" smtClean="0">
                <a:solidFill>
                  <a:schemeClr val="bg1"/>
                </a:solidFill>
                <a:latin typeface="08서울남산체B"/>
                <a:ea typeface="08서울남산체 B"/>
              </a:rPr>
              <a:t>, BGF, </a:t>
            </a:r>
            <a:r>
              <a:rPr lang="ko-KR" altLang="en-US" dirty="0" err="1" smtClean="0">
                <a:solidFill>
                  <a:schemeClr val="bg1"/>
                </a:solidFill>
                <a:latin typeface="08서울남산체B"/>
                <a:ea typeface="08서울남산체 B"/>
              </a:rPr>
              <a:t>리켐</a:t>
            </a:r>
            <a:r>
              <a:rPr lang="en-US" altLang="ko-KR" dirty="0" smtClean="0">
                <a:solidFill>
                  <a:schemeClr val="bg1"/>
                </a:solidFill>
                <a:latin typeface="08서울남산체B"/>
                <a:ea typeface="08서울남산체 B"/>
              </a:rPr>
              <a:t>, </a:t>
            </a:r>
            <a:r>
              <a:rPr lang="ko-KR" altLang="en-US" dirty="0" err="1" smtClean="0">
                <a:solidFill>
                  <a:schemeClr val="bg1"/>
                </a:solidFill>
                <a:latin typeface="08서울남산체B"/>
                <a:ea typeface="08서울남산체 B"/>
              </a:rPr>
              <a:t>넥스트아이</a:t>
            </a:r>
            <a:r>
              <a:rPr lang="en-US" altLang="ko-KR" dirty="0" smtClean="0">
                <a:solidFill>
                  <a:schemeClr val="bg1"/>
                </a:solidFill>
                <a:latin typeface="08서울남산체B"/>
                <a:ea typeface="08서울남산체 B"/>
              </a:rPr>
              <a:t>, </a:t>
            </a:r>
            <a:r>
              <a:rPr lang="ko-KR" altLang="en-US" dirty="0" err="1" smtClean="0">
                <a:solidFill>
                  <a:schemeClr val="bg1"/>
                </a:solidFill>
                <a:latin typeface="08서울남산체B"/>
                <a:ea typeface="08서울남산체 B"/>
              </a:rPr>
              <a:t>에이시티</a:t>
            </a:r>
            <a:endParaRPr lang="en-US" altLang="ko-KR" dirty="0" smtClean="0">
              <a:solidFill>
                <a:schemeClr val="bg1"/>
              </a:solidFill>
              <a:latin typeface="08서울남산체B"/>
              <a:ea typeface="08서울남산체 B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51" y="1412776"/>
            <a:ext cx="8898891" cy="170786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188" y="3465379"/>
            <a:ext cx="7795195" cy="286062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14" y="4005064"/>
            <a:ext cx="7807669" cy="1024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558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6512" y="-45374"/>
            <a:ext cx="9180512" cy="693075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5210" y="0"/>
            <a:ext cx="9144000" cy="6930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9" name="그룹 8"/>
          <p:cNvGrpSpPr/>
          <p:nvPr/>
        </p:nvGrpSpPr>
        <p:grpSpPr>
          <a:xfrm>
            <a:off x="3347864" y="787351"/>
            <a:ext cx="2448272" cy="841449"/>
            <a:chOff x="3347864" y="787351"/>
            <a:chExt cx="2448272" cy="841449"/>
          </a:xfrm>
        </p:grpSpPr>
        <p:cxnSp>
          <p:nvCxnSpPr>
            <p:cNvPr id="10" name="직선 연결선 9"/>
            <p:cNvCxnSpPr/>
            <p:nvPr/>
          </p:nvCxnSpPr>
          <p:spPr>
            <a:xfrm>
              <a:off x="3347864" y="1628800"/>
              <a:ext cx="2448272" cy="0"/>
            </a:xfrm>
            <a:prstGeom prst="line">
              <a:avLst/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perspectiveFron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491880" y="787351"/>
              <a:ext cx="21602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perspectiveFront"/>
                <a:lightRig rig="threePt" dir="t"/>
              </a:scene3d>
            </a:bodyPr>
            <a:lstStyle/>
            <a:p>
              <a:pPr algn="ctr"/>
              <a:r>
                <a:rPr lang="ko-KR" altLang="en-US" sz="2800" dirty="0" smtClean="0">
                  <a:solidFill>
                    <a:schemeClr val="bg1"/>
                  </a:solidFill>
                  <a:latin typeface="Bebas Neue" pitchFamily="34" charset="0"/>
                </a:rPr>
                <a:t>키워드 추출</a:t>
              </a:r>
              <a:endParaRPr lang="ko-KR" altLang="en-US" sz="2800" dirty="0">
                <a:solidFill>
                  <a:schemeClr val="bg1"/>
                </a:solidFill>
                <a:latin typeface="Bebas Neue" pitchFamily="34" charset="0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3473624" y="1675679"/>
            <a:ext cx="2160240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Front"/>
              <a:lightRig rig="threePt" dir="t"/>
            </a:scene3d>
          </a:bodyPr>
          <a:lstStyle/>
          <a:p>
            <a:pPr algn="ctr"/>
            <a:r>
              <a:rPr lang="ko-KR" altLang="en-US" sz="2000" dirty="0" smtClean="0">
                <a:solidFill>
                  <a:schemeClr val="bg1"/>
                </a:solidFill>
                <a:latin typeface="Bebas Neue" pitchFamily="34" charset="0"/>
              </a:rPr>
              <a:t>진행과정</a:t>
            </a:r>
            <a:endParaRPr lang="ko-KR" altLang="en-US" sz="2000" dirty="0">
              <a:solidFill>
                <a:schemeClr val="bg1"/>
              </a:solidFill>
              <a:latin typeface="Bebas Neue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2276872"/>
            <a:ext cx="7920879" cy="69979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30" y="4538836"/>
            <a:ext cx="7941540" cy="330324"/>
          </a:xfrm>
          <a:prstGeom prst="rect">
            <a:avLst/>
          </a:prstGeom>
        </p:spPr>
      </p:pic>
      <p:sp>
        <p:nvSpPr>
          <p:cNvPr id="14" name="아래쪽 화살표 13"/>
          <p:cNvSpPr/>
          <p:nvPr/>
        </p:nvSpPr>
        <p:spPr>
          <a:xfrm>
            <a:off x="3995936" y="3320988"/>
            <a:ext cx="1152128" cy="10801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6695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6512" y="-27384"/>
            <a:ext cx="9180512" cy="693075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sp>
        <p:nvSpPr>
          <p:cNvPr id="22" name="TextBox 21"/>
          <p:cNvSpPr txBox="1"/>
          <p:nvPr/>
        </p:nvSpPr>
        <p:spPr>
          <a:xfrm>
            <a:off x="973415" y="4932457"/>
            <a:ext cx="2808312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Front"/>
              <a:lightRig rig="threePt" dir="t"/>
            </a:scene3d>
          </a:bodyPr>
          <a:lstStyle/>
          <a:p>
            <a:pPr algn="ctr"/>
            <a:r>
              <a:rPr lang="ko-KR" altLang="en-US" sz="3200" dirty="0" smtClean="0">
                <a:solidFill>
                  <a:schemeClr val="bg1">
                    <a:lumMod val="85000"/>
                  </a:schemeClr>
                </a:solidFill>
                <a:latin typeface="Bebas Neue" pitchFamily="34" charset="0"/>
              </a:rPr>
              <a:t>보완점</a:t>
            </a:r>
            <a:endParaRPr lang="ko-KR" altLang="en-US" sz="3200" dirty="0">
              <a:solidFill>
                <a:schemeClr val="bg1">
                  <a:lumMod val="85000"/>
                </a:schemeClr>
              </a:solidFill>
              <a:latin typeface="Bebas Neue" pitchFamily="34" charset="0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4860032" y="2008187"/>
            <a:ext cx="3456384" cy="2932981"/>
            <a:chOff x="4751792" y="1792619"/>
            <a:chExt cx="3456384" cy="2932981"/>
          </a:xfrm>
        </p:grpSpPr>
        <p:sp>
          <p:nvSpPr>
            <p:cNvPr id="23" name="TextBox 22"/>
            <p:cNvSpPr txBox="1"/>
            <p:nvPr/>
          </p:nvSpPr>
          <p:spPr>
            <a:xfrm>
              <a:off x="4967816" y="1792619"/>
              <a:ext cx="32403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perspectiveFront"/>
                <a:lightRig rig="threePt" dir="t"/>
              </a:scene3d>
            </a:bodyPr>
            <a:lstStyle/>
            <a:p>
              <a:r>
                <a:rPr lang="ko-KR" altLang="en-US" dirty="0" smtClean="0">
                  <a:solidFill>
                    <a:schemeClr val="bg1">
                      <a:lumMod val="75000"/>
                    </a:schemeClr>
                  </a:solidFill>
                  <a:latin typeface="Bebas Neue" pitchFamily="34" charset="0"/>
                </a:rPr>
                <a:t>더 </a:t>
              </a:r>
              <a:r>
                <a:rPr lang="ko-KR" altLang="en-US" dirty="0" smtClean="0">
                  <a:solidFill>
                    <a:schemeClr val="bg1">
                      <a:lumMod val="75000"/>
                    </a:schemeClr>
                  </a:solidFill>
                  <a:latin typeface="Bebas Neue" pitchFamily="34" charset="0"/>
                </a:rPr>
                <a:t>정확하게 문자열을 추출할 수 있을지</a:t>
              </a:r>
              <a:endParaRPr lang="en-US" altLang="ko-KR" dirty="0" smtClean="0">
                <a:solidFill>
                  <a:schemeClr val="bg1">
                    <a:lumMod val="75000"/>
                  </a:schemeClr>
                </a:solidFill>
                <a:latin typeface="Bebas Neue" pitchFamily="34" charset="0"/>
              </a:endParaRPr>
            </a:p>
          </p:txBody>
        </p:sp>
        <p:sp>
          <p:nvSpPr>
            <p:cNvPr id="24" name="타원 23"/>
            <p:cNvSpPr/>
            <p:nvPr/>
          </p:nvSpPr>
          <p:spPr>
            <a:xfrm>
              <a:off x="4751792" y="2038260"/>
              <a:ext cx="72008" cy="72008"/>
            </a:xfrm>
            <a:prstGeom prst="ellipse">
              <a:avLst/>
            </a:prstGeom>
            <a:solidFill>
              <a:srgbClr val="FFCC66"/>
            </a:solidFill>
            <a:ln>
              <a:noFill/>
            </a:ln>
            <a:scene3d>
              <a:camera prst="perspectiveFron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/>
            <p:cNvSpPr/>
            <p:nvPr/>
          </p:nvSpPr>
          <p:spPr>
            <a:xfrm>
              <a:off x="4751792" y="2668444"/>
              <a:ext cx="72008" cy="72008"/>
            </a:xfrm>
            <a:prstGeom prst="ellipse">
              <a:avLst/>
            </a:prstGeom>
            <a:solidFill>
              <a:srgbClr val="FFCC66"/>
            </a:solidFill>
            <a:ln>
              <a:noFill/>
            </a:ln>
            <a:scene3d>
              <a:camera prst="perspectiveFron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타원 25"/>
            <p:cNvSpPr/>
            <p:nvPr/>
          </p:nvSpPr>
          <p:spPr>
            <a:xfrm>
              <a:off x="4751792" y="3298628"/>
              <a:ext cx="72008" cy="72008"/>
            </a:xfrm>
            <a:prstGeom prst="ellipse">
              <a:avLst/>
            </a:prstGeom>
            <a:solidFill>
              <a:srgbClr val="FFCC66"/>
            </a:solidFill>
            <a:ln>
              <a:noFill/>
            </a:ln>
            <a:scene3d>
              <a:camera prst="perspectiveFron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타원 26"/>
            <p:cNvSpPr/>
            <p:nvPr/>
          </p:nvSpPr>
          <p:spPr>
            <a:xfrm>
              <a:off x="4751792" y="3976110"/>
              <a:ext cx="72008" cy="72008"/>
            </a:xfrm>
            <a:prstGeom prst="ellipse">
              <a:avLst/>
            </a:prstGeom>
            <a:solidFill>
              <a:srgbClr val="FFCC66"/>
            </a:solidFill>
            <a:ln>
              <a:noFill/>
            </a:ln>
            <a:scene3d>
              <a:camera prst="perspectiveFron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/>
            <p:cNvSpPr/>
            <p:nvPr/>
          </p:nvSpPr>
          <p:spPr>
            <a:xfrm>
              <a:off x="4751792" y="4653592"/>
              <a:ext cx="72008" cy="72008"/>
            </a:xfrm>
            <a:prstGeom prst="ellipse">
              <a:avLst/>
            </a:prstGeom>
            <a:solidFill>
              <a:srgbClr val="FFCC66"/>
            </a:solidFill>
            <a:ln>
              <a:noFill/>
            </a:ln>
            <a:scene3d>
              <a:camera prst="perspectiveFron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967816" y="3802477"/>
              <a:ext cx="30963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perspectiveFront"/>
                <a:lightRig rig="threePt" dir="t"/>
              </a:scene3d>
            </a:bodyPr>
            <a:lstStyle/>
            <a:p>
              <a:r>
                <a:rPr lang="ko-KR" altLang="en-US" dirty="0" smtClean="0">
                  <a:solidFill>
                    <a:schemeClr val="bg1">
                      <a:lumMod val="75000"/>
                    </a:schemeClr>
                  </a:solidFill>
                  <a:latin typeface="Bebas Neue" pitchFamily="34" charset="0"/>
                </a:rPr>
                <a:t>논리적 오류로 시간낭비</a:t>
              </a:r>
              <a:endParaRPr lang="en-US" altLang="ko-KR" dirty="0" smtClean="0">
                <a:solidFill>
                  <a:schemeClr val="bg1">
                    <a:lumMod val="75000"/>
                  </a:schemeClr>
                </a:solidFill>
                <a:latin typeface="Bebas Neue" pitchFamily="34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967816" y="2452420"/>
              <a:ext cx="30963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perspectiveFront"/>
                <a:lightRig rig="threePt" dir="t"/>
              </a:scene3d>
            </a:bodyPr>
            <a:lstStyle/>
            <a:p>
              <a:r>
                <a:rPr lang="ko-KR" altLang="en-US" dirty="0" smtClean="0">
                  <a:solidFill>
                    <a:schemeClr val="bg1">
                      <a:lumMod val="75000"/>
                    </a:schemeClr>
                  </a:solidFill>
                  <a:latin typeface="Bebas Neue" pitchFamily="34" charset="0"/>
                </a:rPr>
                <a:t>일반 명사 </a:t>
              </a:r>
              <a:r>
                <a:rPr lang="en-US" altLang="ko-KR" dirty="0" smtClean="0">
                  <a:solidFill>
                    <a:schemeClr val="bg1">
                      <a:lumMod val="75000"/>
                    </a:schemeClr>
                  </a:solidFill>
                  <a:latin typeface="Bebas Neue" pitchFamily="34" charset="0"/>
                </a:rPr>
                <a:t>/ </a:t>
              </a:r>
              <a:r>
                <a:rPr lang="ko-KR" altLang="en-US" dirty="0" smtClean="0">
                  <a:solidFill>
                    <a:schemeClr val="bg1">
                      <a:lumMod val="75000"/>
                    </a:schemeClr>
                  </a:solidFill>
                  <a:latin typeface="Bebas Neue" pitchFamily="34" charset="0"/>
                </a:rPr>
                <a:t>고유명사</a:t>
              </a:r>
              <a:endParaRPr lang="en-US" altLang="ko-KR" dirty="0" smtClean="0">
                <a:solidFill>
                  <a:schemeClr val="bg1">
                    <a:lumMod val="75000"/>
                  </a:schemeClr>
                </a:solidFill>
                <a:latin typeface="Bebas Neue" pitchFamily="34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967816" y="3124995"/>
              <a:ext cx="309634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perspectiveFront"/>
                <a:lightRig rig="threePt" dir="t"/>
              </a:scene3d>
            </a:bodyPr>
            <a:lstStyle/>
            <a:p>
              <a:r>
                <a:rPr lang="en-US" altLang="ko-KR" dirty="0" err="1" smtClean="0">
                  <a:solidFill>
                    <a:schemeClr val="bg1">
                      <a:lumMod val="75000"/>
                    </a:schemeClr>
                  </a:solidFill>
                  <a:latin typeface="Bebas Neue" pitchFamily="34" charset="0"/>
                </a:rPr>
                <a:t>NaverTrend</a:t>
              </a:r>
              <a:r>
                <a:rPr lang="ko-KR" altLang="en-US" dirty="0" smtClean="0">
                  <a:solidFill>
                    <a:schemeClr val="bg1">
                      <a:lumMod val="75000"/>
                    </a:schemeClr>
                  </a:solidFill>
                  <a:latin typeface="Bebas Neue" pitchFamily="34" charset="0"/>
                </a:rPr>
                <a:t>에서 받은 데이터로 분석</a:t>
              </a:r>
              <a:endParaRPr lang="en-US" altLang="ko-KR" dirty="0" smtClean="0">
                <a:solidFill>
                  <a:schemeClr val="bg1">
                    <a:lumMod val="75000"/>
                  </a:schemeClr>
                </a:solidFill>
                <a:latin typeface="Bebas Neue" pitchFamily="34" charset="0"/>
              </a:endParaRP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7236296" y="6525344"/>
            <a:ext cx="2736304" cy="2769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Front"/>
              <a:lightRig rig="threePt" dir="t"/>
            </a:scene3d>
          </a:bodyPr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  <a:latin typeface="Bebas Neue" pitchFamily="34" charset="0"/>
                <a:ea typeface="08서울남산체 B" pitchFamily="18" charset="-127"/>
                <a:cs typeface="Ebrima" pitchFamily="2" charset="0"/>
              </a:rPr>
              <a:t>ANDRES OSPINA</a:t>
            </a:r>
            <a:endParaRPr lang="ko-KR" altLang="en-US" sz="1200" dirty="0">
              <a:solidFill>
                <a:schemeClr val="bg1">
                  <a:lumMod val="65000"/>
                </a:schemeClr>
              </a:solidFill>
              <a:latin typeface="Bebas Neue" pitchFamily="34" charset="0"/>
              <a:ea typeface="08서울남산체 B" pitchFamily="18" charset="-127"/>
              <a:cs typeface="Ebrima" pitchFamily="2" charset="0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107504" y="116632"/>
            <a:ext cx="8784008" cy="369332"/>
            <a:chOff x="107504" y="116632"/>
            <a:chExt cx="8784008" cy="369332"/>
          </a:xfrm>
        </p:grpSpPr>
        <p:cxnSp>
          <p:nvCxnSpPr>
            <p:cNvPr id="20" name="직선 연결선 19"/>
            <p:cNvCxnSpPr/>
            <p:nvPr/>
          </p:nvCxnSpPr>
          <p:spPr>
            <a:xfrm>
              <a:off x="179512" y="476672"/>
              <a:ext cx="8712000" cy="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  <a:scene3d>
              <a:camera prst="perspectiveFron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107504" y="116632"/>
              <a:ext cx="34563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perspectiveFront"/>
                <a:lightRig rig="threePt" dir="t"/>
              </a:scene3d>
            </a:bodyPr>
            <a:lstStyle/>
            <a:p>
              <a:r>
                <a:rPr lang="en-US" altLang="ko-KR" dirty="0" smtClean="0">
                  <a:solidFill>
                    <a:schemeClr val="bg1">
                      <a:lumMod val="50000"/>
                    </a:schemeClr>
                  </a:solidFill>
                  <a:latin typeface="Bebas Neue" pitchFamily="34" charset="0"/>
                  <a:ea typeface="-윤고딕330" pitchFamily="18" charset="-127"/>
                </a:rPr>
                <a:t>PARTICIPATIORY TALK</a:t>
              </a:r>
              <a:endParaRPr lang="ko-KR" altLang="en-US" dirty="0">
                <a:solidFill>
                  <a:schemeClr val="bg1">
                    <a:lumMod val="50000"/>
                  </a:schemeClr>
                </a:solidFill>
                <a:latin typeface="Bebas Neue" pitchFamily="34" charset="0"/>
                <a:ea typeface="-윤고딕330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56263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620688"/>
            <a:ext cx="3886200" cy="2695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683568" y="3429000"/>
            <a:ext cx="741682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complete linkage </a:t>
            </a:r>
            <a:r>
              <a:rPr lang="ko-KR" altLang="en-US" dirty="0"/>
              <a:t>방식은 두 클러스터상에서 가장 먼 거리를 이용해서 측정하는 방식이고 반대로 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/>
              <a:t> </a:t>
            </a:r>
            <a:r>
              <a:rPr lang="en-US" altLang="ko-KR" dirty="0"/>
              <a:t>single linkage </a:t>
            </a:r>
            <a:r>
              <a:rPr lang="ko-KR" altLang="en-US" dirty="0"/>
              <a:t>방식은 두 클러스터에서 가장 가까운 거리를 사용하는 방식이다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en-US" altLang="ko-KR" dirty="0" smtClean="0"/>
          </a:p>
          <a:p>
            <a:r>
              <a:rPr lang="en-US" altLang="ko-KR" dirty="0" smtClean="0"/>
              <a:t>average </a:t>
            </a:r>
            <a:r>
              <a:rPr lang="en-US" altLang="ko-KR" dirty="0"/>
              <a:t>linkage </a:t>
            </a:r>
            <a:r>
              <a:rPr lang="ko-KR" altLang="en-US" dirty="0"/>
              <a:t>방식은 각 클러스터내의 각 점에서 다른 클러스터내의 모든 </a:t>
            </a:r>
            <a:r>
              <a:rPr lang="ko-KR" altLang="en-US" dirty="0" err="1"/>
              <a:t>점사이의</a:t>
            </a:r>
            <a:r>
              <a:rPr lang="ko-KR" altLang="en-US" dirty="0"/>
              <a:t> 거리에 대한 평균을 사용하는 방식이다</a:t>
            </a:r>
            <a:r>
              <a:rPr lang="en-US" altLang="ko-KR" dirty="0"/>
              <a:t>. </a:t>
            </a:r>
            <a:endParaRPr lang="ko-KR" altLang="en-US" dirty="0"/>
          </a:p>
          <a:p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1904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56132"/>
            <a:ext cx="9261302" cy="52069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3347864" y="6309320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complete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3277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8819" y="-1"/>
            <a:ext cx="9172819" cy="51571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779912" y="5429100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single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1054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32656"/>
            <a:ext cx="8788588" cy="49411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779912" y="5429100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average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04180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96336" y="-79490"/>
            <a:ext cx="2350600" cy="7013467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1520" y="-603448"/>
            <a:ext cx="3647214" cy="324036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-1363" y="3961773"/>
            <a:ext cx="6848475" cy="298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716" y="2699371"/>
            <a:ext cx="2033833" cy="1596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075972" y="329415"/>
            <a:ext cx="3298590" cy="40230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09910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6512" y="-45374"/>
            <a:ext cx="9180512" cy="693075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5210" y="0"/>
            <a:ext cx="9144000" cy="6930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직선 연결선 8"/>
          <p:cNvCxnSpPr/>
          <p:nvPr/>
        </p:nvCxnSpPr>
        <p:spPr>
          <a:xfrm>
            <a:off x="827584" y="1124744"/>
            <a:ext cx="7560840" cy="0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</a:ln>
          <a:scene3d>
            <a:camera prst="perspective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51520" y="2503696"/>
            <a:ext cx="2088232" cy="107721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Front"/>
              <a:lightRig rig="threePt" dir="t"/>
            </a:scene3d>
          </a:bodyPr>
          <a:lstStyle/>
          <a:p>
            <a:pPr algn="ctr"/>
            <a:r>
              <a:rPr lang="ko-KR" altLang="en-US" sz="2800" dirty="0" smtClean="0">
                <a:solidFill>
                  <a:schemeClr val="bg1"/>
                </a:solidFill>
                <a:latin typeface="HY강B" pitchFamily="18" charset="-127"/>
                <a:ea typeface="HY강B" pitchFamily="18" charset="-127"/>
              </a:rPr>
              <a:t>키워드 추출</a:t>
            </a:r>
            <a:endParaRPr lang="en-US" altLang="ko-KR" sz="2800" dirty="0" smtClean="0">
              <a:solidFill>
                <a:schemeClr val="bg1"/>
              </a:solidFill>
              <a:latin typeface="HY강B" pitchFamily="18" charset="-127"/>
              <a:ea typeface="HY강B" pitchFamily="18" charset="-127"/>
            </a:endParaRPr>
          </a:p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HY강B" pitchFamily="18" charset="-127"/>
                <a:ea typeface="HY강B" pitchFamily="18" charset="-127"/>
              </a:rPr>
              <a:t>- </a:t>
            </a:r>
            <a:r>
              <a:rPr lang="ko-KR" altLang="en-US" dirty="0" smtClean="0">
                <a:solidFill>
                  <a:schemeClr val="bg1"/>
                </a:solidFill>
                <a:latin typeface="HY강B" pitchFamily="18" charset="-127"/>
                <a:ea typeface="HY강B" pitchFamily="18" charset="-127"/>
              </a:rPr>
              <a:t>이전까지의 진행</a:t>
            </a:r>
            <a:r>
              <a:rPr lang="en-US" altLang="ko-KR" dirty="0" smtClean="0">
                <a:solidFill>
                  <a:schemeClr val="bg1"/>
                </a:solidFill>
                <a:latin typeface="HY강B" pitchFamily="18" charset="-127"/>
                <a:ea typeface="HY강B" pitchFamily="18" charset="-127"/>
              </a:rPr>
              <a:t> </a:t>
            </a:r>
            <a:endParaRPr lang="en-US" altLang="ko-KR" dirty="0" smtClean="0">
              <a:solidFill>
                <a:schemeClr val="bg1"/>
              </a:solidFill>
              <a:latin typeface="HY강B" pitchFamily="18" charset="-127"/>
              <a:ea typeface="HY강B" pitchFamily="18" charset="-127"/>
            </a:endParaRPr>
          </a:p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HY강B" pitchFamily="18" charset="-127"/>
                <a:ea typeface="HY강B" pitchFamily="18" charset="-127"/>
              </a:rPr>
              <a:t>- </a:t>
            </a:r>
            <a:r>
              <a:rPr lang="ko-KR" altLang="en-US" dirty="0" smtClean="0">
                <a:solidFill>
                  <a:schemeClr val="bg1"/>
                </a:solidFill>
                <a:latin typeface="HY강B" pitchFamily="18" charset="-127"/>
                <a:ea typeface="HY강B" pitchFamily="18" charset="-127"/>
              </a:rPr>
              <a:t>추가 진행사항</a:t>
            </a:r>
            <a:r>
              <a:rPr lang="en-US" altLang="ko-KR" dirty="0" smtClean="0">
                <a:solidFill>
                  <a:schemeClr val="bg1"/>
                </a:solidFill>
                <a:latin typeface="HY강B" pitchFamily="18" charset="-127"/>
                <a:ea typeface="HY강B" pitchFamily="18" charset="-127"/>
              </a:rPr>
              <a:t> </a:t>
            </a:r>
            <a:endParaRPr lang="en-US" altLang="ko-KR" dirty="0" smtClean="0">
              <a:solidFill>
                <a:schemeClr val="bg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55576" y="601524"/>
            <a:ext cx="3456384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Front"/>
              <a:lightRig rig="threePt" dir="t"/>
            </a:scene3d>
          </a:bodyPr>
          <a:lstStyle/>
          <a:p>
            <a:r>
              <a:rPr lang="ko-KR" altLang="en-US" sz="2800" dirty="0" smtClean="0">
                <a:solidFill>
                  <a:schemeClr val="bg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목</a:t>
            </a: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차</a:t>
            </a:r>
            <a:endParaRPr lang="ko-KR" altLang="en-US" sz="2800" dirty="0">
              <a:solidFill>
                <a:schemeClr val="bg1">
                  <a:lumMod val="50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43608" y="1927632"/>
            <a:ext cx="504056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Front"/>
              <a:lightRig rig="threePt" dir="t"/>
            </a:scene3d>
          </a:bodyPr>
          <a:lstStyle/>
          <a:p>
            <a:r>
              <a:rPr lang="en-US" altLang="ko-KR" sz="3200" dirty="0" smtClean="0">
                <a:solidFill>
                  <a:schemeClr val="bg1">
                    <a:lumMod val="50000"/>
                  </a:schemeClr>
                </a:solidFill>
                <a:latin typeface="Bebas Neue" pitchFamily="34" charset="0"/>
              </a:rPr>
              <a:t>1</a:t>
            </a:r>
            <a:endParaRPr lang="ko-KR" altLang="en-US" sz="3200" dirty="0">
              <a:solidFill>
                <a:schemeClr val="bg1">
                  <a:lumMod val="50000"/>
                </a:schemeClr>
              </a:solidFill>
              <a:latin typeface="Bebas Neue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987824" y="1918921"/>
            <a:ext cx="504056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Front"/>
              <a:lightRig rig="threePt" dir="t"/>
            </a:scene3d>
          </a:bodyPr>
          <a:lstStyle/>
          <a:p>
            <a:r>
              <a:rPr lang="en-US" altLang="ko-KR" sz="3200" dirty="0">
                <a:solidFill>
                  <a:schemeClr val="bg1">
                    <a:lumMod val="50000"/>
                  </a:schemeClr>
                </a:solidFill>
                <a:latin typeface="Bebas Neue" pitchFamily="34" charset="0"/>
              </a:rPr>
              <a:t>2</a:t>
            </a:r>
            <a:endParaRPr lang="ko-KR" altLang="en-US" sz="3200" dirty="0">
              <a:solidFill>
                <a:schemeClr val="bg1">
                  <a:lumMod val="50000"/>
                </a:schemeClr>
              </a:solidFill>
              <a:latin typeface="Bebas Neue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716016" y="1927632"/>
            <a:ext cx="504056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Front"/>
              <a:lightRig rig="threePt" dir="t"/>
            </a:scene3d>
          </a:bodyPr>
          <a:lstStyle/>
          <a:p>
            <a:r>
              <a:rPr lang="en-US" altLang="ko-KR" sz="3200" dirty="0">
                <a:solidFill>
                  <a:schemeClr val="bg1">
                    <a:lumMod val="50000"/>
                  </a:schemeClr>
                </a:solidFill>
                <a:latin typeface="Bebas Neue" pitchFamily="34" charset="0"/>
              </a:rPr>
              <a:t>3</a:t>
            </a:r>
            <a:endParaRPr lang="ko-KR" altLang="en-US" sz="3200" dirty="0">
              <a:solidFill>
                <a:schemeClr val="bg1">
                  <a:lumMod val="50000"/>
                </a:schemeClr>
              </a:solidFill>
              <a:latin typeface="Bebas Neue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303748" y="2465898"/>
            <a:ext cx="18722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Front"/>
              <a:lightRig rig="threePt" dir="t"/>
            </a:scene3d>
          </a:bodyPr>
          <a:lstStyle/>
          <a:p>
            <a:pPr algn="ctr"/>
            <a:r>
              <a:rPr lang="ko-KR" altLang="en-US" sz="2800" dirty="0" smtClean="0">
                <a:solidFill>
                  <a:schemeClr val="bg1"/>
                </a:solidFill>
                <a:latin typeface="HY강B" pitchFamily="18" charset="-127"/>
                <a:ea typeface="HY강B" pitchFamily="18" charset="-127"/>
              </a:rPr>
              <a:t>보완</a:t>
            </a:r>
            <a:r>
              <a:rPr lang="ko-KR" altLang="en-US" sz="2800" dirty="0">
                <a:solidFill>
                  <a:schemeClr val="bg1"/>
                </a:solidFill>
                <a:latin typeface="HY강B" pitchFamily="18" charset="-127"/>
                <a:ea typeface="HY강B" pitchFamily="18" charset="-127"/>
              </a:rPr>
              <a:t>점</a:t>
            </a:r>
            <a:endParaRPr lang="ko-KR" altLang="en-US" sz="2800" dirty="0">
              <a:solidFill>
                <a:schemeClr val="bg1"/>
              </a:solidFill>
              <a:latin typeface="HY강B" pitchFamily="18" charset="-127"/>
              <a:ea typeface="HY강B" pitchFamily="18" charset="-127"/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827584" y="5589240"/>
            <a:ext cx="7560840" cy="0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</a:ln>
          <a:scene3d>
            <a:camera prst="perspective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236296" y="6525344"/>
            <a:ext cx="2736304" cy="2769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Front"/>
              <a:lightRig rig="threePt" dir="t"/>
            </a:scene3d>
          </a:bodyPr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  <a:latin typeface="Bebas Neue" pitchFamily="34" charset="0"/>
                <a:ea typeface="08서울남산체 B" pitchFamily="18" charset="-127"/>
                <a:cs typeface="Ebrima" pitchFamily="2" charset="0"/>
              </a:rPr>
              <a:t>ANDRES OSPINA</a:t>
            </a:r>
            <a:endParaRPr lang="ko-KR" altLang="en-US" sz="1200" dirty="0">
              <a:solidFill>
                <a:schemeClr val="bg1">
                  <a:lumMod val="65000"/>
                </a:schemeClr>
              </a:solidFill>
              <a:latin typeface="Bebas Neue" pitchFamily="34" charset="0"/>
              <a:ea typeface="08서울남산체 B" pitchFamily="18" charset="-127"/>
              <a:cs typeface="Ebrima" pitchFamily="2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031940" y="2505481"/>
            <a:ext cx="2124236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Front"/>
              <a:lightRig rig="threePt" dir="t"/>
            </a:scene3d>
          </a:bodyPr>
          <a:lstStyle/>
          <a:p>
            <a:pPr algn="ctr"/>
            <a:r>
              <a:rPr lang="ko-KR" altLang="en-US" sz="2800" dirty="0" err="1" smtClean="0">
                <a:solidFill>
                  <a:schemeClr val="bg1"/>
                </a:solidFill>
                <a:latin typeface="HY강B" pitchFamily="18" charset="-127"/>
                <a:ea typeface="HY강B" pitchFamily="18" charset="-127"/>
              </a:rPr>
              <a:t>클러스터링</a:t>
            </a:r>
            <a:endParaRPr lang="ko-KR" altLang="en-US" sz="2800" dirty="0">
              <a:solidFill>
                <a:schemeClr val="bg1"/>
              </a:solidFill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94321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6512" y="-45374"/>
            <a:ext cx="9180512" cy="693075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5210" y="0"/>
            <a:ext cx="9144000" cy="6930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3" name="다이어그램 2"/>
          <p:cNvGraphicFramePr/>
          <p:nvPr>
            <p:extLst>
              <p:ext uri="{D42A27DB-BD31-4B8C-83A1-F6EECF244321}">
                <p14:modId xmlns:p14="http://schemas.microsoft.com/office/powerpoint/2010/main" val="1521001488"/>
              </p:ext>
            </p:extLst>
          </p:nvPr>
        </p:nvGraphicFramePr>
        <p:xfrm>
          <a:off x="809328" y="2204864"/>
          <a:ext cx="7488832" cy="39020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9" name="그룹 8"/>
          <p:cNvGrpSpPr/>
          <p:nvPr/>
        </p:nvGrpSpPr>
        <p:grpSpPr>
          <a:xfrm>
            <a:off x="3347864" y="787351"/>
            <a:ext cx="2448272" cy="841449"/>
            <a:chOff x="3347864" y="787351"/>
            <a:chExt cx="2448272" cy="841449"/>
          </a:xfrm>
        </p:grpSpPr>
        <p:cxnSp>
          <p:nvCxnSpPr>
            <p:cNvPr id="10" name="직선 연결선 9"/>
            <p:cNvCxnSpPr/>
            <p:nvPr/>
          </p:nvCxnSpPr>
          <p:spPr>
            <a:xfrm>
              <a:off x="3347864" y="1628800"/>
              <a:ext cx="2448272" cy="0"/>
            </a:xfrm>
            <a:prstGeom prst="line">
              <a:avLst/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perspectiveFron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491880" y="787351"/>
              <a:ext cx="21602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perspectiveFront"/>
                <a:lightRig rig="threePt" dir="t"/>
              </a:scene3d>
            </a:bodyPr>
            <a:lstStyle/>
            <a:p>
              <a:pPr algn="ctr"/>
              <a:r>
                <a:rPr lang="ko-KR" altLang="en-US" sz="2800" dirty="0" smtClean="0">
                  <a:solidFill>
                    <a:schemeClr val="bg1"/>
                  </a:solidFill>
                  <a:latin typeface="Bebas Neue" pitchFamily="34" charset="0"/>
                </a:rPr>
                <a:t>키워드 추출</a:t>
              </a:r>
              <a:endParaRPr lang="ko-KR" altLang="en-US" sz="2800" dirty="0">
                <a:solidFill>
                  <a:schemeClr val="bg1"/>
                </a:solidFill>
                <a:latin typeface="Bebas Neue" pitchFamily="34" charset="0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3473624" y="1675679"/>
            <a:ext cx="2160240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Front"/>
              <a:lightRig rig="threePt" dir="t"/>
            </a:scene3d>
          </a:bodyPr>
          <a:lstStyle/>
          <a:p>
            <a:pPr algn="ctr"/>
            <a:r>
              <a:rPr lang="ko-KR" altLang="en-US" sz="2000" dirty="0" smtClean="0">
                <a:solidFill>
                  <a:schemeClr val="bg1"/>
                </a:solidFill>
                <a:latin typeface="Bebas Neue" pitchFamily="34" charset="0"/>
              </a:rPr>
              <a:t>이전까지의 진행</a:t>
            </a:r>
            <a:endParaRPr lang="ko-KR" altLang="en-US" sz="2000" dirty="0">
              <a:solidFill>
                <a:schemeClr val="bg1"/>
              </a:solidFill>
              <a:latin typeface="Bebas Neu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8607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6512" y="-45374"/>
            <a:ext cx="9180512" cy="693075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5210" y="0"/>
            <a:ext cx="9144000" cy="6930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그룹 1"/>
          <p:cNvGrpSpPr/>
          <p:nvPr/>
        </p:nvGrpSpPr>
        <p:grpSpPr>
          <a:xfrm>
            <a:off x="3347864" y="787351"/>
            <a:ext cx="2448272" cy="841449"/>
            <a:chOff x="3347864" y="787351"/>
            <a:chExt cx="2448272" cy="841449"/>
          </a:xfrm>
        </p:grpSpPr>
        <p:cxnSp>
          <p:nvCxnSpPr>
            <p:cNvPr id="13" name="직선 연결선 12"/>
            <p:cNvCxnSpPr/>
            <p:nvPr/>
          </p:nvCxnSpPr>
          <p:spPr>
            <a:xfrm>
              <a:off x="3347864" y="1628800"/>
              <a:ext cx="2448272" cy="0"/>
            </a:xfrm>
            <a:prstGeom prst="line">
              <a:avLst/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perspectiveFron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491880" y="787351"/>
              <a:ext cx="21602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perspectiveFront"/>
                <a:lightRig rig="threePt" dir="t"/>
              </a:scene3d>
            </a:bodyPr>
            <a:lstStyle/>
            <a:p>
              <a:pPr algn="ctr"/>
              <a:r>
                <a:rPr lang="ko-KR" altLang="en-US" sz="2800" dirty="0" smtClean="0">
                  <a:solidFill>
                    <a:schemeClr val="bg1"/>
                  </a:solidFill>
                  <a:latin typeface="Bebas Neue" pitchFamily="34" charset="0"/>
                </a:rPr>
                <a:t>키워드 추출</a:t>
              </a:r>
              <a:endParaRPr lang="ko-KR" altLang="en-US" sz="2800" dirty="0">
                <a:solidFill>
                  <a:schemeClr val="bg1"/>
                </a:solidFill>
                <a:latin typeface="Bebas Neue" pitchFamily="34" charset="0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107504" y="5147900"/>
            <a:ext cx="89289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hellya" pitchFamily="2" charset="0"/>
                <a:ea typeface="08서울남산체 B" pitchFamily="18" charset="-127"/>
                <a:cs typeface="Cul De Sac" pitchFamily="2" charset="0"/>
              </a:rPr>
              <a:t> </a:t>
            </a:r>
            <a:r>
              <a:rPr lang="ko-KR" altLang="en-US" spc="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hellya" pitchFamily="2" charset="0"/>
                <a:ea typeface="08서울남산체 B" pitchFamily="18" charset="-127"/>
                <a:cs typeface="Cul De Sac" pitchFamily="2" charset="0"/>
              </a:rPr>
              <a:t>문자열 추출</a:t>
            </a:r>
            <a:endParaRPr lang="en-US" altLang="ko-KR" spc="10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Ahellya" pitchFamily="2" charset="0"/>
              <a:ea typeface="08서울남산체 B" pitchFamily="18" charset="-127"/>
              <a:cs typeface="Cul De Sac" pitchFamily="2" charset="0"/>
            </a:endParaRPr>
          </a:p>
          <a:p>
            <a:r>
              <a:rPr lang="ko-KR" altLang="en-US" spc="10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hellya" pitchFamily="2" charset="0"/>
                <a:ea typeface="08서울남산체 B" pitchFamily="18" charset="-127"/>
                <a:cs typeface="Cul De Sac" pitchFamily="2" charset="0"/>
              </a:rPr>
              <a:t>종목명</a:t>
            </a:r>
            <a:r>
              <a:rPr lang="ko-KR" altLang="en-US" spc="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hellya" pitchFamily="2" charset="0"/>
                <a:ea typeface="08서울남산체 B" pitchFamily="18" charset="-127"/>
                <a:cs typeface="Cul De Sac" pitchFamily="2" charset="0"/>
              </a:rPr>
              <a:t> 리스트 </a:t>
            </a:r>
            <a:r>
              <a:rPr lang="en-US" altLang="ko-KR" spc="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hellya" pitchFamily="2" charset="0"/>
                <a:ea typeface="08서울남산체 B" pitchFamily="18" charset="-127"/>
                <a:cs typeface="Cul De Sac" pitchFamily="2" charset="0"/>
              </a:rPr>
              <a:t>: </a:t>
            </a:r>
            <a:r>
              <a:rPr lang="ko-KR" altLang="en-US" spc="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hellya" pitchFamily="2" charset="0"/>
                <a:ea typeface="08서울남산체 B" pitchFamily="18" charset="-127"/>
                <a:cs typeface="Cul De Sac" pitchFamily="2" charset="0"/>
              </a:rPr>
              <a:t>광명전기</a:t>
            </a:r>
            <a:r>
              <a:rPr lang="en-US" altLang="ko-KR" spc="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hellya" pitchFamily="2" charset="0"/>
                <a:ea typeface="08서울남산체 B" pitchFamily="18" charset="-127"/>
                <a:cs typeface="Cul De Sac" pitchFamily="2" charset="0"/>
              </a:rPr>
              <a:t>, </a:t>
            </a:r>
            <a:r>
              <a:rPr lang="ko-KR" altLang="en-US" spc="10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hellya" pitchFamily="2" charset="0"/>
                <a:ea typeface="08서울남산체 B" pitchFamily="18" charset="-127"/>
                <a:cs typeface="Cul De Sac" pitchFamily="2" charset="0"/>
              </a:rPr>
              <a:t>마이스터</a:t>
            </a:r>
            <a:r>
              <a:rPr lang="en-US" altLang="ko-KR" spc="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hellya" pitchFamily="2" charset="0"/>
                <a:ea typeface="08서울남산체 B" pitchFamily="18" charset="-127"/>
                <a:cs typeface="Cul De Sac" pitchFamily="2" charset="0"/>
              </a:rPr>
              <a:t>, </a:t>
            </a:r>
            <a:r>
              <a:rPr lang="ko-KR" altLang="en-US" spc="10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hellya" pitchFamily="2" charset="0"/>
                <a:ea typeface="08서울남산체 B" pitchFamily="18" charset="-127"/>
                <a:cs typeface="Cul De Sac" pitchFamily="2" charset="0"/>
              </a:rPr>
              <a:t>우원개발</a:t>
            </a:r>
            <a:r>
              <a:rPr lang="en-US" altLang="ko-KR" spc="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hellya" pitchFamily="2" charset="0"/>
                <a:ea typeface="08서울남산체 B" pitchFamily="18" charset="-127"/>
                <a:cs typeface="Cul De Sac" pitchFamily="2" charset="0"/>
              </a:rPr>
              <a:t>, </a:t>
            </a:r>
            <a:r>
              <a:rPr lang="ko-KR" altLang="en-US" spc="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hellya" pitchFamily="2" charset="0"/>
                <a:ea typeface="08서울남산체 B" pitchFamily="18" charset="-127"/>
                <a:cs typeface="Cul De Sac" pitchFamily="2" charset="0"/>
              </a:rPr>
              <a:t>선도개발</a:t>
            </a:r>
            <a:r>
              <a:rPr lang="en-US" altLang="ko-KR" spc="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hellya" pitchFamily="2" charset="0"/>
                <a:ea typeface="08서울남산체 B" pitchFamily="18" charset="-127"/>
                <a:cs typeface="Cul De Sac" pitchFamily="2" charset="0"/>
              </a:rPr>
              <a:t>, </a:t>
            </a:r>
            <a:r>
              <a:rPr lang="ko-KR" altLang="en-US" spc="10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hellya" pitchFamily="2" charset="0"/>
                <a:ea typeface="08서울남산체 B" pitchFamily="18" charset="-127"/>
                <a:cs typeface="Cul De Sac" pitchFamily="2" charset="0"/>
              </a:rPr>
              <a:t>현대로템</a:t>
            </a:r>
            <a:endParaRPr lang="en-US" altLang="ko-KR" spc="10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Ahellya" pitchFamily="2" charset="0"/>
              <a:ea typeface="08서울남산체 B" pitchFamily="18" charset="-127"/>
              <a:cs typeface="Cul De Sac" pitchFamily="2" charset="0"/>
            </a:endParaRPr>
          </a:p>
          <a:p>
            <a:r>
              <a:rPr lang="ko-KR" altLang="en-US" spc="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hellya" pitchFamily="2" charset="0"/>
                <a:ea typeface="08서울남산체 B" pitchFamily="18" charset="-127"/>
                <a:cs typeface="Cul De Sac" pitchFamily="2" charset="0"/>
              </a:rPr>
              <a:t>기간 </a:t>
            </a:r>
            <a:r>
              <a:rPr lang="en-US" altLang="ko-KR" spc="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hellya" pitchFamily="2" charset="0"/>
                <a:ea typeface="08서울남산체 B" pitchFamily="18" charset="-127"/>
                <a:cs typeface="Cul De Sac" pitchFamily="2" charset="0"/>
              </a:rPr>
              <a:t>: 2017</a:t>
            </a:r>
            <a:r>
              <a:rPr lang="ko-KR" altLang="en-US" spc="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hellya" pitchFamily="2" charset="0"/>
                <a:ea typeface="08서울남산체 B" pitchFamily="18" charset="-127"/>
                <a:cs typeface="Cul De Sac" pitchFamily="2" charset="0"/>
              </a:rPr>
              <a:t>년 </a:t>
            </a:r>
            <a:r>
              <a:rPr lang="en-US" altLang="ko-KR" spc="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hellya" pitchFamily="2" charset="0"/>
                <a:ea typeface="08서울남산체 B" pitchFamily="18" charset="-127"/>
                <a:cs typeface="Cul De Sac" pitchFamily="2" charset="0"/>
              </a:rPr>
              <a:t>11</a:t>
            </a:r>
            <a:r>
              <a:rPr lang="ko-KR" altLang="en-US" spc="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hellya" pitchFamily="2" charset="0"/>
                <a:ea typeface="08서울남산체 B" pitchFamily="18" charset="-127"/>
                <a:cs typeface="Cul De Sac" pitchFamily="2" charset="0"/>
              </a:rPr>
              <a:t>월 </a:t>
            </a:r>
            <a:r>
              <a:rPr lang="en-US" altLang="ko-KR" spc="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hellya" pitchFamily="2" charset="0"/>
                <a:ea typeface="08서울남산체 B" pitchFamily="18" charset="-127"/>
                <a:cs typeface="Cul De Sac" pitchFamily="2" charset="0"/>
              </a:rPr>
              <a:t>1</a:t>
            </a:r>
            <a:r>
              <a:rPr lang="ko-KR" altLang="en-US" spc="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hellya" pitchFamily="2" charset="0"/>
                <a:ea typeface="08서울남산체 B" pitchFamily="18" charset="-127"/>
                <a:cs typeface="Cul De Sac" pitchFamily="2" charset="0"/>
              </a:rPr>
              <a:t>일 </a:t>
            </a:r>
            <a:r>
              <a:rPr lang="en-US" altLang="ko-KR" spc="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hellya" pitchFamily="2" charset="0"/>
                <a:ea typeface="08서울남산체 B" pitchFamily="18" charset="-127"/>
                <a:cs typeface="Cul De Sac" pitchFamily="2" charset="0"/>
              </a:rPr>
              <a:t>~ 2018</a:t>
            </a:r>
            <a:r>
              <a:rPr lang="ko-KR" altLang="en-US" spc="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hellya" pitchFamily="2" charset="0"/>
                <a:ea typeface="08서울남산체 B" pitchFamily="18" charset="-127"/>
                <a:cs typeface="Cul De Sac" pitchFamily="2" charset="0"/>
              </a:rPr>
              <a:t>년 </a:t>
            </a:r>
            <a:r>
              <a:rPr lang="en-US" altLang="ko-KR" spc="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hellya" pitchFamily="2" charset="0"/>
                <a:ea typeface="08서울남산체 B" pitchFamily="18" charset="-127"/>
                <a:cs typeface="Cul De Sac" pitchFamily="2" charset="0"/>
              </a:rPr>
              <a:t>6</a:t>
            </a:r>
            <a:r>
              <a:rPr lang="ko-KR" altLang="en-US" spc="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hellya" pitchFamily="2" charset="0"/>
                <a:ea typeface="08서울남산체 B" pitchFamily="18" charset="-127"/>
                <a:cs typeface="Cul De Sac" pitchFamily="2" charset="0"/>
              </a:rPr>
              <a:t>월 </a:t>
            </a:r>
            <a:r>
              <a:rPr lang="en-US" altLang="ko-KR" spc="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hellya" pitchFamily="2" charset="0"/>
                <a:ea typeface="08서울남산체 B" pitchFamily="18" charset="-127"/>
                <a:cs typeface="Cul De Sac" pitchFamily="2" charset="0"/>
              </a:rPr>
              <a:t>1</a:t>
            </a:r>
            <a:r>
              <a:rPr lang="ko-KR" altLang="en-US" spc="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hellya" pitchFamily="2" charset="0"/>
                <a:ea typeface="08서울남산체 B" pitchFamily="18" charset="-127"/>
                <a:cs typeface="Cul De Sac" pitchFamily="2" charset="0"/>
              </a:rPr>
              <a:t>일</a:t>
            </a:r>
            <a:endParaRPr lang="en-US" altLang="ko-KR" spc="10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Ahellya" pitchFamily="2" charset="0"/>
              <a:ea typeface="08서울남산체 B" pitchFamily="18" charset="-127"/>
              <a:cs typeface="Cul De Sac" pitchFamily="2" charset="0"/>
            </a:endParaRPr>
          </a:p>
          <a:p>
            <a:r>
              <a:rPr lang="ko-KR" altLang="en-US" spc="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hellya" pitchFamily="2" charset="0"/>
                <a:ea typeface="08서울남산체 B" pitchFamily="18" charset="-127"/>
                <a:cs typeface="Cul De Sac" pitchFamily="2" charset="0"/>
              </a:rPr>
              <a:t>을 전달인자로 넣으면 위와 같은 결과값이 나왔다</a:t>
            </a:r>
            <a:r>
              <a:rPr lang="en-US" altLang="ko-KR" spc="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hellya" pitchFamily="2" charset="0"/>
                <a:ea typeface="08서울남산체 B" pitchFamily="18" charset="-127"/>
                <a:cs typeface="Cul De Sac" pitchFamily="2" charset="0"/>
              </a:rPr>
              <a:t>.</a:t>
            </a:r>
            <a:endParaRPr lang="ko-KR" altLang="en-US" spc="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Ahellya" pitchFamily="2" charset="0"/>
              <a:ea typeface="08서울남산체 B" pitchFamily="18" charset="-127"/>
              <a:cs typeface="Cul De Sac" pitchFamily="2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236296" y="6525344"/>
            <a:ext cx="2736304" cy="2769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Front"/>
              <a:lightRig rig="threePt" dir="t"/>
            </a:scene3d>
          </a:bodyPr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  <a:latin typeface="Bebas Neue" pitchFamily="34" charset="0"/>
                <a:ea typeface="08서울남산체 B" pitchFamily="18" charset="-127"/>
                <a:cs typeface="Ebrima" pitchFamily="2" charset="0"/>
              </a:rPr>
              <a:t>ANDRES OSPINA</a:t>
            </a:r>
            <a:endParaRPr lang="ko-KR" altLang="en-US" sz="1200" dirty="0">
              <a:solidFill>
                <a:schemeClr val="bg1">
                  <a:lumMod val="65000"/>
                </a:schemeClr>
              </a:solidFill>
              <a:latin typeface="Bebas Neue" pitchFamily="34" charset="0"/>
              <a:ea typeface="08서울남산체 B" pitchFamily="18" charset="-127"/>
              <a:cs typeface="Ebrima" pitchFamily="2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473624" y="1675679"/>
            <a:ext cx="2160240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Front"/>
              <a:lightRig rig="threePt" dir="t"/>
            </a:scene3d>
          </a:bodyPr>
          <a:lstStyle/>
          <a:p>
            <a:pPr algn="ctr"/>
            <a:r>
              <a:rPr lang="ko-KR" altLang="en-US" sz="2000" dirty="0" smtClean="0">
                <a:solidFill>
                  <a:schemeClr val="bg1"/>
                </a:solidFill>
                <a:latin typeface="Bebas Neue" pitchFamily="34" charset="0"/>
              </a:rPr>
              <a:t>이전까지의 진행</a:t>
            </a:r>
            <a:endParaRPr lang="ko-KR" altLang="en-US" sz="2000" dirty="0">
              <a:solidFill>
                <a:schemeClr val="bg1"/>
              </a:solidFill>
              <a:latin typeface="Bebas Neue" pitchFamily="34" charset="0"/>
            </a:endParaRPr>
          </a:p>
        </p:txBody>
      </p:sp>
      <p:pic>
        <p:nvPicPr>
          <p:cNvPr id="21" name="내용 개체 틀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2297154"/>
            <a:ext cx="9166662" cy="2499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090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6512" y="-45374"/>
            <a:ext cx="9180512" cy="693075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5210" y="0"/>
            <a:ext cx="9144000" cy="6930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4" name="다이어그램 3"/>
          <p:cNvGraphicFramePr/>
          <p:nvPr>
            <p:extLst>
              <p:ext uri="{D42A27DB-BD31-4B8C-83A1-F6EECF244321}">
                <p14:modId xmlns:p14="http://schemas.microsoft.com/office/powerpoint/2010/main" val="1021482639"/>
              </p:ext>
            </p:extLst>
          </p:nvPr>
        </p:nvGraphicFramePr>
        <p:xfrm>
          <a:off x="611560" y="2564904"/>
          <a:ext cx="7992888" cy="34563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9" name="그룹 8"/>
          <p:cNvGrpSpPr/>
          <p:nvPr/>
        </p:nvGrpSpPr>
        <p:grpSpPr>
          <a:xfrm>
            <a:off x="3347864" y="787351"/>
            <a:ext cx="2448272" cy="841449"/>
            <a:chOff x="3347864" y="787351"/>
            <a:chExt cx="2448272" cy="841449"/>
          </a:xfrm>
        </p:grpSpPr>
        <p:cxnSp>
          <p:nvCxnSpPr>
            <p:cNvPr id="10" name="직선 연결선 9"/>
            <p:cNvCxnSpPr/>
            <p:nvPr/>
          </p:nvCxnSpPr>
          <p:spPr>
            <a:xfrm>
              <a:off x="3347864" y="1628800"/>
              <a:ext cx="2448272" cy="0"/>
            </a:xfrm>
            <a:prstGeom prst="line">
              <a:avLst/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perspectiveFron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491880" y="787351"/>
              <a:ext cx="21602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perspectiveFront"/>
                <a:lightRig rig="threePt" dir="t"/>
              </a:scene3d>
            </a:bodyPr>
            <a:lstStyle/>
            <a:p>
              <a:pPr algn="ctr"/>
              <a:r>
                <a:rPr lang="ko-KR" altLang="en-US" sz="2800" dirty="0" smtClean="0">
                  <a:solidFill>
                    <a:schemeClr val="bg1"/>
                  </a:solidFill>
                  <a:latin typeface="Bebas Neue" pitchFamily="34" charset="0"/>
                </a:rPr>
                <a:t>키워드 추출</a:t>
              </a:r>
              <a:endParaRPr lang="ko-KR" altLang="en-US" sz="2800" dirty="0">
                <a:solidFill>
                  <a:schemeClr val="bg1"/>
                </a:solidFill>
                <a:latin typeface="Bebas Neue" pitchFamily="34" charset="0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3473624" y="1675679"/>
            <a:ext cx="2160240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Front"/>
              <a:lightRig rig="threePt" dir="t"/>
            </a:scene3d>
          </a:bodyPr>
          <a:lstStyle/>
          <a:p>
            <a:pPr algn="ctr"/>
            <a:r>
              <a:rPr lang="ko-KR" altLang="en-US" sz="2000" dirty="0" smtClean="0">
                <a:solidFill>
                  <a:schemeClr val="bg1"/>
                </a:solidFill>
                <a:latin typeface="Bebas Neue" pitchFamily="34" charset="0"/>
              </a:rPr>
              <a:t>이전까지의 진행</a:t>
            </a:r>
            <a:endParaRPr lang="ko-KR" altLang="en-US" sz="2000" dirty="0">
              <a:solidFill>
                <a:schemeClr val="bg1"/>
              </a:solidFill>
              <a:latin typeface="Bebas Neu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5783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6512" y="-45374"/>
            <a:ext cx="9180512" cy="693075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5210" y="0"/>
            <a:ext cx="9144000" cy="6930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3" name="다이어그램 2"/>
          <p:cNvGraphicFramePr/>
          <p:nvPr>
            <p:extLst>
              <p:ext uri="{D42A27DB-BD31-4B8C-83A1-F6EECF244321}">
                <p14:modId xmlns:p14="http://schemas.microsoft.com/office/powerpoint/2010/main" val="1535959455"/>
              </p:ext>
            </p:extLst>
          </p:nvPr>
        </p:nvGraphicFramePr>
        <p:xfrm>
          <a:off x="179512" y="1308830"/>
          <a:ext cx="8784976" cy="52885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9" name="그룹 8"/>
          <p:cNvGrpSpPr/>
          <p:nvPr/>
        </p:nvGrpSpPr>
        <p:grpSpPr>
          <a:xfrm>
            <a:off x="3347864" y="44624"/>
            <a:ext cx="2448272" cy="841449"/>
            <a:chOff x="3347864" y="787351"/>
            <a:chExt cx="2448272" cy="841449"/>
          </a:xfrm>
        </p:grpSpPr>
        <p:cxnSp>
          <p:nvCxnSpPr>
            <p:cNvPr id="10" name="직선 연결선 9"/>
            <p:cNvCxnSpPr/>
            <p:nvPr/>
          </p:nvCxnSpPr>
          <p:spPr>
            <a:xfrm>
              <a:off x="3347864" y="1628800"/>
              <a:ext cx="2448272" cy="0"/>
            </a:xfrm>
            <a:prstGeom prst="line">
              <a:avLst/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perspectiveFron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491880" y="787351"/>
              <a:ext cx="21602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perspectiveFront"/>
                <a:lightRig rig="threePt" dir="t"/>
              </a:scene3d>
            </a:bodyPr>
            <a:lstStyle/>
            <a:p>
              <a:pPr algn="ctr"/>
              <a:r>
                <a:rPr lang="ko-KR" altLang="en-US" sz="2800" dirty="0" smtClean="0">
                  <a:solidFill>
                    <a:schemeClr val="bg1"/>
                  </a:solidFill>
                  <a:latin typeface="Bebas Neue" pitchFamily="34" charset="0"/>
                </a:rPr>
                <a:t>키워드 추출</a:t>
              </a:r>
              <a:endParaRPr lang="ko-KR" altLang="en-US" sz="2800" dirty="0">
                <a:solidFill>
                  <a:schemeClr val="bg1"/>
                </a:solidFill>
                <a:latin typeface="Bebas Neue" pitchFamily="34" charset="0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3473624" y="908720"/>
            <a:ext cx="2160240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Front"/>
              <a:lightRig rig="threePt" dir="t"/>
            </a:scene3d>
          </a:bodyPr>
          <a:lstStyle/>
          <a:p>
            <a:pPr algn="ctr"/>
            <a:r>
              <a:rPr lang="ko-KR" altLang="en-US" sz="2000" dirty="0" smtClean="0">
                <a:solidFill>
                  <a:schemeClr val="bg1"/>
                </a:solidFill>
                <a:latin typeface="Bebas Neue" pitchFamily="34" charset="0"/>
              </a:rPr>
              <a:t>추가 진행사항</a:t>
            </a:r>
            <a:endParaRPr lang="ko-KR" altLang="en-US" sz="2000" dirty="0">
              <a:solidFill>
                <a:schemeClr val="bg1"/>
              </a:solidFill>
              <a:latin typeface="Bebas Neu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5774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6512" y="-45374"/>
            <a:ext cx="9180512" cy="693075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5210" y="0"/>
            <a:ext cx="9144000" cy="6930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9" name="그룹 8"/>
          <p:cNvGrpSpPr/>
          <p:nvPr/>
        </p:nvGrpSpPr>
        <p:grpSpPr>
          <a:xfrm>
            <a:off x="3347864" y="787351"/>
            <a:ext cx="2448272" cy="841449"/>
            <a:chOff x="3347864" y="787351"/>
            <a:chExt cx="2448272" cy="841449"/>
          </a:xfrm>
        </p:grpSpPr>
        <p:cxnSp>
          <p:nvCxnSpPr>
            <p:cNvPr id="10" name="직선 연결선 9"/>
            <p:cNvCxnSpPr/>
            <p:nvPr/>
          </p:nvCxnSpPr>
          <p:spPr>
            <a:xfrm>
              <a:off x="3347864" y="1628800"/>
              <a:ext cx="2448272" cy="0"/>
            </a:xfrm>
            <a:prstGeom prst="line">
              <a:avLst/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perspectiveFron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491880" y="787351"/>
              <a:ext cx="21602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perspectiveFront"/>
                <a:lightRig rig="threePt" dir="t"/>
              </a:scene3d>
            </a:bodyPr>
            <a:lstStyle/>
            <a:p>
              <a:pPr algn="ctr"/>
              <a:r>
                <a:rPr lang="ko-KR" altLang="en-US" sz="2800" dirty="0" smtClean="0">
                  <a:solidFill>
                    <a:schemeClr val="bg1"/>
                  </a:solidFill>
                  <a:latin typeface="Bebas Neue" pitchFamily="34" charset="0"/>
                </a:rPr>
                <a:t>키워드 추출</a:t>
              </a:r>
              <a:endParaRPr lang="ko-KR" altLang="en-US" sz="2800" dirty="0">
                <a:solidFill>
                  <a:schemeClr val="bg1"/>
                </a:solidFill>
                <a:latin typeface="Bebas Neue" pitchFamily="34" charset="0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3473624" y="1675679"/>
            <a:ext cx="2160240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Front"/>
              <a:lightRig rig="threePt" dir="t"/>
            </a:scene3d>
          </a:bodyPr>
          <a:lstStyle/>
          <a:p>
            <a:pPr algn="ctr"/>
            <a:r>
              <a:rPr lang="ko-KR" altLang="en-US" sz="2000" dirty="0" smtClean="0">
                <a:solidFill>
                  <a:schemeClr val="bg1"/>
                </a:solidFill>
                <a:latin typeface="Bebas Neue" pitchFamily="34" charset="0"/>
              </a:rPr>
              <a:t>이전 진행사항</a:t>
            </a:r>
            <a:endParaRPr lang="ko-KR" altLang="en-US" sz="2000" dirty="0">
              <a:solidFill>
                <a:schemeClr val="bg1"/>
              </a:solidFill>
              <a:latin typeface="Bebas Neue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271" y="4005064"/>
            <a:ext cx="8629590" cy="165618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027" y="2420888"/>
            <a:ext cx="8632472" cy="218149"/>
          </a:xfrm>
          <a:prstGeom prst="rect">
            <a:avLst/>
          </a:prstGeom>
        </p:spPr>
      </p:pic>
      <p:sp>
        <p:nvSpPr>
          <p:cNvPr id="6" name="아래쪽 화살표 5"/>
          <p:cNvSpPr/>
          <p:nvPr/>
        </p:nvSpPr>
        <p:spPr>
          <a:xfrm>
            <a:off x="3923928" y="2780928"/>
            <a:ext cx="1152128" cy="10801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5774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6512" y="-45374"/>
            <a:ext cx="9180512" cy="693075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5210" y="0"/>
            <a:ext cx="9144000" cy="6930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9" name="그룹 8"/>
          <p:cNvGrpSpPr/>
          <p:nvPr/>
        </p:nvGrpSpPr>
        <p:grpSpPr>
          <a:xfrm>
            <a:off x="3347864" y="787351"/>
            <a:ext cx="2448272" cy="841449"/>
            <a:chOff x="3347864" y="787351"/>
            <a:chExt cx="2448272" cy="841449"/>
          </a:xfrm>
        </p:grpSpPr>
        <p:cxnSp>
          <p:nvCxnSpPr>
            <p:cNvPr id="10" name="직선 연결선 9"/>
            <p:cNvCxnSpPr/>
            <p:nvPr/>
          </p:nvCxnSpPr>
          <p:spPr>
            <a:xfrm>
              <a:off x="3347864" y="1628800"/>
              <a:ext cx="2448272" cy="0"/>
            </a:xfrm>
            <a:prstGeom prst="line">
              <a:avLst/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perspectiveFron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491880" y="787351"/>
              <a:ext cx="21602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perspectiveFront"/>
                <a:lightRig rig="threePt" dir="t"/>
              </a:scene3d>
            </a:bodyPr>
            <a:lstStyle/>
            <a:p>
              <a:pPr algn="ctr"/>
              <a:r>
                <a:rPr lang="ko-KR" altLang="en-US" sz="2800" dirty="0" smtClean="0">
                  <a:solidFill>
                    <a:schemeClr val="bg1"/>
                  </a:solidFill>
                  <a:latin typeface="Bebas Neue" pitchFamily="34" charset="0"/>
                </a:rPr>
                <a:t>키워드 추출</a:t>
              </a:r>
              <a:endParaRPr lang="ko-KR" altLang="en-US" sz="2800" dirty="0">
                <a:solidFill>
                  <a:schemeClr val="bg1"/>
                </a:solidFill>
                <a:latin typeface="Bebas Neue" pitchFamily="34" charset="0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3473624" y="1675679"/>
            <a:ext cx="2160240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Front"/>
              <a:lightRig rig="threePt" dir="t"/>
            </a:scene3d>
          </a:bodyPr>
          <a:lstStyle/>
          <a:p>
            <a:pPr algn="ctr"/>
            <a:r>
              <a:rPr lang="ko-KR" altLang="en-US" sz="2000" dirty="0" smtClean="0">
                <a:solidFill>
                  <a:schemeClr val="bg1"/>
                </a:solidFill>
                <a:latin typeface="Bebas Neue" pitchFamily="34" charset="0"/>
              </a:rPr>
              <a:t>추가 진행사항</a:t>
            </a:r>
            <a:endParaRPr lang="ko-KR" altLang="en-US" sz="2000" dirty="0">
              <a:solidFill>
                <a:schemeClr val="bg1"/>
              </a:solidFill>
              <a:latin typeface="Bebas Neue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2276872"/>
            <a:ext cx="7920879" cy="69979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30" y="4538836"/>
            <a:ext cx="7941540" cy="330324"/>
          </a:xfrm>
          <a:prstGeom prst="rect">
            <a:avLst/>
          </a:prstGeom>
        </p:spPr>
      </p:pic>
      <p:sp>
        <p:nvSpPr>
          <p:cNvPr id="14" name="아래쪽 화살표 13"/>
          <p:cNvSpPr/>
          <p:nvPr/>
        </p:nvSpPr>
        <p:spPr>
          <a:xfrm>
            <a:off x="3995936" y="3320988"/>
            <a:ext cx="1152128" cy="10801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3406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6512" y="-45374"/>
            <a:ext cx="9180512" cy="693075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5210" y="0"/>
            <a:ext cx="9144000" cy="6930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9" name="그룹 8"/>
          <p:cNvGrpSpPr/>
          <p:nvPr/>
        </p:nvGrpSpPr>
        <p:grpSpPr>
          <a:xfrm>
            <a:off x="3347864" y="787351"/>
            <a:ext cx="2448272" cy="841449"/>
            <a:chOff x="3347864" y="787351"/>
            <a:chExt cx="2448272" cy="841449"/>
          </a:xfrm>
        </p:grpSpPr>
        <p:cxnSp>
          <p:nvCxnSpPr>
            <p:cNvPr id="10" name="직선 연결선 9"/>
            <p:cNvCxnSpPr/>
            <p:nvPr/>
          </p:nvCxnSpPr>
          <p:spPr>
            <a:xfrm>
              <a:off x="3347864" y="1628800"/>
              <a:ext cx="2448272" cy="0"/>
            </a:xfrm>
            <a:prstGeom prst="line">
              <a:avLst/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perspectiveFron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491880" y="787351"/>
              <a:ext cx="21602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perspectiveFront"/>
                <a:lightRig rig="threePt" dir="t"/>
              </a:scene3d>
            </a:bodyPr>
            <a:lstStyle/>
            <a:p>
              <a:pPr algn="ctr"/>
              <a:r>
                <a:rPr lang="ko-KR" altLang="en-US" sz="2800" dirty="0" smtClean="0">
                  <a:solidFill>
                    <a:schemeClr val="bg1"/>
                  </a:solidFill>
                  <a:latin typeface="Bebas Neue" pitchFamily="34" charset="0"/>
                </a:rPr>
                <a:t>키워드 추출</a:t>
              </a:r>
              <a:endParaRPr lang="ko-KR" altLang="en-US" sz="2800" dirty="0">
                <a:solidFill>
                  <a:schemeClr val="bg1"/>
                </a:solidFill>
                <a:latin typeface="Bebas Neue" pitchFamily="34" charset="0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3473624" y="1675679"/>
            <a:ext cx="2160240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Front"/>
              <a:lightRig rig="threePt" dir="t"/>
            </a:scene3d>
          </a:bodyPr>
          <a:lstStyle/>
          <a:p>
            <a:pPr algn="ctr"/>
            <a:r>
              <a:rPr lang="ko-KR" altLang="en-US" sz="2000" dirty="0" smtClean="0">
                <a:solidFill>
                  <a:schemeClr val="bg1"/>
                </a:solidFill>
                <a:latin typeface="Bebas Neue" pitchFamily="34" charset="0"/>
              </a:rPr>
              <a:t>진행과정</a:t>
            </a:r>
            <a:endParaRPr lang="ko-KR" altLang="en-US" sz="2000" dirty="0">
              <a:solidFill>
                <a:schemeClr val="bg1"/>
              </a:solidFill>
              <a:latin typeface="Bebas Neue" pitchFamily="34" charset="0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671" y="2339252"/>
            <a:ext cx="8629590" cy="1656184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15619" y="4314817"/>
            <a:ext cx="80762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위 문자열 리스트에서 기업명 및 상관없는 종목들의 단어 그룹에서 일치하는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ko-KR" altLang="en-US" dirty="0" smtClean="0">
                <a:solidFill>
                  <a:schemeClr val="bg1"/>
                </a:solidFill>
              </a:rPr>
              <a:t>것들을 제거하려고 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7691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1179</TotalTime>
  <Words>400</Words>
  <Application>Microsoft Office PowerPoint</Application>
  <PresentationFormat>화면 슬라이드 쇼(4:3)</PresentationFormat>
  <Paragraphs>88</Paragraphs>
  <Slides>19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13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33" baseType="lpstr">
      <vt:lpstr>굴림</vt:lpstr>
      <vt:lpstr>Arial</vt:lpstr>
      <vt:lpstr>HY강B</vt:lpstr>
      <vt:lpstr>08서울남산체B</vt:lpstr>
      <vt:lpstr>Cul De Sac</vt:lpstr>
      <vt:lpstr>08서울남산체 B</vt:lpstr>
      <vt:lpstr>-윤고딕330</vt:lpstr>
      <vt:lpstr>Ebrima</vt:lpstr>
      <vt:lpstr>경기천년바탕 Regular</vt:lpstr>
      <vt:lpstr>맑은 고딕</vt:lpstr>
      <vt:lpstr>Ahellya</vt:lpstr>
      <vt:lpstr>HY견고딕</vt:lpstr>
      <vt:lpstr>Bebas Neue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sony</dc:creator>
  <cp:lastModifiedBy>hyobin</cp:lastModifiedBy>
  <cp:revision>120</cp:revision>
  <dcterms:created xsi:type="dcterms:W3CDTF">2016-02-28T00:49:02Z</dcterms:created>
  <dcterms:modified xsi:type="dcterms:W3CDTF">2018-10-02T06:11:45Z</dcterms:modified>
</cp:coreProperties>
</file>