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66" r:id="rId2"/>
    <p:sldId id="279" r:id="rId3"/>
    <p:sldId id="290" r:id="rId4"/>
    <p:sldId id="292" r:id="rId5"/>
    <p:sldId id="293" r:id="rId6"/>
    <p:sldId id="295" r:id="rId7"/>
    <p:sldId id="296" r:id="rId8"/>
    <p:sldId id="294" r:id="rId9"/>
    <p:sldId id="297" r:id="rId10"/>
    <p:sldId id="275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</p:sldIdLst>
  <p:sldSz cx="9144000" cy="6858000" type="screen4x3"/>
  <p:notesSz cx="6858000" cy="9144000"/>
  <p:embeddedFontLst>
    <p:embeddedFont>
      <p:font typeface="-윤고딕330" charset="-127"/>
      <p:regular r:id="rId22"/>
    </p:embeddedFont>
    <p:embeddedFont>
      <p:font typeface="Ebrima" pitchFamily="2" charset="0"/>
      <p:regular r:id="rId23"/>
      <p:bold r:id="rId24"/>
    </p:embeddedFont>
    <p:embeddedFont>
      <p:font typeface="맑은 고딕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22"/>
    <a:srgbClr val="FFCC66"/>
    <a:srgbClr val="019096"/>
    <a:srgbClr val="037679"/>
    <a:srgbClr val="01AAB1"/>
    <a:srgbClr val="007042"/>
    <a:srgbClr val="291F09"/>
    <a:srgbClr val="3A2C0C"/>
    <a:srgbClr val="686868"/>
    <a:srgbClr val="4A7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D0151-36C1-47AF-8220-23470E61FC7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9F0A10E-BAB6-4848-AD3A-A59F4508809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종목명</a:t>
          </a:r>
          <a:r>
            <a:rPr lang="ko-KR" altLang="en-US" dirty="0" smtClean="0"/>
            <a:t> 리스트</a:t>
          </a:r>
          <a:endParaRPr lang="ko-KR" altLang="en-US" dirty="0"/>
        </a:p>
      </dgm:t>
    </dgm:pt>
    <dgm:pt modelId="{A08CE3C5-B3A5-446A-A879-27D9DF7BBA50}" type="parTrans" cxnId="{10040E20-85B6-4D13-80C4-DF1F227442E0}">
      <dgm:prSet/>
      <dgm:spPr/>
      <dgm:t>
        <a:bodyPr/>
        <a:lstStyle/>
        <a:p>
          <a:pPr latinLnBrk="1"/>
          <a:endParaRPr lang="ko-KR" altLang="en-US"/>
        </a:p>
      </dgm:t>
    </dgm:pt>
    <dgm:pt modelId="{A22D606E-EA6C-49A2-A260-0A11854F022D}" type="sibTrans" cxnId="{10040E20-85B6-4D13-80C4-DF1F227442E0}">
      <dgm:prSet/>
      <dgm:spPr/>
      <dgm:t>
        <a:bodyPr/>
        <a:lstStyle/>
        <a:p>
          <a:pPr latinLnBrk="1"/>
          <a:endParaRPr lang="ko-KR" altLang="en-US"/>
        </a:p>
      </dgm:t>
    </dgm:pt>
    <dgm:pt modelId="{F6BCA1AA-F4D2-4978-86E6-6460B19CD0DD}">
      <dgm:prSet phldrT="[텍스트]"/>
      <dgm:spPr/>
      <dgm:t>
        <a:bodyPr/>
        <a:lstStyle/>
        <a:p>
          <a:pPr latinLnBrk="1"/>
          <a:r>
            <a:rPr lang="ko-KR" altLang="en-US" dirty="0" smtClean="0"/>
            <a:t>시작일 </a:t>
          </a:r>
          <a:r>
            <a:rPr lang="en-US" altLang="ko-KR" dirty="0" smtClean="0"/>
            <a:t>~ </a:t>
          </a:r>
          <a:r>
            <a:rPr lang="ko-KR" altLang="en-US" dirty="0" smtClean="0"/>
            <a:t>마지막일</a:t>
          </a:r>
          <a:endParaRPr lang="en-US" altLang="ko-KR" dirty="0" smtClean="0"/>
        </a:p>
      </dgm:t>
    </dgm:pt>
    <dgm:pt modelId="{28400D37-4399-487E-87EF-5C854FF5CDAC}" type="parTrans" cxnId="{67B1FBE0-2FB6-4AEB-9D91-3647E5C52ECB}">
      <dgm:prSet/>
      <dgm:spPr/>
      <dgm:t>
        <a:bodyPr/>
        <a:lstStyle/>
        <a:p>
          <a:pPr latinLnBrk="1"/>
          <a:endParaRPr lang="ko-KR" altLang="en-US"/>
        </a:p>
      </dgm:t>
    </dgm:pt>
    <dgm:pt modelId="{EE522809-9AE0-4256-A222-A9F831586BF8}" type="sibTrans" cxnId="{67B1FBE0-2FB6-4AEB-9D91-3647E5C52ECB}">
      <dgm:prSet/>
      <dgm:spPr/>
      <dgm:t>
        <a:bodyPr/>
        <a:lstStyle/>
        <a:p>
          <a:pPr latinLnBrk="1"/>
          <a:endParaRPr lang="ko-KR" altLang="en-US"/>
        </a:p>
      </dgm:t>
    </dgm:pt>
    <dgm:pt modelId="{63431587-0F6C-44CC-9EEC-B8503F6A2BC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</a:rPr>
            <a:t>문자열 리스트</a:t>
          </a:r>
          <a:endParaRPr lang="ko-KR" altLang="en-US" dirty="0">
            <a:solidFill>
              <a:schemeClr val="bg1"/>
            </a:solidFill>
          </a:endParaRPr>
        </a:p>
      </dgm:t>
    </dgm:pt>
    <dgm:pt modelId="{EA756489-6DA2-4BE5-83E3-3C8368798034}" type="parTrans" cxnId="{FFA5BB95-BE0F-4417-90F7-A6774AE589F4}">
      <dgm:prSet/>
      <dgm:spPr/>
      <dgm:t>
        <a:bodyPr/>
        <a:lstStyle/>
        <a:p>
          <a:pPr latinLnBrk="1"/>
          <a:endParaRPr lang="ko-KR" altLang="en-US"/>
        </a:p>
      </dgm:t>
    </dgm:pt>
    <dgm:pt modelId="{2B44932E-C6B6-4CF6-B877-2C5EF39AE067}" type="sibTrans" cxnId="{FFA5BB95-BE0F-4417-90F7-A6774AE589F4}">
      <dgm:prSet/>
      <dgm:spPr/>
      <dgm:t>
        <a:bodyPr/>
        <a:lstStyle/>
        <a:p>
          <a:pPr latinLnBrk="1"/>
          <a:endParaRPr lang="ko-KR" altLang="en-US"/>
        </a:p>
      </dgm:t>
    </dgm:pt>
    <dgm:pt modelId="{8FACA89C-6D56-4758-9D05-7E592CEC8F1B}" type="pres">
      <dgm:prSet presAssocID="{73BD0151-36C1-47AF-8220-23470E61FC7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DCCFA0-A4CD-4BE1-B80D-F879139EBEE6}" type="pres">
      <dgm:prSet presAssocID="{73BD0151-36C1-47AF-8220-23470E61FC70}" presName="ellipse" presStyleLbl="trBgShp" presStyleIdx="0" presStyleCnt="1"/>
      <dgm:spPr/>
    </dgm:pt>
    <dgm:pt modelId="{216735BB-617D-4E04-AD19-53DFD64A7820}" type="pres">
      <dgm:prSet presAssocID="{73BD0151-36C1-47AF-8220-23470E61FC70}" presName="arrow1" presStyleLbl="fgShp" presStyleIdx="0" presStyleCnt="1"/>
      <dgm:spPr/>
    </dgm:pt>
    <dgm:pt modelId="{699622E6-CCE7-4019-A103-F67BA23FB76A}" type="pres">
      <dgm:prSet presAssocID="{73BD0151-36C1-47AF-8220-23470E61FC70}" presName="rectangle" presStyleLbl="revTx" presStyleIdx="0" presStyleCnt="1" custScaleX="1537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365F12-D50B-47B3-846F-7A5C84B7A3D9}" type="pres">
      <dgm:prSet presAssocID="{F6BCA1AA-F4D2-4978-86E6-6460B19CD0DD}" presName="item1" presStyleLbl="node1" presStyleIdx="0" presStyleCnt="2" custLinFactNeighborX="43015" custLinFactNeighborY="-7576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EAC3AD-8A15-4709-8D56-7FD9070EB2CB}" type="pres">
      <dgm:prSet presAssocID="{63431587-0F6C-44CC-9EEC-B8503F6A2BC9}" presName="item2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AA6810-3A9F-461A-844A-D1459E46F5BB}" type="pres">
      <dgm:prSet presAssocID="{73BD0151-36C1-47AF-8220-23470E61FC70}" presName="funnel" presStyleLbl="trAlignAcc1" presStyleIdx="0" presStyleCnt="1"/>
      <dgm:spPr/>
    </dgm:pt>
  </dgm:ptLst>
  <dgm:cxnLst>
    <dgm:cxn modelId="{FFA5BB95-BE0F-4417-90F7-A6774AE589F4}" srcId="{73BD0151-36C1-47AF-8220-23470E61FC70}" destId="{63431587-0F6C-44CC-9EEC-B8503F6A2BC9}" srcOrd="2" destOrd="0" parTransId="{EA756489-6DA2-4BE5-83E3-3C8368798034}" sibTransId="{2B44932E-C6B6-4CF6-B877-2C5EF39AE067}"/>
    <dgm:cxn modelId="{31E7C70C-E5E0-4909-A897-5D4C01F1022D}" type="presOf" srcId="{F6BCA1AA-F4D2-4978-86E6-6460B19CD0DD}" destId="{CD365F12-D50B-47B3-846F-7A5C84B7A3D9}" srcOrd="0" destOrd="0" presId="urn:microsoft.com/office/officeart/2005/8/layout/funnel1"/>
    <dgm:cxn modelId="{67B1FBE0-2FB6-4AEB-9D91-3647E5C52ECB}" srcId="{73BD0151-36C1-47AF-8220-23470E61FC70}" destId="{F6BCA1AA-F4D2-4978-86E6-6460B19CD0DD}" srcOrd="1" destOrd="0" parTransId="{28400D37-4399-487E-87EF-5C854FF5CDAC}" sibTransId="{EE522809-9AE0-4256-A222-A9F831586BF8}"/>
    <dgm:cxn modelId="{738E9F18-CF52-4F9F-BA18-21F5016424D0}" type="presOf" srcId="{73BD0151-36C1-47AF-8220-23470E61FC70}" destId="{8FACA89C-6D56-4758-9D05-7E592CEC8F1B}" srcOrd="0" destOrd="0" presId="urn:microsoft.com/office/officeart/2005/8/layout/funnel1"/>
    <dgm:cxn modelId="{10040E20-85B6-4D13-80C4-DF1F227442E0}" srcId="{73BD0151-36C1-47AF-8220-23470E61FC70}" destId="{19F0A10E-BAB6-4848-AD3A-A59F4508809D}" srcOrd="0" destOrd="0" parTransId="{A08CE3C5-B3A5-446A-A879-27D9DF7BBA50}" sibTransId="{A22D606E-EA6C-49A2-A260-0A11854F022D}"/>
    <dgm:cxn modelId="{C68C48DD-9963-4D75-B0DC-FE9B4088F8F2}" type="presOf" srcId="{19F0A10E-BAB6-4848-AD3A-A59F4508809D}" destId="{14EAC3AD-8A15-4709-8D56-7FD9070EB2CB}" srcOrd="0" destOrd="0" presId="urn:microsoft.com/office/officeart/2005/8/layout/funnel1"/>
    <dgm:cxn modelId="{9F24A1C7-BA3C-493E-8F0D-852B6302EFF9}" type="presOf" srcId="{63431587-0F6C-44CC-9EEC-B8503F6A2BC9}" destId="{699622E6-CCE7-4019-A103-F67BA23FB76A}" srcOrd="0" destOrd="0" presId="urn:microsoft.com/office/officeart/2005/8/layout/funnel1"/>
    <dgm:cxn modelId="{2BE29030-9457-4397-AB8F-A81874D45C8F}" type="presParOf" srcId="{8FACA89C-6D56-4758-9D05-7E592CEC8F1B}" destId="{34DCCFA0-A4CD-4BE1-B80D-F879139EBEE6}" srcOrd="0" destOrd="0" presId="urn:microsoft.com/office/officeart/2005/8/layout/funnel1"/>
    <dgm:cxn modelId="{7269D7E4-CE2F-4289-882F-03C887410713}" type="presParOf" srcId="{8FACA89C-6D56-4758-9D05-7E592CEC8F1B}" destId="{216735BB-617D-4E04-AD19-53DFD64A7820}" srcOrd="1" destOrd="0" presId="urn:microsoft.com/office/officeart/2005/8/layout/funnel1"/>
    <dgm:cxn modelId="{3BB210BE-5BE1-4B0E-A597-CCBD559C1116}" type="presParOf" srcId="{8FACA89C-6D56-4758-9D05-7E592CEC8F1B}" destId="{699622E6-CCE7-4019-A103-F67BA23FB76A}" srcOrd="2" destOrd="0" presId="urn:microsoft.com/office/officeart/2005/8/layout/funnel1"/>
    <dgm:cxn modelId="{92ECBAF7-DF04-42BA-8E88-4C24445A87D2}" type="presParOf" srcId="{8FACA89C-6D56-4758-9D05-7E592CEC8F1B}" destId="{CD365F12-D50B-47B3-846F-7A5C84B7A3D9}" srcOrd="3" destOrd="0" presId="urn:microsoft.com/office/officeart/2005/8/layout/funnel1"/>
    <dgm:cxn modelId="{D7A4A648-0287-4879-A945-A4AEA7DD1A4C}" type="presParOf" srcId="{8FACA89C-6D56-4758-9D05-7E592CEC8F1B}" destId="{14EAC3AD-8A15-4709-8D56-7FD9070EB2CB}" srcOrd="4" destOrd="0" presId="urn:microsoft.com/office/officeart/2005/8/layout/funnel1"/>
    <dgm:cxn modelId="{D1D062D1-03F3-4300-937F-D803C10B1F70}" type="presParOf" srcId="{8FACA89C-6D56-4758-9D05-7E592CEC8F1B}" destId="{2DAA6810-3A9F-461A-844A-D1459E46F5BB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0CA83-85B6-4DFD-9410-53921A466F8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667E214-896C-443B-9C47-5CC983FFE479}">
      <dgm:prSet phldrT="[텍스트]"/>
      <dgm:spPr/>
      <dgm:t>
        <a:bodyPr/>
        <a:lstStyle/>
        <a:p>
          <a:pPr latinLnBrk="1"/>
          <a:r>
            <a:rPr lang="ko-KR" altLang="en-US" dirty="0" smtClean="0"/>
            <a:t>전체 단어</a:t>
          </a:r>
          <a:endParaRPr lang="ko-KR" altLang="en-US" dirty="0"/>
        </a:p>
      </dgm:t>
    </dgm:pt>
    <dgm:pt modelId="{7CFDC25D-5C6A-4196-AEC6-21883C6BE8CA}" type="parTrans" cxnId="{E59D5291-FAA7-4FFD-AEA5-D096426EC132}">
      <dgm:prSet/>
      <dgm:spPr/>
      <dgm:t>
        <a:bodyPr/>
        <a:lstStyle/>
        <a:p>
          <a:pPr latinLnBrk="1"/>
          <a:endParaRPr lang="ko-KR" altLang="en-US"/>
        </a:p>
      </dgm:t>
    </dgm:pt>
    <dgm:pt modelId="{B925F36C-0D51-46D0-8F74-9F2096CDCE2A}" type="sibTrans" cxnId="{E59D5291-FAA7-4FFD-AEA5-D096426EC132}">
      <dgm:prSet/>
      <dgm:spPr/>
      <dgm:t>
        <a:bodyPr/>
        <a:lstStyle/>
        <a:p>
          <a:pPr latinLnBrk="1"/>
          <a:endParaRPr lang="ko-KR" altLang="en-US"/>
        </a:p>
      </dgm:t>
    </dgm:pt>
    <dgm:pt modelId="{0D55A3BD-2DFE-4357-A673-62C1E6169B67}">
      <dgm:prSet phldrT="[텍스트]"/>
      <dgm:spPr/>
      <dgm:t>
        <a:bodyPr/>
        <a:lstStyle/>
        <a:p>
          <a:pPr latinLnBrk="1"/>
          <a:r>
            <a:rPr lang="en-US" altLang="ko-KR" dirty="0" smtClean="0"/>
            <a:t>Academy</a:t>
          </a:r>
          <a:r>
            <a:rPr lang="ko-KR" altLang="en-US" dirty="0" smtClean="0"/>
            <a:t>에서 받아온 모든 단어들</a:t>
          </a:r>
          <a:endParaRPr lang="ko-KR" altLang="en-US" dirty="0"/>
        </a:p>
      </dgm:t>
    </dgm:pt>
    <dgm:pt modelId="{14EBC02C-9BC4-4DA0-99C0-F1A23C4734E4}" type="parTrans" cxnId="{1E692345-141D-473F-803F-C3F6E879869E}">
      <dgm:prSet/>
      <dgm:spPr/>
      <dgm:t>
        <a:bodyPr/>
        <a:lstStyle/>
        <a:p>
          <a:pPr latinLnBrk="1"/>
          <a:endParaRPr lang="ko-KR" altLang="en-US"/>
        </a:p>
      </dgm:t>
    </dgm:pt>
    <dgm:pt modelId="{910B65D2-02C5-45DD-88E6-FA9647A37F62}" type="sibTrans" cxnId="{1E692345-141D-473F-803F-C3F6E879869E}">
      <dgm:prSet/>
      <dgm:spPr/>
      <dgm:t>
        <a:bodyPr/>
        <a:lstStyle/>
        <a:p>
          <a:pPr latinLnBrk="1"/>
          <a:endParaRPr lang="ko-KR" altLang="en-US"/>
        </a:p>
      </dgm:t>
    </dgm:pt>
    <dgm:pt modelId="{35450464-680B-44C7-8C25-5F6B9A31602B}">
      <dgm:prSet phldrT="[텍스트]"/>
      <dgm:spPr/>
      <dgm:t>
        <a:bodyPr/>
        <a:lstStyle/>
        <a:p>
          <a:pPr latinLnBrk="1"/>
          <a:r>
            <a:rPr lang="ko-KR" altLang="en-US" dirty="0" smtClean="0"/>
            <a:t>비교 </a:t>
          </a:r>
          <a:r>
            <a:rPr lang="ko-KR" altLang="en-US" dirty="0" err="1" smtClean="0"/>
            <a:t>대조군과</a:t>
          </a:r>
          <a:r>
            <a:rPr lang="ko-KR" altLang="en-US" dirty="0" smtClean="0"/>
            <a:t> 일치하는지 체크</a:t>
          </a:r>
          <a:endParaRPr lang="ko-KR" altLang="en-US" dirty="0"/>
        </a:p>
      </dgm:t>
    </dgm:pt>
    <dgm:pt modelId="{B5B47DB7-EA4C-4F3B-A446-040ABD90C547}" type="parTrans" cxnId="{90596D1E-A86E-436C-93EB-EC3494024123}">
      <dgm:prSet/>
      <dgm:spPr/>
      <dgm:t>
        <a:bodyPr/>
        <a:lstStyle/>
        <a:p>
          <a:pPr latinLnBrk="1"/>
          <a:endParaRPr lang="ko-KR" altLang="en-US"/>
        </a:p>
      </dgm:t>
    </dgm:pt>
    <dgm:pt modelId="{A7E3D865-49FB-450F-87C1-40160C23AB48}" type="sibTrans" cxnId="{90596D1E-A86E-436C-93EB-EC3494024123}">
      <dgm:prSet/>
      <dgm:spPr/>
      <dgm:t>
        <a:bodyPr/>
        <a:lstStyle/>
        <a:p>
          <a:pPr latinLnBrk="1"/>
          <a:endParaRPr lang="ko-KR" altLang="en-US"/>
        </a:p>
      </dgm:t>
    </dgm:pt>
    <dgm:pt modelId="{424610A8-AB93-4619-A67D-B0D8A815B622}">
      <dgm:prSet phldrT="[텍스트]"/>
      <dgm:spPr/>
      <dgm:t>
        <a:bodyPr/>
        <a:lstStyle/>
        <a:p>
          <a:pPr latinLnBrk="1"/>
          <a:r>
            <a:rPr lang="en-US" altLang="ko-KR" dirty="0" smtClean="0"/>
            <a:t>Academy</a:t>
          </a:r>
          <a:r>
            <a:rPr lang="ko-KR" altLang="en-US" dirty="0" smtClean="0"/>
            <a:t>에서 받아온 단어들과 비교하고 일치하면 제거</a:t>
          </a:r>
          <a:endParaRPr lang="ko-KR" altLang="en-US" dirty="0"/>
        </a:p>
      </dgm:t>
    </dgm:pt>
    <dgm:pt modelId="{1997BDA1-3A48-46C1-9B2D-15FEB0398C83}" type="parTrans" cxnId="{72DF6BA7-2DB9-4995-8FBD-FA0F6C83AA4D}">
      <dgm:prSet/>
      <dgm:spPr/>
      <dgm:t>
        <a:bodyPr/>
        <a:lstStyle/>
        <a:p>
          <a:pPr latinLnBrk="1"/>
          <a:endParaRPr lang="ko-KR" altLang="en-US"/>
        </a:p>
      </dgm:t>
    </dgm:pt>
    <dgm:pt modelId="{3733BB64-11E0-4ADB-81DC-F779A5DFB1BF}" type="sibTrans" cxnId="{72DF6BA7-2DB9-4995-8FBD-FA0F6C83AA4D}">
      <dgm:prSet/>
      <dgm:spPr/>
      <dgm:t>
        <a:bodyPr/>
        <a:lstStyle/>
        <a:p>
          <a:pPr latinLnBrk="1"/>
          <a:endParaRPr lang="ko-KR" altLang="en-US"/>
        </a:p>
      </dgm:t>
    </dgm:pt>
    <dgm:pt modelId="{1D80C081-A3C5-4BC0-84AB-9DF0E1E00D2D}">
      <dgm:prSet phldrT="[텍스트]"/>
      <dgm:spPr/>
      <dgm:t>
        <a:bodyPr/>
        <a:lstStyle/>
        <a:p>
          <a:pPr latinLnBrk="1"/>
          <a:r>
            <a:rPr lang="ko-KR" altLang="en-US" dirty="0" smtClean="0"/>
            <a:t>기업명과 정확히 일치하는지 체크</a:t>
          </a:r>
          <a:endParaRPr lang="ko-KR" altLang="en-US" dirty="0"/>
        </a:p>
      </dgm:t>
    </dgm:pt>
    <dgm:pt modelId="{90D4CB0E-678A-4C63-869C-5CBB3C0833A5}" type="parTrans" cxnId="{B9E5E638-DBAE-4F84-A3EA-36034A057264}">
      <dgm:prSet/>
      <dgm:spPr/>
      <dgm:t>
        <a:bodyPr/>
        <a:lstStyle/>
        <a:p>
          <a:pPr latinLnBrk="1"/>
          <a:endParaRPr lang="ko-KR" altLang="en-US"/>
        </a:p>
      </dgm:t>
    </dgm:pt>
    <dgm:pt modelId="{93626E3C-3B13-405C-8733-923BC1E94E0E}" type="sibTrans" cxnId="{B9E5E638-DBAE-4F84-A3EA-36034A057264}">
      <dgm:prSet/>
      <dgm:spPr/>
      <dgm:t>
        <a:bodyPr/>
        <a:lstStyle/>
        <a:p>
          <a:pPr latinLnBrk="1"/>
          <a:endParaRPr lang="ko-KR" altLang="en-US"/>
        </a:p>
      </dgm:t>
    </dgm:pt>
    <dgm:pt modelId="{24B73949-CFDA-4266-B499-E50C7B7AA119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Finance.naver</a:t>
          </a:r>
          <a:r>
            <a:rPr lang="ko-KR" altLang="en-US" dirty="0" smtClean="0"/>
            <a:t>에서 받아온 기업명과 비교하여 일치하면 제거</a:t>
          </a:r>
          <a:endParaRPr lang="ko-KR" altLang="en-US" dirty="0"/>
        </a:p>
      </dgm:t>
    </dgm:pt>
    <dgm:pt modelId="{79FA2292-F835-4EB8-8997-501405C0C646}" type="parTrans" cxnId="{F4FED423-26E6-4E2E-AAEA-4C6C1474C888}">
      <dgm:prSet/>
      <dgm:spPr/>
      <dgm:t>
        <a:bodyPr/>
        <a:lstStyle/>
        <a:p>
          <a:pPr latinLnBrk="1"/>
          <a:endParaRPr lang="ko-KR" altLang="en-US"/>
        </a:p>
      </dgm:t>
    </dgm:pt>
    <dgm:pt modelId="{D17BAF72-B56C-484F-847D-66F134A9DD53}" type="sibTrans" cxnId="{F4FED423-26E6-4E2E-AAEA-4C6C1474C888}">
      <dgm:prSet/>
      <dgm:spPr/>
      <dgm:t>
        <a:bodyPr/>
        <a:lstStyle/>
        <a:p>
          <a:pPr latinLnBrk="1"/>
          <a:endParaRPr lang="ko-KR" altLang="en-US"/>
        </a:p>
      </dgm:t>
    </dgm:pt>
    <dgm:pt modelId="{44071F7A-DDA2-4ACF-ADC8-E0BB91B5C065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검색어</a:t>
          </a:r>
          <a:r>
            <a:rPr lang="ko-KR" altLang="en-US" dirty="0" smtClean="0"/>
            <a:t> </a:t>
          </a:r>
          <a:r>
            <a:rPr lang="ko-KR" altLang="en-US" dirty="0" err="1" smtClean="0"/>
            <a:t>트래픽을</a:t>
          </a:r>
          <a:r>
            <a:rPr lang="ko-KR" altLang="en-US" dirty="0" smtClean="0"/>
            <a:t> 체크하고 저장</a:t>
          </a:r>
          <a:endParaRPr lang="ko-KR" altLang="en-US" dirty="0"/>
        </a:p>
      </dgm:t>
    </dgm:pt>
    <dgm:pt modelId="{8D9CABD1-0B13-4D0D-BD21-A20F644F7A77}" type="parTrans" cxnId="{A6ACC2F3-E926-46B0-8697-9C60A38140D6}">
      <dgm:prSet/>
      <dgm:spPr/>
      <dgm:t>
        <a:bodyPr/>
        <a:lstStyle/>
        <a:p>
          <a:pPr latinLnBrk="1"/>
          <a:endParaRPr lang="ko-KR" altLang="en-US"/>
        </a:p>
      </dgm:t>
    </dgm:pt>
    <dgm:pt modelId="{A4107B48-01F8-490A-8136-1EAEF0F25293}" type="sibTrans" cxnId="{A6ACC2F3-E926-46B0-8697-9C60A38140D6}">
      <dgm:prSet/>
      <dgm:spPr/>
      <dgm:t>
        <a:bodyPr/>
        <a:lstStyle/>
        <a:p>
          <a:pPr latinLnBrk="1"/>
          <a:endParaRPr lang="ko-KR" altLang="en-US"/>
        </a:p>
      </dgm:t>
    </dgm:pt>
    <dgm:pt modelId="{7EB3BCBF-46BD-45A2-9B12-DAAB50FBA976}">
      <dgm:prSet phldrT="[텍스트]"/>
      <dgm:spPr/>
      <dgm:t>
        <a:bodyPr/>
        <a:lstStyle/>
        <a:p>
          <a:pPr latinLnBrk="1"/>
          <a:r>
            <a:rPr lang="ko-KR" altLang="en-US" dirty="0" smtClean="0"/>
            <a:t>해당 </a:t>
          </a:r>
          <a:r>
            <a:rPr lang="ko-KR" altLang="en-US" dirty="0" err="1" smtClean="0"/>
            <a:t>기간동안</a:t>
          </a:r>
          <a:r>
            <a:rPr lang="ko-KR" altLang="en-US" dirty="0" smtClean="0"/>
            <a:t> </a:t>
          </a:r>
          <a:r>
            <a:rPr lang="ko-KR" altLang="en-US" dirty="0" err="1" smtClean="0"/>
            <a:t>트래픽이</a:t>
          </a:r>
          <a:r>
            <a:rPr lang="ko-KR" altLang="en-US" dirty="0" smtClean="0"/>
            <a:t> 가장 많이 증가한 순으로 정렬하여 저장</a:t>
          </a:r>
          <a:endParaRPr lang="ko-KR" altLang="en-US" dirty="0"/>
        </a:p>
      </dgm:t>
    </dgm:pt>
    <dgm:pt modelId="{27E377A6-48ED-4687-8325-CF501B9D2A25}" type="parTrans" cxnId="{F48D4CFF-F7E4-481F-B94D-4A6B95FCC9AF}">
      <dgm:prSet/>
      <dgm:spPr/>
      <dgm:t>
        <a:bodyPr/>
        <a:lstStyle/>
        <a:p>
          <a:pPr latinLnBrk="1"/>
          <a:endParaRPr lang="ko-KR" altLang="en-US"/>
        </a:p>
      </dgm:t>
    </dgm:pt>
    <dgm:pt modelId="{B1E63345-87B7-4886-A168-1B587AD78BFD}" type="sibTrans" cxnId="{F48D4CFF-F7E4-481F-B94D-4A6B95FCC9AF}">
      <dgm:prSet/>
      <dgm:spPr/>
      <dgm:t>
        <a:bodyPr/>
        <a:lstStyle/>
        <a:p>
          <a:pPr latinLnBrk="1"/>
          <a:endParaRPr lang="ko-KR" altLang="en-US"/>
        </a:p>
      </dgm:t>
    </dgm:pt>
    <dgm:pt modelId="{990C7449-9187-4538-B044-53253C884E0F}" type="pres">
      <dgm:prSet presAssocID="{F7B0CA83-85B6-4DFD-9410-53921A466F8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B0E58E5-9A8E-4623-85D2-864D642F182B}" type="pres">
      <dgm:prSet presAssocID="{8667E214-896C-443B-9C47-5CC983FFE479}" presName="circle1" presStyleLbl="node1" presStyleIdx="0" presStyleCnt="4"/>
      <dgm:spPr/>
    </dgm:pt>
    <dgm:pt modelId="{2829652E-1811-4A7D-9380-06960A333F17}" type="pres">
      <dgm:prSet presAssocID="{8667E214-896C-443B-9C47-5CC983FFE479}" presName="space" presStyleCnt="0"/>
      <dgm:spPr/>
    </dgm:pt>
    <dgm:pt modelId="{6E49FA8D-A15F-4381-A325-DD0CF66EEBC3}" type="pres">
      <dgm:prSet presAssocID="{8667E214-896C-443B-9C47-5CC983FFE479}" presName="rect1" presStyleLbl="alignAcc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F204778-9B2E-40E4-B444-37861A4C41E8}" type="pres">
      <dgm:prSet presAssocID="{35450464-680B-44C7-8C25-5F6B9A31602B}" presName="vertSpace2" presStyleLbl="node1" presStyleIdx="0" presStyleCnt="4"/>
      <dgm:spPr/>
    </dgm:pt>
    <dgm:pt modelId="{B788997C-A01F-431B-925B-627504DDB6D1}" type="pres">
      <dgm:prSet presAssocID="{35450464-680B-44C7-8C25-5F6B9A31602B}" presName="circle2" presStyleLbl="node1" presStyleIdx="1" presStyleCnt="4"/>
      <dgm:spPr/>
    </dgm:pt>
    <dgm:pt modelId="{F8D25EDE-D7F5-4C7F-B4EE-9D45B3CFD3ED}" type="pres">
      <dgm:prSet presAssocID="{35450464-680B-44C7-8C25-5F6B9A31602B}" presName="rect2" presStyleLbl="alignAcc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7E34E61-9788-410A-84A7-F265012DBA8B}" type="pres">
      <dgm:prSet presAssocID="{1D80C081-A3C5-4BC0-84AB-9DF0E1E00D2D}" presName="vertSpace3" presStyleLbl="node1" presStyleIdx="1" presStyleCnt="4"/>
      <dgm:spPr/>
    </dgm:pt>
    <dgm:pt modelId="{B55F5DCA-1DDB-4AE6-8C39-47BF139BD87F}" type="pres">
      <dgm:prSet presAssocID="{1D80C081-A3C5-4BC0-84AB-9DF0E1E00D2D}" presName="circle3" presStyleLbl="node1" presStyleIdx="2" presStyleCnt="4"/>
      <dgm:spPr/>
    </dgm:pt>
    <dgm:pt modelId="{DF253DD6-C00F-4A61-B8B7-1593375C5DFF}" type="pres">
      <dgm:prSet presAssocID="{1D80C081-A3C5-4BC0-84AB-9DF0E1E00D2D}" presName="rect3" presStyleLbl="alignAcc1" presStyleIdx="2" presStyleCnt="4"/>
      <dgm:spPr/>
    </dgm:pt>
    <dgm:pt modelId="{D30413F5-6F76-4C20-9709-9F018F644D3F}" type="pres">
      <dgm:prSet presAssocID="{44071F7A-DDA2-4ACF-ADC8-E0BB91B5C065}" presName="vertSpace4" presStyleLbl="node1" presStyleIdx="2" presStyleCnt="4"/>
      <dgm:spPr/>
    </dgm:pt>
    <dgm:pt modelId="{4CA1C3A0-AE9F-4FE0-B238-59BC94E8E88F}" type="pres">
      <dgm:prSet presAssocID="{44071F7A-DDA2-4ACF-ADC8-E0BB91B5C065}" presName="circle4" presStyleLbl="node1" presStyleIdx="3" presStyleCnt="4"/>
      <dgm:spPr/>
    </dgm:pt>
    <dgm:pt modelId="{3DE0676C-96E9-4E7D-8B78-48361A3551BA}" type="pres">
      <dgm:prSet presAssocID="{44071F7A-DDA2-4ACF-ADC8-E0BB91B5C065}" presName="rect4" presStyleLbl="alignAcc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ABC269F-9726-4E51-A79F-2673BF05121F}" type="pres">
      <dgm:prSet presAssocID="{8667E214-896C-443B-9C47-5CC983FFE479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077FD3-0064-4768-A676-3162C39F0992}" type="pres">
      <dgm:prSet presAssocID="{8667E214-896C-443B-9C47-5CC983FFE479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E94F70-8E03-4C59-A495-482A8882E2DC}" type="pres">
      <dgm:prSet presAssocID="{35450464-680B-44C7-8C25-5F6B9A31602B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639F47-BA95-4FF7-81B1-9CA6EA0A54B4}" type="pres">
      <dgm:prSet presAssocID="{35450464-680B-44C7-8C25-5F6B9A31602B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3CC003-554D-43A6-A0B4-4B7BFC714E7D}" type="pres">
      <dgm:prSet presAssocID="{1D80C081-A3C5-4BC0-84AB-9DF0E1E00D2D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35F0A242-F466-4B85-9993-F1DCE992ACA7}" type="pres">
      <dgm:prSet presAssocID="{1D80C081-A3C5-4BC0-84AB-9DF0E1E00D2D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BCF84B-F113-4252-83C7-83EB3481AD86}" type="pres">
      <dgm:prSet presAssocID="{44071F7A-DDA2-4ACF-ADC8-E0BB91B5C065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C3E59C-7C08-49C9-B990-397DAF2F4151}" type="pres">
      <dgm:prSet presAssocID="{44071F7A-DDA2-4ACF-ADC8-E0BB91B5C065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5F3A7596-46E4-462B-BF8A-C5FE428E4276}" type="presOf" srcId="{424610A8-AB93-4619-A67D-B0D8A815B622}" destId="{CA639F47-BA95-4FF7-81B1-9CA6EA0A54B4}" srcOrd="0" destOrd="0" presId="urn:microsoft.com/office/officeart/2005/8/layout/target3"/>
    <dgm:cxn modelId="{43B1D2BE-035C-4B8E-BA05-299AA364894F}" type="presOf" srcId="{F7B0CA83-85B6-4DFD-9410-53921A466F87}" destId="{990C7449-9187-4538-B044-53253C884E0F}" srcOrd="0" destOrd="0" presId="urn:microsoft.com/office/officeart/2005/8/layout/target3"/>
    <dgm:cxn modelId="{8BABC048-AC61-49BB-AC1D-5C58FA1887E3}" type="presOf" srcId="{35450464-680B-44C7-8C25-5F6B9A31602B}" destId="{54E94F70-8E03-4C59-A495-482A8882E2DC}" srcOrd="1" destOrd="0" presId="urn:microsoft.com/office/officeart/2005/8/layout/target3"/>
    <dgm:cxn modelId="{45049135-DBF6-483D-825A-5DAB17C8CAAB}" type="presOf" srcId="{1D80C081-A3C5-4BC0-84AB-9DF0E1E00D2D}" destId="{673CC003-554D-43A6-A0B4-4B7BFC714E7D}" srcOrd="1" destOrd="0" presId="urn:microsoft.com/office/officeart/2005/8/layout/target3"/>
    <dgm:cxn modelId="{1E692345-141D-473F-803F-C3F6E879869E}" srcId="{8667E214-896C-443B-9C47-5CC983FFE479}" destId="{0D55A3BD-2DFE-4357-A673-62C1E6169B67}" srcOrd="0" destOrd="0" parTransId="{14EBC02C-9BC4-4DA0-99C0-F1A23C4734E4}" sibTransId="{910B65D2-02C5-45DD-88E6-FA9647A37F62}"/>
    <dgm:cxn modelId="{0AF3B16A-8394-4D07-950D-6872BA6F3FF8}" type="presOf" srcId="{44071F7A-DDA2-4ACF-ADC8-E0BB91B5C065}" destId="{3DE0676C-96E9-4E7D-8B78-48361A3551BA}" srcOrd="0" destOrd="0" presId="urn:microsoft.com/office/officeart/2005/8/layout/target3"/>
    <dgm:cxn modelId="{3B17287C-E9E5-40AC-B662-5588B10E1D3E}" type="presOf" srcId="{1D80C081-A3C5-4BC0-84AB-9DF0E1E00D2D}" destId="{DF253DD6-C00F-4A61-B8B7-1593375C5DFF}" srcOrd="0" destOrd="0" presId="urn:microsoft.com/office/officeart/2005/8/layout/target3"/>
    <dgm:cxn modelId="{E59D5291-FAA7-4FFD-AEA5-D096426EC132}" srcId="{F7B0CA83-85B6-4DFD-9410-53921A466F87}" destId="{8667E214-896C-443B-9C47-5CC983FFE479}" srcOrd="0" destOrd="0" parTransId="{7CFDC25D-5C6A-4196-AEC6-21883C6BE8CA}" sibTransId="{B925F36C-0D51-46D0-8F74-9F2096CDCE2A}"/>
    <dgm:cxn modelId="{A8577194-B1A7-4E0A-9C4D-DADCBF3FF196}" type="presOf" srcId="{8667E214-896C-443B-9C47-5CC983FFE479}" destId="{4ABC269F-9726-4E51-A79F-2673BF05121F}" srcOrd="1" destOrd="0" presId="urn:microsoft.com/office/officeart/2005/8/layout/target3"/>
    <dgm:cxn modelId="{EB3B1E3D-F51B-45DC-AA1C-2BED7E755622}" type="presOf" srcId="{0D55A3BD-2DFE-4357-A673-62C1E6169B67}" destId="{C8077FD3-0064-4768-A676-3162C39F0992}" srcOrd="0" destOrd="0" presId="urn:microsoft.com/office/officeart/2005/8/layout/target3"/>
    <dgm:cxn modelId="{10E8DE53-5BAC-4AC3-A52E-5455D6EBF430}" type="presOf" srcId="{7EB3BCBF-46BD-45A2-9B12-DAAB50FBA976}" destId="{72C3E59C-7C08-49C9-B990-397DAF2F4151}" srcOrd="0" destOrd="0" presId="urn:microsoft.com/office/officeart/2005/8/layout/target3"/>
    <dgm:cxn modelId="{5CE1D4B7-53CF-4ED2-A844-0EBFDD7F6DF3}" type="presOf" srcId="{44071F7A-DDA2-4ACF-ADC8-E0BB91B5C065}" destId="{20BCF84B-F113-4252-83C7-83EB3481AD86}" srcOrd="1" destOrd="0" presId="urn:microsoft.com/office/officeart/2005/8/layout/target3"/>
    <dgm:cxn modelId="{72DF6BA7-2DB9-4995-8FBD-FA0F6C83AA4D}" srcId="{35450464-680B-44C7-8C25-5F6B9A31602B}" destId="{424610A8-AB93-4619-A67D-B0D8A815B622}" srcOrd="0" destOrd="0" parTransId="{1997BDA1-3A48-46C1-9B2D-15FEB0398C83}" sibTransId="{3733BB64-11E0-4ADB-81DC-F779A5DFB1BF}"/>
    <dgm:cxn modelId="{ABF12AAE-9277-43F3-89CE-9A127EF4299B}" type="presOf" srcId="{24B73949-CFDA-4266-B499-E50C7B7AA119}" destId="{35F0A242-F466-4B85-9993-F1DCE992ACA7}" srcOrd="0" destOrd="0" presId="urn:microsoft.com/office/officeart/2005/8/layout/target3"/>
    <dgm:cxn modelId="{A6ACC2F3-E926-46B0-8697-9C60A38140D6}" srcId="{F7B0CA83-85B6-4DFD-9410-53921A466F87}" destId="{44071F7A-DDA2-4ACF-ADC8-E0BB91B5C065}" srcOrd="3" destOrd="0" parTransId="{8D9CABD1-0B13-4D0D-BD21-A20F644F7A77}" sibTransId="{A4107B48-01F8-490A-8136-1EAEF0F25293}"/>
    <dgm:cxn modelId="{878DC55A-9B75-4AF4-B6D8-018912353677}" type="presOf" srcId="{8667E214-896C-443B-9C47-5CC983FFE479}" destId="{6E49FA8D-A15F-4381-A325-DD0CF66EEBC3}" srcOrd="0" destOrd="0" presId="urn:microsoft.com/office/officeart/2005/8/layout/target3"/>
    <dgm:cxn modelId="{90596D1E-A86E-436C-93EB-EC3494024123}" srcId="{F7B0CA83-85B6-4DFD-9410-53921A466F87}" destId="{35450464-680B-44C7-8C25-5F6B9A31602B}" srcOrd="1" destOrd="0" parTransId="{B5B47DB7-EA4C-4F3B-A446-040ABD90C547}" sibTransId="{A7E3D865-49FB-450F-87C1-40160C23AB48}"/>
    <dgm:cxn modelId="{1FF45B95-7C61-4742-8F85-1D27D1BFD634}" type="presOf" srcId="{35450464-680B-44C7-8C25-5F6B9A31602B}" destId="{F8D25EDE-D7F5-4C7F-B4EE-9D45B3CFD3ED}" srcOrd="0" destOrd="0" presId="urn:microsoft.com/office/officeart/2005/8/layout/target3"/>
    <dgm:cxn modelId="{B9E5E638-DBAE-4F84-A3EA-36034A057264}" srcId="{F7B0CA83-85B6-4DFD-9410-53921A466F87}" destId="{1D80C081-A3C5-4BC0-84AB-9DF0E1E00D2D}" srcOrd="2" destOrd="0" parTransId="{90D4CB0E-678A-4C63-869C-5CBB3C0833A5}" sibTransId="{93626E3C-3B13-405C-8733-923BC1E94E0E}"/>
    <dgm:cxn modelId="{F48D4CFF-F7E4-481F-B94D-4A6B95FCC9AF}" srcId="{44071F7A-DDA2-4ACF-ADC8-E0BB91B5C065}" destId="{7EB3BCBF-46BD-45A2-9B12-DAAB50FBA976}" srcOrd="0" destOrd="0" parTransId="{27E377A6-48ED-4687-8325-CF501B9D2A25}" sibTransId="{B1E63345-87B7-4886-A168-1B587AD78BFD}"/>
    <dgm:cxn modelId="{F4FED423-26E6-4E2E-AAEA-4C6C1474C888}" srcId="{1D80C081-A3C5-4BC0-84AB-9DF0E1E00D2D}" destId="{24B73949-CFDA-4266-B499-E50C7B7AA119}" srcOrd="0" destOrd="0" parTransId="{79FA2292-F835-4EB8-8997-501405C0C646}" sibTransId="{D17BAF72-B56C-484F-847D-66F134A9DD53}"/>
    <dgm:cxn modelId="{6C8CC8CD-69E5-41EE-9AD7-290D0830CB32}" type="presParOf" srcId="{990C7449-9187-4538-B044-53253C884E0F}" destId="{8B0E58E5-9A8E-4623-85D2-864D642F182B}" srcOrd="0" destOrd="0" presId="urn:microsoft.com/office/officeart/2005/8/layout/target3"/>
    <dgm:cxn modelId="{FF0D9022-3F85-4C5F-AF8C-72C831182EC0}" type="presParOf" srcId="{990C7449-9187-4538-B044-53253C884E0F}" destId="{2829652E-1811-4A7D-9380-06960A333F17}" srcOrd="1" destOrd="0" presId="urn:microsoft.com/office/officeart/2005/8/layout/target3"/>
    <dgm:cxn modelId="{9EB4A0E5-9C09-49E1-9DF3-CA9F1947D866}" type="presParOf" srcId="{990C7449-9187-4538-B044-53253C884E0F}" destId="{6E49FA8D-A15F-4381-A325-DD0CF66EEBC3}" srcOrd="2" destOrd="0" presId="urn:microsoft.com/office/officeart/2005/8/layout/target3"/>
    <dgm:cxn modelId="{469D5AF8-6722-4979-AF15-3963CA8B4995}" type="presParOf" srcId="{990C7449-9187-4538-B044-53253C884E0F}" destId="{7F204778-9B2E-40E4-B444-37861A4C41E8}" srcOrd="3" destOrd="0" presId="urn:microsoft.com/office/officeart/2005/8/layout/target3"/>
    <dgm:cxn modelId="{156ABEC8-A551-4539-AD7F-2D10156BD0BD}" type="presParOf" srcId="{990C7449-9187-4538-B044-53253C884E0F}" destId="{B788997C-A01F-431B-925B-627504DDB6D1}" srcOrd="4" destOrd="0" presId="urn:microsoft.com/office/officeart/2005/8/layout/target3"/>
    <dgm:cxn modelId="{A1651232-3037-4612-A2A8-E82DA8EF3AEE}" type="presParOf" srcId="{990C7449-9187-4538-B044-53253C884E0F}" destId="{F8D25EDE-D7F5-4C7F-B4EE-9D45B3CFD3ED}" srcOrd="5" destOrd="0" presId="urn:microsoft.com/office/officeart/2005/8/layout/target3"/>
    <dgm:cxn modelId="{8516BAAB-ECD0-4B2D-9582-55634DCC6A15}" type="presParOf" srcId="{990C7449-9187-4538-B044-53253C884E0F}" destId="{A7E34E61-9788-410A-84A7-F265012DBA8B}" srcOrd="6" destOrd="0" presId="urn:microsoft.com/office/officeart/2005/8/layout/target3"/>
    <dgm:cxn modelId="{47A4017C-4C50-4E3E-A757-D6D7D76F4307}" type="presParOf" srcId="{990C7449-9187-4538-B044-53253C884E0F}" destId="{B55F5DCA-1DDB-4AE6-8C39-47BF139BD87F}" srcOrd="7" destOrd="0" presId="urn:microsoft.com/office/officeart/2005/8/layout/target3"/>
    <dgm:cxn modelId="{4ACF4EF0-9C63-4371-B5A3-C383825F7EE7}" type="presParOf" srcId="{990C7449-9187-4538-B044-53253C884E0F}" destId="{DF253DD6-C00F-4A61-B8B7-1593375C5DFF}" srcOrd="8" destOrd="0" presId="urn:microsoft.com/office/officeart/2005/8/layout/target3"/>
    <dgm:cxn modelId="{8BFEF03F-FBB6-43C9-8549-0B8B8E0F2E5F}" type="presParOf" srcId="{990C7449-9187-4538-B044-53253C884E0F}" destId="{D30413F5-6F76-4C20-9709-9F018F644D3F}" srcOrd="9" destOrd="0" presId="urn:microsoft.com/office/officeart/2005/8/layout/target3"/>
    <dgm:cxn modelId="{911FA18D-EB1E-4A32-ABFF-93232BE751CD}" type="presParOf" srcId="{990C7449-9187-4538-B044-53253C884E0F}" destId="{4CA1C3A0-AE9F-4FE0-B238-59BC94E8E88F}" srcOrd="10" destOrd="0" presId="urn:microsoft.com/office/officeart/2005/8/layout/target3"/>
    <dgm:cxn modelId="{DAF3A6C7-3AB8-4BBD-BF07-E7DA7BAB78C8}" type="presParOf" srcId="{990C7449-9187-4538-B044-53253C884E0F}" destId="{3DE0676C-96E9-4E7D-8B78-48361A3551BA}" srcOrd="11" destOrd="0" presId="urn:microsoft.com/office/officeart/2005/8/layout/target3"/>
    <dgm:cxn modelId="{B195F313-1D42-461C-9AE4-F5469336AC6E}" type="presParOf" srcId="{990C7449-9187-4538-B044-53253C884E0F}" destId="{4ABC269F-9726-4E51-A79F-2673BF05121F}" srcOrd="12" destOrd="0" presId="urn:microsoft.com/office/officeart/2005/8/layout/target3"/>
    <dgm:cxn modelId="{0F8C93F2-48C3-4610-AB7A-3A79D2FF60A5}" type="presParOf" srcId="{990C7449-9187-4538-B044-53253C884E0F}" destId="{C8077FD3-0064-4768-A676-3162C39F0992}" srcOrd="13" destOrd="0" presId="urn:microsoft.com/office/officeart/2005/8/layout/target3"/>
    <dgm:cxn modelId="{D3508E9C-88E9-4557-80A4-CFC2364EA599}" type="presParOf" srcId="{990C7449-9187-4538-B044-53253C884E0F}" destId="{54E94F70-8E03-4C59-A495-482A8882E2DC}" srcOrd="14" destOrd="0" presId="urn:microsoft.com/office/officeart/2005/8/layout/target3"/>
    <dgm:cxn modelId="{6FF68B70-8208-4D29-AEDE-BDC88CAFAE22}" type="presParOf" srcId="{990C7449-9187-4538-B044-53253C884E0F}" destId="{CA639F47-BA95-4FF7-81B1-9CA6EA0A54B4}" srcOrd="15" destOrd="0" presId="urn:microsoft.com/office/officeart/2005/8/layout/target3"/>
    <dgm:cxn modelId="{309D7C36-15F4-4CE2-B48F-2609A4C1B596}" type="presParOf" srcId="{990C7449-9187-4538-B044-53253C884E0F}" destId="{673CC003-554D-43A6-A0B4-4B7BFC714E7D}" srcOrd="16" destOrd="0" presId="urn:microsoft.com/office/officeart/2005/8/layout/target3"/>
    <dgm:cxn modelId="{F86D47ED-6ACE-4DBC-8E35-D14F5891D555}" type="presParOf" srcId="{990C7449-9187-4538-B044-53253C884E0F}" destId="{35F0A242-F466-4B85-9993-F1DCE992ACA7}" srcOrd="17" destOrd="0" presId="urn:microsoft.com/office/officeart/2005/8/layout/target3"/>
    <dgm:cxn modelId="{07814036-1E84-4DE2-A508-84AB329384AA}" type="presParOf" srcId="{990C7449-9187-4538-B044-53253C884E0F}" destId="{20BCF84B-F113-4252-83C7-83EB3481AD86}" srcOrd="18" destOrd="0" presId="urn:microsoft.com/office/officeart/2005/8/layout/target3"/>
    <dgm:cxn modelId="{EF7B6DC4-424E-427F-84AA-C6BEFBB686A1}" type="presParOf" srcId="{990C7449-9187-4538-B044-53253C884E0F}" destId="{72C3E59C-7C08-49C9-B990-397DAF2F4151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CCFA0-A4CD-4BE1-B80D-F879139EBEE6}">
      <dsp:nvSpPr>
        <dsp:cNvPr id="0" name=""/>
        <dsp:cNvSpPr/>
      </dsp:nvSpPr>
      <dsp:spPr>
        <a:xfrm>
          <a:off x="2166512" y="158521"/>
          <a:ext cx="3146051" cy="109258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735BB-617D-4E04-AD19-53DFD64A7820}">
      <dsp:nvSpPr>
        <dsp:cNvPr id="0" name=""/>
        <dsp:cNvSpPr/>
      </dsp:nvSpPr>
      <dsp:spPr>
        <a:xfrm>
          <a:off x="3439566" y="2833884"/>
          <a:ext cx="609699" cy="39020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622E6-CCE7-4019-A103-F67BA23FB76A}">
      <dsp:nvSpPr>
        <dsp:cNvPr id="0" name=""/>
        <dsp:cNvSpPr/>
      </dsp:nvSpPr>
      <dsp:spPr>
        <a:xfrm>
          <a:off x="1493906" y="3146051"/>
          <a:ext cx="4501018" cy="731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bg1"/>
              </a:solidFill>
            </a:rPr>
            <a:t>문자열 리스트</a:t>
          </a:r>
          <a:endParaRPr lang="ko-KR" altLang="en-US" sz="2100" kern="1200" dirty="0">
            <a:solidFill>
              <a:schemeClr val="bg1"/>
            </a:solidFill>
          </a:endParaRPr>
        </a:p>
      </dsp:txBody>
      <dsp:txXfrm>
        <a:off x="1493906" y="3146051"/>
        <a:ext cx="4501018" cy="731639"/>
      </dsp:txXfrm>
    </dsp:sp>
    <dsp:sp modelId="{CD365F12-D50B-47B3-846F-7A5C84B7A3D9}">
      <dsp:nvSpPr>
        <dsp:cNvPr id="0" name=""/>
        <dsp:cNvSpPr/>
      </dsp:nvSpPr>
      <dsp:spPr>
        <a:xfrm>
          <a:off x="3782382" y="504051"/>
          <a:ext cx="1097459" cy="1097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시작일 </a:t>
          </a:r>
          <a:r>
            <a:rPr lang="en-US" altLang="ko-KR" sz="1400" kern="1200" dirty="0" smtClean="0"/>
            <a:t>~ </a:t>
          </a:r>
          <a:r>
            <a:rPr lang="ko-KR" altLang="en-US" sz="1400" kern="1200" dirty="0" smtClean="0"/>
            <a:t>마지막일</a:t>
          </a:r>
          <a:endParaRPr lang="en-US" altLang="ko-KR" sz="1400" kern="1200" dirty="0" smtClean="0"/>
        </a:p>
      </dsp:txBody>
      <dsp:txXfrm>
        <a:off x="3943101" y="664770"/>
        <a:ext cx="776021" cy="776021"/>
      </dsp:txXfrm>
    </dsp:sp>
    <dsp:sp modelId="{14EAC3AD-8A15-4709-8D56-7FD9070EB2CB}">
      <dsp:nvSpPr>
        <dsp:cNvPr id="0" name=""/>
        <dsp:cNvSpPr/>
      </dsp:nvSpPr>
      <dsp:spPr>
        <a:xfrm>
          <a:off x="2525016" y="512147"/>
          <a:ext cx="1097459" cy="1097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종목명</a:t>
          </a:r>
          <a:r>
            <a:rPr lang="ko-KR" altLang="en-US" sz="1400" kern="1200" dirty="0" smtClean="0"/>
            <a:t> 리스트</a:t>
          </a:r>
          <a:endParaRPr lang="ko-KR" altLang="en-US" sz="1400" kern="1200" dirty="0"/>
        </a:p>
      </dsp:txBody>
      <dsp:txXfrm>
        <a:off x="2685735" y="672866"/>
        <a:ext cx="776021" cy="776021"/>
      </dsp:txXfrm>
    </dsp:sp>
    <dsp:sp modelId="{2DAA6810-3A9F-461A-844A-D1459E46F5BB}">
      <dsp:nvSpPr>
        <dsp:cNvPr id="0" name=""/>
        <dsp:cNvSpPr/>
      </dsp:nvSpPr>
      <dsp:spPr>
        <a:xfrm>
          <a:off x="2037256" y="24387"/>
          <a:ext cx="3414319" cy="273145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E58E5-9A8E-4623-85D2-864D642F182B}">
      <dsp:nvSpPr>
        <dsp:cNvPr id="0" name=""/>
        <dsp:cNvSpPr/>
      </dsp:nvSpPr>
      <dsp:spPr>
        <a:xfrm>
          <a:off x="0" y="0"/>
          <a:ext cx="4620462" cy="46204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9FA8D-A15F-4381-A325-DD0CF66EEBC3}">
      <dsp:nvSpPr>
        <dsp:cNvPr id="0" name=""/>
        <dsp:cNvSpPr/>
      </dsp:nvSpPr>
      <dsp:spPr>
        <a:xfrm>
          <a:off x="2310231" y="0"/>
          <a:ext cx="5516700" cy="46204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전체 단어</a:t>
          </a:r>
          <a:endParaRPr lang="ko-KR" altLang="en-US" sz="2000" kern="1200" dirty="0"/>
        </a:p>
      </dsp:txBody>
      <dsp:txXfrm>
        <a:off x="2310231" y="0"/>
        <a:ext cx="2758350" cy="981848"/>
      </dsp:txXfrm>
    </dsp:sp>
    <dsp:sp modelId="{B788997C-A01F-431B-925B-627504DDB6D1}">
      <dsp:nvSpPr>
        <dsp:cNvPr id="0" name=""/>
        <dsp:cNvSpPr/>
      </dsp:nvSpPr>
      <dsp:spPr>
        <a:xfrm>
          <a:off x="606435" y="981848"/>
          <a:ext cx="3407590" cy="340759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25EDE-D7F5-4C7F-B4EE-9D45B3CFD3ED}">
      <dsp:nvSpPr>
        <dsp:cNvPr id="0" name=""/>
        <dsp:cNvSpPr/>
      </dsp:nvSpPr>
      <dsp:spPr>
        <a:xfrm>
          <a:off x="2310231" y="981848"/>
          <a:ext cx="5516700" cy="34075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비교 </a:t>
          </a:r>
          <a:r>
            <a:rPr lang="ko-KR" altLang="en-US" sz="2000" kern="1200" dirty="0" err="1" smtClean="0"/>
            <a:t>대조군과</a:t>
          </a:r>
          <a:r>
            <a:rPr lang="ko-KR" altLang="en-US" sz="2000" kern="1200" dirty="0" smtClean="0"/>
            <a:t> 일치하는지 체크</a:t>
          </a:r>
          <a:endParaRPr lang="ko-KR" altLang="en-US" sz="2000" kern="1200" dirty="0"/>
        </a:p>
      </dsp:txBody>
      <dsp:txXfrm>
        <a:off x="2310231" y="981848"/>
        <a:ext cx="2758350" cy="981848"/>
      </dsp:txXfrm>
    </dsp:sp>
    <dsp:sp modelId="{B55F5DCA-1DDB-4AE6-8C39-47BF139BD87F}">
      <dsp:nvSpPr>
        <dsp:cNvPr id="0" name=""/>
        <dsp:cNvSpPr/>
      </dsp:nvSpPr>
      <dsp:spPr>
        <a:xfrm>
          <a:off x="1212871" y="1963696"/>
          <a:ext cx="2194719" cy="219471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53DD6-C00F-4A61-B8B7-1593375C5DFF}">
      <dsp:nvSpPr>
        <dsp:cNvPr id="0" name=""/>
        <dsp:cNvSpPr/>
      </dsp:nvSpPr>
      <dsp:spPr>
        <a:xfrm>
          <a:off x="2310231" y="1963696"/>
          <a:ext cx="5516700" cy="21947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기업명과 정확히 일치하는지 체크</a:t>
          </a:r>
          <a:endParaRPr lang="ko-KR" altLang="en-US" sz="2000" kern="1200" dirty="0"/>
        </a:p>
      </dsp:txBody>
      <dsp:txXfrm>
        <a:off x="2310231" y="1963696"/>
        <a:ext cx="2758350" cy="981848"/>
      </dsp:txXfrm>
    </dsp:sp>
    <dsp:sp modelId="{4CA1C3A0-AE9F-4FE0-B238-59BC94E8E88F}">
      <dsp:nvSpPr>
        <dsp:cNvPr id="0" name=""/>
        <dsp:cNvSpPr/>
      </dsp:nvSpPr>
      <dsp:spPr>
        <a:xfrm>
          <a:off x="1819306" y="2945544"/>
          <a:ext cx="981848" cy="98184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0676C-96E9-4E7D-8B78-48361A3551BA}">
      <dsp:nvSpPr>
        <dsp:cNvPr id="0" name=""/>
        <dsp:cNvSpPr/>
      </dsp:nvSpPr>
      <dsp:spPr>
        <a:xfrm>
          <a:off x="2310231" y="2945544"/>
          <a:ext cx="5516700" cy="9818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검색어</a:t>
          </a:r>
          <a:r>
            <a:rPr lang="ko-KR" altLang="en-US" sz="2000" kern="1200" dirty="0" smtClean="0"/>
            <a:t> </a:t>
          </a:r>
          <a:r>
            <a:rPr lang="ko-KR" altLang="en-US" sz="2000" kern="1200" dirty="0" err="1" smtClean="0"/>
            <a:t>트래픽을</a:t>
          </a:r>
          <a:r>
            <a:rPr lang="ko-KR" altLang="en-US" sz="2000" kern="1200" dirty="0" smtClean="0"/>
            <a:t> 체크하고 저장</a:t>
          </a:r>
          <a:endParaRPr lang="ko-KR" altLang="en-US" sz="2000" kern="1200" dirty="0"/>
        </a:p>
      </dsp:txBody>
      <dsp:txXfrm>
        <a:off x="2310231" y="2945544"/>
        <a:ext cx="2758350" cy="981848"/>
      </dsp:txXfrm>
    </dsp:sp>
    <dsp:sp modelId="{C8077FD3-0064-4768-A676-3162C39F0992}">
      <dsp:nvSpPr>
        <dsp:cNvPr id="0" name=""/>
        <dsp:cNvSpPr/>
      </dsp:nvSpPr>
      <dsp:spPr>
        <a:xfrm>
          <a:off x="5068581" y="0"/>
          <a:ext cx="2758350" cy="98184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Academy</a:t>
          </a:r>
          <a:r>
            <a:rPr lang="ko-KR" altLang="en-US" sz="1400" kern="1200" dirty="0" smtClean="0"/>
            <a:t>에서 받아온 모든 단어들</a:t>
          </a:r>
          <a:endParaRPr lang="ko-KR" altLang="en-US" sz="1400" kern="1200" dirty="0"/>
        </a:p>
      </dsp:txBody>
      <dsp:txXfrm>
        <a:off x="5068581" y="0"/>
        <a:ext cx="2758350" cy="981848"/>
      </dsp:txXfrm>
    </dsp:sp>
    <dsp:sp modelId="{CA639F47-BA95-4FF7-81B1-9CA6EA0A54B4}">
      <dsp:nvSpPr>
        <dsp:cNvPr id="0" name=""/>
        <dsp:cNvSpPr/>
      </dsp:nvSpPr>
      <dsp:spPr>
        <a:xfrm>
          <a:off x="5068581" y="981848"/>
          <a:ext cx="2758350" cy="98184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Academy</a:t>
          </a:r>
          <a:r>
            <a:rPr lang="ko-KR" altLang="en-US" sz="1400" kern="1200" dirty="0" smtClean="0"/>
            <a:t>에서 받아온 단어들과 비교하고 일치하면 제거</a:t>
          </a:r>
          <a:endParaRPr lang="ko-KR" altLang="en-US" sz="1400" kern="1200" dirty="0"/>
        </a:p>
      </dsp:txBody>
      <dsp:txXfrm>
        <a:off x="5068581" y="981848"/>
        <a:ext cx="2758350" cy="981848"/>
      </dsp:txXfrm>
    </dsp:sp>
    <dsp:sp modelId="{35F0A242-F466-4B85-9993-F1DCE992ACA7}">
      <dsp:nvSpPr>
        <dsp:cNvPr id="0" name=""/>
        <dsp:cNvSpPr/>
      </dsp:nvSpPr>
      <dsp:spPr>
        <a:xfrm>
          <a:off x="5068581" y="1963696"/>
          <a:ext cx="2758350" cy="98184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 smtClean="0"/>
            <a:t>Finance.naver</a:t>
          </a:r>
          <a:r>
            <a:rPr lang="ko-KR" altLang="en-US" sz="1400" kern="1200" dirty="0" smtClean="0"/>
            <a:t>에서 받아온 기업명과 비교하여 일치하면 제거</a:t>
          </a:r>
          <a:endParaRPr lang="ko-KR" altLang="en-US" sz="1400" kern="1200" dirty="0"/>
        </a:p>
      </dsp:txBody>
      <dsp:txXfrm>
        <a:off x="5068581" y="1963696"/>
        <a:ext cx="2758350" cy="981848"/>
      </dsp:txXfrm>
    </dsp:sp>
    <dsp:sp modelId="{72C3E59C-7C08-49C9-B990-397DAF2F4151}">
      <dsp:nvSpPr>
        <dsp:cNvPr id="0" name=""/>
        <dsp:cNvSpPr/>
      </dsp:nvSpPr>
      <dsp:spPr>
        <a:xfrm>
          <a:off x="5068581" y="2945544"/>
          <a:ext cx="2758350" cy="98184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해당 </a:t>
          </a:r>
          <a:r>
            <a:rPr lang="ko-KR" altLang="en-US" sz="1400" kern="1200" dirty="0" err="1" smtClean="0"/>
            <a:t>기간동안</a:t>
          </a:r>
          <a:r>
            <a:rPr lang="ko-KR" altLang="en-US" sz="1400" kern="1200" dirty="0" smtClean="0"/>
            <a:t> </a:t>
          </a:r>
          <a:r>
            <a:rPr lang="ko-KR" altLang="en-US" sz="1400" kern="1200" dirty="0" err="1" smtClean="0"/>
            <a:t>트래픽이</a:t>
          </a:r>
          <a:r>
            <a:rPr lang="ko-KR" altLang="en-US" sz="1400" kern="1200" dirty="0" smtClean="0"/>
            <a:t> 가장 많이 증가한 순으로 정렬하여 저장</a:t>
          </a:r>
          <a:endParaRPr lang="ko-KR" altLang="en-US" sz="1400" kern="1200" dirty="0"/>
        </a:p>
      </dsp:txBody>
      <dsp:txXfrm>
        <a:off x="5068581" y="2945544"/>
        <a:ext cx="2758350" cy="981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9F642-EE60-42E2-8014-16E4C4EBA7E8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9FEEE-58E2-4062-8305-D52DFC33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1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626425" y="1124744"/>
            <a:ext cx="5854638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4400" dirty="0" err="1" smtClean="0">
                  <a:solidFill>
                    <a:schemeClr val="bg1"/>
                  </a:solidFill>
                  <a:latin typeface="Bebas Neue" pitchFamily="34" charset="0"/>
                  <a:ea typeface="08서울남산체 B" pitchFamily="18" charset="-127"/>
                </a:rPr>
                <a:t>빅데이터를</a:t>
              </a:r>
              <a:r>
                <a:rPr lang="ko-KR" altLang="en-US" sz="4400" dirty="0" smtClean="0">
                  <a:solidFill>
                    <a:schemeClr val="bg1"/>
                  </a:solidFill>
                  <a:latin typeface="Bebas Neue" pitchFamily="34" charset="0"/>
                  <a:ea typeface="08서울남산체 B" pitchFamily="18" charset="-127"/>
                </a:rPr>
                <a:t> 활용한 주식종목 분석</a:t>
              </a:r>
              <a:endParaRPr lang="ko-KR" altLang="en-US" sz="4400" dirty="0">
                <a:solidFill>
                  <a:schemeClr val="bg1"/>
                </a:solidFill>
                <a:latin typeface="Bebas Neue" pitchFamily="34" charset="0"/>
                <a:ea typeface="08서울남산체 B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3848" y="5991671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2018-10-30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989191" y="3257812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Bebas Neue" pitchFamily="34" charset="0"/>
              </a:rPr>
              <a:t>보완점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Bebas Neue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60032" y="2008187"/>
            <a:ext cx="3456384" cy="2932981"/>
            <a:chOff x="4751792" y="1792619"/>
            <a:chExt cx="3456384" cy="2932981"/>
          </a:xfrm>
        </p:grpSpPr>
        <p:sp>
          <p:nvSpPr>
            <p:cNvPr id="23" name="TextBox 22"/>
            <p:cNvSpPr txBox="1"/>
            <p:nvPr/>
          </p:nvSpPr>
          <p:spPr>
            <a:xfrm>
              <a:off x="4967816" y="1792619"/>
              <a:ext cx="32403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 err="1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NaverTrend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에서 다운로드 받을 때 너무 많은 요청을 보낼 시 </a:t>
              </a:r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IP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차단을 당하는 문제로 인해 </a:t>
              </a:r>
              <a:r>
                <a:rPr lang="en-US" altLang="ko-KR" dirty="0" err="1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time.sleep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에 많은 시간을 주어야 하는데 실행시간이 매우 길어지는 결과로 이어짐</a:t>
              </a:r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.</a:t>
              </a:r>
            </a:p>
            <a:p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endParaRPr>
            </a:p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현재 </a:t>
              </a:r>
              <a:r>
                <a:rPr lang="en-US" altLang="ko-KR" dirty="0" err="1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time.sleep</a:t>
              </a:r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 25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초로 설정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endParaRPr>
            </a:p>
            <a:p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endParaRPr>
            </a:p>
            <a:p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18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그룹 다운로드 </a:t>
              </a:r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=&gt; 2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시간</a:t>
              </a:r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751792" y="2038260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751792" y="2668444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51792" y="3298628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751792" y="3976110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751792" y="4653592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7816" y="3802477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67816" y="2452420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endParaRPr lang="en-US" altLang="ko-KR" dirty="0" smtClean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236296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Bebas Neue" pitchFamily="34" charset="0"/>
                <a:ea typeface="08서울남산체 B" pitchFamily="18" charset="-127"/>
                <a:cs typeface="Ebrima" pitchFamily="2" charset="0"/>
              </a:rPr>
              <a:t>ANDRES OSPINA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Bebas Neue" pitchFamily="34" charset="0"/>
              <a:ea typeface="08서울남산체 B" pitchFamily="18" charset="-127"/>
              <a:cs typeface="Ebrima" pitchFamily="2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2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795"/>
            <a:ext cx="3839394" cy="25766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31910"/>
            <a:ext cx="3783375" cy="2513815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 rot="10800000" flipV="1">
            <a:off x="4061597" y="609721"/>
            <a:ext cx="313060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latinLnBrk="0"/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single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linkage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clustering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은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 긴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시가모양의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 군집이 만들어지는 경향이 있으며 이러한 현상을 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chaining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이라고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 한다.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chaining은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 유사하지 관측치들의 중간 관측치들이 유사하기 때문에 하나의 군집으로 합쳐지는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것를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 말한다. 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61596" y="4637988"/>
            <a:ext cx="3313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/>
              <a:t>가장 멀리 떨어진 개체 사이의 거리를 최소화하도록 군집을 병합 최장연결법으로서 내부적 </a:t>
            </a:r>
            <a:r>
              <a:rPr lang="ko-KR" altLang="en-US" sz="1000" b="1" dirty="0" err="1"/>
              <a:t>응집성에</a:t>
            </a:r>
            <a:r>
              <a:rPr lang="ko-KR" altLang="en-US" sz="1000" b="1" dirty="0"/>
              <a:t> 중점을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072" y="2422417"/>
            <a:ext cx="857250" cy="2667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287" y="5855224"/>
            <a:ext cx="1066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4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076335" y="1484784"/>
            <a:ext cx="40676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666666"/>
                </a:solidFill>
                <a:latin typeface="Noto Sans"/>
              </a:rPr>
              <a:t>Single</a:t>
            </a:r>
            <a:r>
              <a:rPr lang="ko-KR" altLang="en-US" sz="1600" b="1" dirty="0" smtClean="0">
                <a:solidFill>
                  <a:srgbClr val="666666"/>
                </a:solidFill>
                <a:latin typeface="Noto Sans"/>
              </a:rPr>
              <a:t>과 </a:t>
            </a:r>
            <a:r>
              <a:rPr lang="en-US" altLang="ko-KR" sz="1600" b="1" dirty="0" smtClean="0">
                <a:solidFill>
                  <a:srgbClr val="666666"/>
                </a:solidFill>
                <a:latin typeface="Noto Sans"/>
              </a:rPr>
              <a:t>complete</a:t>
            </a:r>
            <a:r>
              <a:rPr lang="ko-KR" altLang="en-US" sz="1600" b="1" dirty="0" smtClean="0">
                <a:solidFill>
                  <a:srgbClr val="666666"/>
                </a:solidFill>
                <a:latin typeface="Noto Sans"/>
              </a:rPr>
              <a:t>중에 </a:t>
            </a:r>
            <a:r>
              <a:rPr lang="en-US" altLang="ko-KR" sz="1600" b="1" dirty="0" smtClean="0">
                <a:solidFill>
                  <a:srgbClr val="666666"/>
                </a:solidFill>
                <a:latin typeface="Noto Sans"/>
              </a:rPr>
              <a:t>complete</a:t>
            </a:r>
            <a:r>
              <a:rPr lang="ko-KR" altLang="en-US" sz="1600" b="1" dirty="0" smtClean="0">
                <a:solidFill>
                  <a:srgbClr val="666666"/>
                </a:solidFill>
                <a:latin typeface="Noto Sans"/>
              </a:rPr>
              <a:t>가  </a:t>
            </a:r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자주 쓰인다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.</a:t>
            </a:r>
          </a:p>
          <a:p>
            <a:r>
              <a:rPr lang="ko-KR" altLang="en-US" sz="1600" b="1" dirty="0" smtClean="0">
                <a:solidFill>
                  <a:srgbClr val="666666"/>
                </a:solidFill>
                <a:latin typeface="Noto Sans"/>
              </a:rPr>
              <a:t>그 이유는 </a:t>
            </a:r>
            <a:endParaRPr lang="en-US" altLang="ko-KR" sz="1600" b="1" dirty="0" smtClean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600" b="1" dirty="0" smtClean="0">
                <a:solidFill>
                  <a:srgbClr val="666666"/>
                </a:solidFill>
                <a:latin typeface="Noto Sans"/>
              </a:rPr>
              <a:t>1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. </a:t>
            </a:r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더 </a:t>
            </a:r>
            <a:r>
              <a:rPr lang="ko-KR" altLang="en-US" sz="1600" b="1" dirty="0" err="1">
                <a:solidFill>
                  <a:srgbClr val="666666"/>
                </a:solidFill>
                <a:latin typeface="Noto Sans"/>
              </a:rPr>
              <a:t>균형잡힌</a:t>
            </a:r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 클러스터가 만들어 진다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.</a:t>
            </a:r>
          </a:p>
          <a:p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 </a:t>
            </a:r>
            <a:endParaRPr lang="en-US" altLang="ko-KR" sz="1600" b="1" dirty="0" smtClean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600" b="1" dirty="0" smtClean="0">
                <a:solidFill>
                  <a:srgbClr val="666666"/>
                </a:solidFill>
                <a:latin typeface="Noto Sans"/>
              </a:rPr>
              <a:t>2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. single</a:t>
            </a:r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은 보통 한 클러스터가 계속 커지는 문제가 있다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.</a:t>
            </a:r>
          </a:p>
          <a:p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 </a:t>
            </a:r>
            <a:endParaRPr lang="en-US" altLang="ko-KR" sz="1600" b="1" dirty="0" smtClean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600" b="1" dirty="0" smtClean="0">
                <a:solidFill>
                  <a:srgbClr val="666666"/>
                </a:solidFill>
                <a:latin typeface="Noto Sans"/>
              </a:rPr>
              <a:t>3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. centroid</a:t>
            </a:r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는 전도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(inversion)</a:t>
            </a:r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이라는 문제가 있다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. </a:t>
            </a:r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즉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, </a:t>
            </a:r>
            <a:r>
              <a:rPr lang="en-US" altLang="ko-KR" sz="1600" b="1" dirty="0" err="1">
                <a:solidFill>
                  <a:srgbClr val="666666"/>
                </a:solidFill>
                <a:latin typeface="Noto Sans"/>
              </a:rPr>
              <a:t>dendrogram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상에서 두 클러스터가 각각의 클러스터보다 낮은 높이에서 합쳐지는 것이다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.</a:t>
            </a:r>
          </a:p>
          <a:p>
            <a:endParaRPr lang="en-US" altLang="ko-KR" sz="1600" b="1" dirty="0" smtClean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 4. </a:t>
            </a:r>
            <a:r>
              <a:rPr lang="en-US" altLang="ko-KR" sz="1600" b="1" dirty="0" err="1">
                <a:solidFill>
                  <a:srgbClr val="666666"/>
                </a:solidFill>
                <a:latin typeface="Noto Sans"/>
              </a:rPr>
              <a:t>dendrogram</a:t>
            </a:r>
            <a:r>
              <a:rPr lang="ko-KR" altLang="en-US" sz="1600" b="1" dirty="0">
                <a:solidFill>
                  <a:srgbClr val="666666"/>
                </a:solidFill>
                <a:latin typeface="Noto Sans"/>
              </a:rPr>
              <a:t>을 그릴 때 문제가 생긴다</a:t>
            </a:r>
            <a:r>
              <a:rPr lang="en-US" altLang="ko-KR" sz="1600" b="1" dirty="0">
                <a:solidFill>
                  <a:srgbClr val="666666"/>
                </a:solidFill>
                <a:latin typeface="Noto Sans"/>
              </a:rPr>
              <a:t>.</a:t>
            </a:r>
            <a:endParaRPr lang="en-US" altLang="ko-KR" sz="1600" b="1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" y="570452"/>
            <a:ext cx="45720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/Users/user/AppData/Roaming/PolarisOffice/ETemp/420_2463336/fImage1653116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0584"/>
            <a:ext cx="6743065" cy="4052147"/>
          </a:xfrm>
          <a:prstGeom prst="rect">
            <a:avLst/>
          </a:prstGeom>
          <a:noFill/>
        </p:spPr>
      </p:pic>
      <p:pic>
        <p:nvPicPr>
          <p:cNvPr id="11" name="그림 10" descr="C:/Users/user/AppData/Roaming/PolarisOffice/ETemp/420_2463336/fImage1666269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20" y="3926928"/>
            <a:ext cx="2769451" cy="293107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91872" y="4927250"/>
            <a:ext cx="4027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거리가</a:t>
            </a:r>
            <a:r>
              <a:rPr lang="en-US" altLang="ko-KR" dirty="0" smtClean="0"/>
              <a:t>0.4~0.9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0.9x</a:t>
            </a:r>
          </a:p>
          <a:p>
            <a:r>
              <a:rPr lang="ko-KR" altLang="en-US" dirty="0"/>
              <a:t>거</a:t>
            </a:r>
            <a:r>
              <a:rPr lang="ko-KR" altLang="en-US" dirty="0" smtClean="0"/>
              <a:t>리가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0.85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3400" y="1007534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Max_y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60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3" y="142241"/>
            <a:ext cx="6811579" cy="65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8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C:/Users/user/AppData/Roaming/PolarisOffice/ETemp/420_2463336/fImage17179376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82130" cy="4177453"/>
          </a:xfrm>
          <a:prstGeom prst="rect">
            <a:avLst/>
          </a:prstGeom>
          <a:noFill/>
        </p:spPr>
      </p:pic>
      <p:pic>
        <p:nvPicPr>
          <p:cNvPr id="14" name="그림 13" descr="C:/Users/user/AppData/Roaming/PolarisOffice/ETemp/420_2463336/fImage2813378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10" y="4072645"/>
            <a:ext cx="3856990" cy="278535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83400" y="1007534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Max_y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228" y="4785010"/>
            <a:ext cx="4027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거리가</a:t>
            </a:r>
            <a:r>
              <a:rPr lang="en-US" altLang="ko-KR" dirty="0" smtClean="0"/>
              <a:t>0.4~0.9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0.9x</a:t>
            </a:r>
          </a:p>
          <a:p>
            <a:r>
              <a:rPr lang="ko-KR" altLang="en-US" dirty="0"/>
              <a:t>거</a:t>
            </a:r>
            <a:r>
              <a:rPr lang="ko-KR" altLang="en-US" dirty="0" smtClean="0"/>
              <a:t>리가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0.85</a:t>
            </a:r>
          </a:p>
          <a:p>
            <a:r>
              <a:rPr lang="ko-KR" altLang="en-US" dirty="0" smtClean="0"/>
              <a:t>거리가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0.75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23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519987" cy="68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3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user/AppData/Roaming/PolarisOffice/ETemp/420_2463336/fImage17458980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958965" cy="4277360"/>
          </a:xfrm>
          <a:prstGeom prst="rect">
            <a:avLst/>
          </a:prstGeom>
          <a:noFill/>
        </p:spPr>
      </p:pic>
      <p:pic>
        <p:nvPicPr>
          <p:cNvPr id="3" name="그림 2" descr="C:/Users/user/AppData/Roaming/PolarisOffice/ETemp/420_2463336/fImage3643381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4069357"/>
            <a:ext cx="3028950" cy="278864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83400" y="1007534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Max_y</a:t>
            </a:r>
            <a:r>
              <a:rPr lang="ko-KR" altLang="en-US" dirty="0" smtClean="0"/>
              <a:t>값이 </a:t>
            </a:r>
            <a:r>
              <a:rPr lang="en-US" altLang="ko-KR" dirty="0"/>
              <a:t>2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228" y="4785010"/>
            <a:ext cx="4027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거리가</a:t>
            </a:r>
            <a:r>
              <a:rPr lang="en-US" altLang="ko-KR" dirty="0" smtClean="0"/>
              <a:t>0.4~0.9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0.9x</a:t>
            </a:r>
          </a:p>
          <a:p>
            <a:r>
              <a:rPr lang="ko-KR" altLang="en-US" dirty="0"/>
              <a:t>거</a:t>
            </a:r>
            <a:r>
              <a:rPr lang="ko-KR" altLang="en-US" dirty="0" smtClean="0"/>
              <a:t>리가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0.85</a:t>
            </a:r>
          </a:p>
          <a:p>
            <a:r>
              <a:rPr lang="ko-KR" altLang="en-US" dirty="0" smtClean="0"/>
              <a:t>거리가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0.75</a:t>
            </a:r>
          </a:p>
          <a:p>
            <a:r>
              <a:rPr lang="ko-KR" altLang="en-US" dirty="0" smtClean="0"/>
              <a:t>거리가 </a:t>
            </a:r>
            <a:r>
              <a:rPr lang="en-US" altLang="ko-KR" dirty="0" smtClean="0"/>
              <a:t>1.75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0.56</a:t>
            </a:r>
          </a:p>
          <a:p>
            <a:r>
              <a:rPr lang="ko-KR" altLang="en-US" dirty="0" smtClean="0"/>
              <a:t>거리가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0.4x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3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157129" cy="676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4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79658"/>
            <a:ext cx="8280920" cy="616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8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521001488"/>
              </p:ext>
            </p:extLst>
          </p:nvPr>
        </p:nvGraphicFramePr>
        <p:xfrm>
          <a:off x="809328" y="2204864"/>
          <a:ext cx="7488832" cy="390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347864" y="787351"/>
            <a:ext cx="2448272" cy="841449"/>
            <a:chOff x="3347864" y="787351"/>
            <a:chExt cx="2448272" cy="84144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73624" y="1675679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Bebas Neue" pitchFamily="34" charset="0"/>
              </a:rPr>
              <a:t>이전까지의 진행</a:t>
            </a:r>
            <a:endParaRPr lang="ko-KR" altLang="en-US" sz="2000" dirty="0">
              <a:solidFill>
                <a:schemeClr val="bg1"/>
              </a:solidFill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3347864" y="787351"/>
            <a:ext cx="2448272" cy="841449"/>
            <a:chOff x="3347864" y="787351"/>
            <a:chExt cx="2448272" cy="84144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73624" y="1675679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Bebas Neue" pitchFamily="34" charset="0"/>
              </a:rPr>
              <a:t>이전까지의 진행</a:t>
            </a:r>
            <a:endParaRPr lang="ko-KR" altLang="en-US" sz="2000" dirty="0">
              <a:solidFill>
                <a:schemeClr val="bg1"/>
              </a:solidFill>
              <a:latin typeface="Bebas Neue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7920879" cy="6997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0" y="4538836"/>
            <a:ext cx="7941540" cy="330324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3995936" y="3320988"/>
            <a:ext cx="115212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3347864" y="787351"/>
            <a:ext cx="2448272" cy="841449"/>
            <a:chOff x="3347864" y="787351"/>
            <a:chExt cx="2448272" cy="84144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73624" y="1675679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Bebas Neue" pitchFamily="34" charset="0"/>
              </a:rPr>
              <a:t>진행과정</a:t>
            </a:r>
            <a:endParaRPr lang="ko-KR" altLang="en-US" sz="2000" dirty="0">
              <a:solidFill>
                <a:schemeClr val="bg1"/>
              </a:solidFill>
              <a:latin typeface="Bebas Neue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1" y="2420888"/>
            <a:ext cx="9180512" cy="288032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3977680" y="3645024"/>
            <a:ext cx="115212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2463" y="2740278"/>
            <a:ext cx="761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시작일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</a:rPr>
              <a:t>마감일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</a:rPr>
              <a:t>상관관계 엑셀 </a:t>
            </a:r>
            <a:r>
              <a:rPr lang="en-US" altLang="ko-KR" dirty="0" smtClean="0">
                <a:solidFill>
                  <a:schemeClr val="bg1"/>
                </a:solidFill>
              </a:rPr>
              <a:t>/ clustering </a:t>
            </a:r>
            <a:r>
              <a:rPr lang="ko-KR" altLang="en-US" dirty="0" smtClean="0">
                <a:solidFill>
                  <a:schemeClr val="bg1"/>
                </a:solidFill>
              </a:rPr>
              <a:t>계수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err="1" smtClean="0">
                <a:solidFill>
                  <a:schemeClr val="bg1"/>
                </a:solidFill>
              </a:rPr>
              <a:t>네이버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트렌드</a:t>
            </a:r>
            <a:r>
              <a:rPr lang="ko-KR" altLang="en-US" dirty="0" smtClean="0">
                <a:solidFill>
                  <a:schemeClr val="bg1"/>
                </a:solidFill>
              </a:rPr>
              <a:t> 활용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7" y="1487825"/>
            <a:ext cx="7983113" cy="38643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4207" y="5634209"/>
            <a:ext cx="775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Social Matrix 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err="1" smtClean="0">
                <a:solidFill>
                  <a:schemeClr val="bg1"/>
                </a:solidFill>
              </a:rPr>
              <a:t>NaverTrend</a:t>
            </a:r>
            <a:r>
              <a:rPr lang="ko-KR" altLang="en-US" dirty="0" smtClean="0">
                <a:solidFill>
                  <a:schemeClr val="bg1"/>
                </a:solidFill>
              </a:rPr>
              <a:t>에서 받아온 자료들을 각각의 폴더 안에 저장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98312" y="356964"/>
            <a:ext cx="2448272" cy="841449"/>
            <a:chOff x="3347864" y="787351"/>
            <a:chExt cx="2448272" cy="84144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2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0" y="897650"/>
            <a:ext cx="7983113" cy="6618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32155" y="6164029"/>
            <a:ext cx="364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en-US" altLang="ko-KR" dirty="0" err="1" smtClean="0">
                <a:solidFill>
                  <a:schemeClr val="bg1"/>
                </a:solidFill>
              </a:rPr>
              <a:t>NaverTrend</a:t>
            </a:r>
            <a:r>
              <a:rPr lang="ko-KR" altLang="en-US" dirty="0" smtClean="0">
                <a:solidFill>
                  <a:schemeClr val="bg1"/>
                </a:solidFill>
              </a:rPr>
              <a:t>에서 받아온 자료들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98311" y="0"/>
            <a:ext cx="2448272" cy="841449"/>
            <a:chOff x="3347864" y="787351"/>
            <a:chExt cx="2448272" cy="84144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11424" y="1559532"/>
            <a:ext cx="457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err="1" smtClean="0">
                <a:solidFill>
                  <a:schemeClr val="bg1"/>
                </a:solidFill>
              </a:rPr>
              <a:t>클러스터링으로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Group</a:t>
            </a:r>
            <a:r>
              <a:rPr lang="ko-KR" altLang="en-US" dirty="0" smtClean="0">
                <a:solidFill>
                  <a:schemeClr val="bg1"/>
                </a:solidFill>
              </a:rPr>
              <a:t>이 형성된 종목들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07" y="3650045"/>
            <a:ext cx="7756482" cy="25079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1955844"/>
            <a:ext cx="5610225" cy="1295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3871" y="3237612"/>
            <a:ext cx="341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해당 </a:t>
            </a:r>
            <a:r>
              <a:rPr lang="en-US" altLang="ko-KR" dirty="0" smtClean="0">
                <a:solidFill>
                  <a:schemeClr val="bg1"/>
                </a:solidFill>
              </a:rPr>
              <a:t>Group</a:t>
            </a:r>
            <a:r>
              <a:rPr lang="ko-KR" altLang="en-US" dirty="0" smtClean="0">
                <a:solidFill>
                  <a:schemeClr val="bg1"/>
                </a:solidFill>
              </a:rPr>
              <a:t>과 비교할 대조군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927994672"/>
              </p:ext>
            </p:extLst>
          </p:nvPr>
        </p:nvGraphicFramePr>
        <p:xfrm>
          <a:off x="777517" y="1198414"/>
          <a:ext cx="7826931" cy="462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398312" y="356964"/>
            <a:ext cx="2448272" cy="841449"/>
            <a:chOff x="3347864" y="787351"/>
            <a:chExt cx="2448272" cy="84144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0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7" y="1522245"/>
            <a:ext cx="8835182" cy="33986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7517" y="5449543"/>
            <a:ext cx="768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각각의 </a:t>
            </a:r>
            <a:r>
              <a:rPr lang="en-US" altLang="ko-KR" dirty="0" smtClean="0">
                <a:solidFill>
                  <a:schemeClr val="bg1"/>
                </a:solidFill>
              </a:rPr>
              <a:t>Group</a:t>
            </a:r>
            <a:r>
              <a:rPr lang="ko-KR" altLang="en-US" dirty="0" smtClean="0">
                <a:solidFill>
                  <a:schemeClr val="bg1"/>
                </a:solidFill>
              </a:rPr>
              <a:t>이 형성된 종목들과 추출한 키워드들로 엑셀파일을 저장함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98312" y="356964"/>
            <a:ext cx="2448272" cy="841449"/>
            <a:chOff x="3347864" y="787351"/>
            <a:chExt cx="2448272" cy="84144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" y="1528318"/>
            <a:ext cx="9040039" cy="3449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6907" y="3448859"/>
            <a:ext cx="745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해당하는 그룹마다 충분히 납득할만한 키워드들이 있는 경우도 있으나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98312" y="356964"/>
            <a:ext cx="2448272" cy="841449"/>
            <a:chOff x="3347864" y="787351"/>
            <a:chExt cx="2448272" cy="84144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91880" y="78735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Bebas Neue" pitchFamily="34" charset="0"/>
                </a:rPr>
                <a:t>키워드 추출</a:t>
              </a:r>
              <a:endParaRPr lang="ko-KR" altLang="en-US" sz="2800" dirty="0">
                <a:solidFill>
                  <a:schemeClr val="bg1"/>
                </a:solidFill>
                <a:latin typeface="Bebas Neue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85" y="2132856"/>
            <a:ext cx="4124325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2786062"/>
            <a:ext cx="5495925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04" y="4293096"/>
            <a:ext cx="5476875" cy="447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2874" y="486916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그렇지 않은 경우도 있음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302</Words>
  <Application>Microsoft Office PowerPoint</Application>
  <PresentationFormat>화면 슬라이드 쇼(4:3)</PresentationFormat>
  <Paragraphs>63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굴림</vt:lpstr>
      <vt:lpstr>Arial</vt:lpstr>
      <vt:lpstr>Helvetica Neue</vt:lpstr>
      <vt:lpstr>-윤고딕330</vt:lpstr>
      <vt:lpstr>Bebas Neue</vt:lpstr>
      <vt:lpstr>Ebrima</vt:lpstr>
      <vt:lpstr>08서울남산체 B</vt:lpstr>
      <vt:lpstr>Noto Sans</vt:lpstr>
      <vt:lpstr>맑은 고딕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hyobin</cp:lastModifiedBy>
  <cp:revision>131</cp:revision>
  <dcterms:created xsi:type="dcterms:W3CDTF">2016-02-28T00:49:02Z</dcterms:created>
  <dcterms:modified xsi:type="dcterms:W3CDTF">2018-10-30T07:23:43Z</dcterms:modified>
</cp:coreProperties>
</file>