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1675"/>
    <p:restoredTop sz="96391"/>
  </p:normalViewPr>
  <p:slideViewPr>
    <p:cSldViewPr>
      <p:cViewPr varScale="1">
        <p:scale>
          <a:sx n="69" d="100"/>
          <a:sy n="69" d="100"/>
        </p:scale>
        <p:origin x="-1074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5758-9DEB-4408-8195-4739E892D66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163A-450A-48EB-BD75-8305F45304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57158" y="428604"/>
            <a:ext cx="7772400" cy="941385"/>
          </a:xfrm>
        </p:spPr>
        <p:txBody>
          <a:bodyPr>
            <a:normAutofit fontScale="90000"/>
          </a:bodyPr>
          <a:lstStyle/>
          <a:p>
            <a:pPr algn="l">
              <a:defRPr lang="ko-KR" altLang="en-US"/>
            </a:pPr>
            <a:r>
              <a:rPr lang="en-US" altLang="ko-KR"/>
              <a:t>Wed Project(Team2)	09/16</a:t>
            </a:r>
            <a:endParaRPr lang="en-US" altLang="ko-KR"/>
          </a:p>
          <a:p>
            <a:pPr algn="l">
              <a:defRPr lang="ko-KR" altLang="en-US"/>
            </a:pPr>
            <a:r>
              <a:rPr lang="ko-KR" altLang="en-US" sz="2000"/>
              <a:t>-숙박시설 등록 및 예약 사이트-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857177" y="1714488"/>
            <a:ext cx="7429552" cy="5303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현재 진행상황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>
              <a:buChar char="-"/>
              <a:defRPr lang="ko-KR" altLang="en-US"/>
            </a:pPr>
            <a:r>
              <a:rPr lang="ko-KR" altLang="en-US"/>
              <a:t>숙소정보페이지  </a:t>
            </a:r>
            <a:r>
              <a:rPr lang="en-US" altLang="ko-KR"/>
              <a:t>fornt </a:t>
            </a:r>
            <a:r>
              <a:rPr lang="ko-KR" altLang="en-US"/>
              <a:t>작업</a:t>
            </a:r>
            <a:endParaRPr lang="ko-KR" altLang="en-US"/>
          </a:p>
          <a:p>
            <a:pPr>
              <a:buChar char="-"/>
              <a:defRPr lang="ko-KR" altLang="en-US"/>
            </a:pPr>
            <a:r>
              <a:rPr lang="ko-KR" altLang="en-US"/>
              <a:t>로그인</a:t>
            </a:r>
            <a:r>
              <a:rPr lang="en-US" altLang="ko-KR"/>
              <a:t>, </a:t>
            </a:r>
            <a:r>
              <a:rPr lang="ko-KR" altLang="en-US"/>
              <a:t>회원가입 </a:t>
            </a:r>
            <a:r>
              <a:rPr lang="en-US" altLang="ko-KR"/>
              <a:t>front </a:t>
            </a:r>
            <a:r>
              <a:rPr lang="ko-KR" altLang="en-US"/>
              <a:t>작업</a:t>
            </a:r>
            <a:endParaRPr lang="ko-KR" altLang="en-US"/>
          </a:p>
          <a:p>
            <a:pPr>
              <a:buChar char="-"/>
              <a:defRPr lang="ko-KR" altLang="en-US"/>
            </a:pPr>
            <a:r>
              <a:rPr lang="en-US" altLang="ko-KR"/>
              <a:t>js</a:t>
            </a:r>
            <a:r>
              <a:rPr lang="ko-KR" altLang="en-US"/>
              <a:t>이용하여 </a:t>
            </a:r>
            <a:r>
              <a:rPr lang="en-US" altLang="ko-KR"/>
              <a:t>footer</a:t>
            </a:r>
            <a:r>
              <a:rPr lang="ko-KR" altLang="en-US"/>
              <a:t> 및</a:t>
            </a:r>
            <a:r>
              <a:rPr lang="en-US" altLang="ko-KR"/>
              <a:t> </a:t>
            </a:r>
            <a:r>
              <a:rPr lang="ko-KR" altLang="en-US"/>
              <a:t>상단 </a:t>
            </a:r>
            <a:r>
              <a:rPr lang="en-US" altLang="ko-KR"/>
              <a:t>menu</a:t>
            </a:r>
            <a:r>
              <a:rPr lang="ko-KR" altLang="en-US"/>
              <a:t>구현 </a:t>
            </a:r>
            <a:endParaRPr lang="ko-KR" altLang="en-US"/>
          </a:p>
          <a:p>
            <a:pPr>
              <a:buChar char="-"/>
              <a:defRPr lang="ko-KR" altLang="en-US"/>
            </a:pPr>
            <a:endParaRPr lang="en-US" altLang="ko-KR"/>
          </a:p>
          <a:p>
            <a:pPr>
              <a:buChar char="-"/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진행중 상황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숙소정보페이지 </a:t>
            </a:r>
            <a:r>
              <a:rPr lang="en-US" altLang="ko-KR"/>
              <a:t>DB</a:t>
            </a:r>
            <a:r>
              <a:rPr lang="ko-KR" altLang="en-US"/>
              <a:t> 연결 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숙소리스트 </a:t>
            </a:r>
            <a:r>
              <a:rPr lang="en-US" altLang="ko-KR"/>
              <a:t>front </a:t>
            </a:r>
            <a:r>
              <a:rPr lang="ko-KR" altLang="en-US"/>
              <a:t>작업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-로그인</a:t>
            </a:r>
            <a:r>
              <a:rPr lang="en-US" altLang="ko-KR"/>
              <a:t> </a:t>
            </a:r>
            <a:r>
              <a:rPr lang="ko-KR" altLang="en-US"/>
              <a:t>및 회원가입 </a:t>
            </a:r>
            <a:r>
              <a:rPr lang="en-US" altLang="ko-KR"/>
              <a:t>jsp</a:t>
            </a:r>
            <a:r>
              <a:rPr lang="ko-KR" altLang="en-US"/>
              <a:t> 작업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5652120" y="2060848"/>
            <a:ext cx="2808312" cy="6423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조원별로 페이지 파트를 나누어 작업 진행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800"/>
              <a:t>숙소정보페이지 </a:t>
            </a:r>
            <a:endParaRPr lang="ko-KR" altLang="en-US" sz="280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00100" y="1000108"/>
            <a:ext cx="7063154" cy="452596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39" y="5786454"/>
            <a:ext cx="7643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숙소 정보 및 체크인 체크아웃 달력 구현 및 가격 표시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58204" cy="939784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800"/>
              <a:t>로그인 </a:t>
            </a:r>
            <a:r>
              <a:rPr lang="en-US" altLang="ko-KR" sz="2800"/>
              <a:t>, </a:t>
            </a:r>
            <a:r>
              <a:rPr lang="ko-KR" altLang="en-US" sz="2800"/>
              <a:t>회원 가입 페이지 </a:t>
            </a:r>
            <a:endParaRPr lang="ko-KR" altLang="en-US" sz="280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571604" y="1214422"/>
            <a:ext cx="5715040" cy="4511839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6000768"/>
            <a:ext cx="6929486" cy="90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로그인 페이지 및 회원가입 클릭시 회원가입 페이지로 이동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-</a:t>
            </a:r>
            <a:r>
              <a:rPr lang="en-US" altLang="ko-KR"/>
              <a:t>jsp</a:t>
            </a:r>
            <a:r>
              <a:rPr lang="ko-KR" altLang="en-US"/>
              <a:t> 작업 진행중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58175" cy="115411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800"/>
              <a:t>로그인 </a:t>
            </a:r>
            <a:r>
              <a:rPr lang="en-US" altLang="ko-KR" sz="2800"/>
              <a:t>, </a:t>
            </a:r>
            <a:r>
              <a:rPr lang="ko-KR" altLang="en-US" sz="2800"/>
              <a:t>회원 가입 페이지 </a:t>
            </a:r>
            <a:endParaRPr lang="ko-KR" altLang="en-US" sz="280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28662" y="1571612"/>
            <a:ext cx="3758496" cy="431189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86380" y="1785925"/>
            <a:ext cx="3500462" cy="2555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회원가입 페이지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이메일</a:t>
            </a:r>
            <a:r>
              <a:rPr lang="en-US" altLang="ko-KR"/>
              <a:t>(</a:t>
            </a:r>
            <a:r>
              <a:rPr lang="ko-KR" altLang="en-US"/>
              <a:t>로그인아이디</a:t>
            </a:r>
            <a:r>
              <a:rPr lang="en-US" altLang="ko-KR"/>
              <a:t>),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비밀번호</a:t>
            </a:r>
            <a:r>
              <a:rPr lang="en-US" altLang="ko-KR"/>
              <a:t>,</a:t>
            </a:r>
            <a:r>
              <a:rPr lang="ko-KR" altLang="en-US"/>
              <a:t>비밀번호 확인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생년월일 입력하여 </a:t>
            </a:r>
            <a:r>
              <a:rPr lang="en-US" altLang="ko-KR"/>
              <a:t>DB</a:t>
            </a:r>
            <a:r>
              <a:rPr lang="ko-KR" altLang="en-US"/>
              <a:t>저장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로그인하기 클릭시 로그인 화면으로 페이지 이동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-</a:t>
            </a:r>
            <a:r>
              <a:rPr lang="en-US" altLang="ko-KR"/>
              <a:t>jsp</a:t>
            </a:r>
            <a:r>
              <a:rPr lang="ko-KR" altLang="en-US"/>
              <a:t>작업 진행중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</ep:Words>
  <ep:PresentationFormat>화면 슬라이드 쇼(4:3)</ep:PresentationFormat>
  <ep:Paragraphs>23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Wed Project(Team2) 09/16 -숙박시설 등록 및 예약 사이트-</vt:lpstr>
      <vt:lpstr>숙소정보페이지</vt:lpstr>
      <vt:lpstr>로그인 , 회원 가입 페이지</vt:lpstr>
      <vt:lpstr>로그인 , 회원 가입 페이지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2020-09-14T06:51:08.000</dcterms:created>
  <dc:creator>admin</dc:creator>
  <cp:lastModifiedBy>dlgkr</cp:lastModifiedBy>
  <dcterms:modified xsi:type="dcterms:W3CDTF">2020-09-15T11:52:18.415</dcterms:modified>
  <cp:revision>5</cp:revision>
  <dc:title>Wed Project(Team2)</dc:title>
</cp:coreProperties>
</file>