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7772400" cy="941385"/>
          </a:xfrm>
        </p:spPr>
        <p:txBody>
          <a:bodyPr>
            <a:normAutofit/>
          </a:bodyPr>
          <a:lstStyle/>
          <a:p>
            <a:pPr algn="l"/>
            <a:r>
              <a:rPr lang="en-US" altLang="ko-KR" smtClean="0"/>
              <a:t>Wed Project(Team2)	09/16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7224" y="1714488"/>
            <a:ext cx="742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r>
              <a:rPr lang="ko-KR" altLang="en-US" smtClean="0"/>
              <a:t>현재 진행상황</a:t>
            </a:r>
          </a:p>
          <a:p>
            <a:endParaRPr lang="en-US" altLang="ko-KR"/>
          </a:p>
          <a:p>
            <a:pPr>
              <a:buFontTx/>
              <a:buChar char="-"/>
            </a:pPr>
            <a:r>
              <a:rPr lang="ko-KR" altLang="en-US" smtClean="0"/>
              <a:t>숙소정</a:t>
            </a:r>
            <a:r>
              <a:rPr lang="ko-KR" altLang="en-US"/>
              <a:t>보</a:t>
            </a:r>
            <a:r>
              <a:rPr lang="ko-KR" altLang="en-US" smtClean="0"/>
              <a:t>페이지  </a:t>
            </a:r>
            <a:r>
              <a:rPr lang="en-US" altLang="ko-KR" smtClean="0"/>
              <a:t>fornt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로그인</a:t>
            </a:r>
            <a:r>
              <a:rPr lang="en-US" altLang="ko-KR" smtClean="0"/>
              <a:t>, </a:t>
            </a:r>
            <a:r>
              <a:rPr lang="ko-KR" altLang="en-US"/>
              <a:t> </a:t>
            </a:r>
            <a:r>
              <a:rPr lang="ko-KR" altLang="en-US" smtClean="0"/>
              <a:t>회원가입 </a:t>
            </a:r>
            <a:r>
              <a:rPr lang="en-US" altLang="ko-KR" smtClean="0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진행중 상황</a:t>
            </a:r>
            <a:endParaRPr lang="en-US" altLang="ko-KR" smtClean="0"/>
          </a:p>
          <a:p>
            <a:r>
              <a:rPr lang="en-US" altLang="ko-KR" smtClean="0"/>
              <a:t>-DB</a:t>
            </a:r>
            <a:r>
              <a:rPr lang="ko-KR" altLang="en-US" smtClean="0"/>
              <a:t>연동 숙소정보페이지 날짜 연결 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메인페이지 </a:t>
            </a:r>
            <a:r>
              <a:rPr lang="en-US" altLang="ko-KR" smtClean="0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회원정보수정 </a:t>
            </a:r>
            <a:r>
              <a:rPr lang="en-US" altLang="ko-KR" smtClean="0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숙소리스트 </a:t>
            </a:r>
            <a:r>
              <a:rPr lang="en-US" altLang="ko-KR" smtClean="0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smtClean="0"/>
              <a:t>숙소정보페이지 </a:t>
            </a:r>
            <a:endParaRPr lang="ko-KR" altLang="en-US" sz="280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70631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5786454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숙소 정보 및 체크인 체크아웃 달력 구현</a:t>
            </a:r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smtClean="0"/>
              <a:t>로그인 </a:t>
            </a:r>
            <a:r>
              <a:rPr lang="en-US" altLang="ko-KR" sz="2800" smtClean="0"/>
              <a:t>, </a:t>
            </a:r>
            <a:r>
              <a:rPr lang="ko-KR" altLang="en-US" sz="2800" smtClean="0"/>
              <a:t>회원 가입 페이지 </a:t>
            </a:r>
            <a:endParaRPr lang="ko-KR" altLang="en-US" sz="28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2"/>
            <a:ext cx="5715040" cy="451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600076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페이지 및 회원가입 클릭시 회원가입 페이지로 이동</a:t>
            </a:r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5411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smtClean="0"/>
              <a:t>로그인 </a:t>
            </a:r>
            <a:r>
              <a:rPr lang="en-US" altLang="ko-KR" sz="2800" smtClean="0"/>
              <a:t>, </a:t>
            </a:r>
            <a:r>
              <a:rPr lang="ko-KR" altLang="en-US" sz="2800" smtClean="0"/>
              <a:t>회원 가입 페이지 </a:t>
            </a:r>
            <a:endParaRPr lang="ko-KR" altLang="en-US" sz="28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3758496" cy="431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1785926"/>
            <a:ext cx="3500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페이지</a:t>
            </a:r>
            <a:endParaRPr lang="en-US" altLang="ko-KR" smtClean="0"/>
          </a:p>
          <a:p>
            <a:r>
              <a:rPr lang="ko-KR" altLang="en-US" smtClean="0"/>
              <a:t>이름</a:t>
            </a:r>
            <a:r>
              <a:rPr lang="en-US" altLang="ko-KR" smtClean="0"/>
              <a:t>,</a:t>
            </a:r>
            <a:r>
              <a:rPr lang="ko-KR" altLang="en-US" smtClean="0"/>
              <a:t>이메일</a:t>
            </a:r>
            <a:r>
              <a:rPr lang="en-US" altLang="ko-KR" smtClean="0"/>
              <a:t>(</a:t>
            </a:r>
            <a:r>
              <a:rPr lang="ko-KR" altLang="en-US" smtClean="0"/>
              <a:t>로그인아이디</a:t>
            </a:r>
            <a:r>
              <a:rPr lang="en-US" altLang="ko-KR" smtClean="0"/>
              <a:t>),</a:t>
            </a:r>
          </a:p>
          <a:p>
            <a:r>
              <a:rPr lang="ko-KR" altLang="en-US" smtClean="0"/>
              <a:t>비밀번호</a:t>
            </a:r>
            <a:r>
              <a:rPr lang="en-US" altLang="ko-KR" smtClean="0"/>
              <a:t>,</a:t>
            </a:r>
            <a:r>
              <a:rPr lang="ko-KR" altLang="en-US" smtClean="0"/>
              <a:t>비밀번호 확인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생년월일 입력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게스트와 호스트로 구별하여 </a:t>
            </a:r>
            <a:endParaRPr lang="en-US" altLang="ko-KR" smtClean="0"/>
          </a:p>
          <a:p>
            <a:r>
              <a:rPr lang="ko-KR" altLang="en-US" smtClean="0"/>
              <a:t>회원가입 하도록 페이지 구현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로그인하기 클릭시 로그인 화면으로 페이지 이동</a:t>
            </a:r>
            <a:endParaRPr lang="en-US" altLang="ko-KR" smtClean="0"/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Wed Project(Team2) 09/16</vt:lpstr>
      <vt:lpstr>숙소정보페이지 </vt:lpstr>
      <vt:lpstr>로그인 , 회원 가입 페이지 </vt:lpstr>
      <vt:lpstr>로그인 , 회원 가입 페이지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 Project(Team2)</dc:title>
  <dc:creator>admin</dc:creator>
  <cp:lastModifiedBy>admin</cp:lastModifiedBy>
  <cp:revision>3</cp:revision>
  <dcterms:created xsi:type="dcterms:W3CDTF">2020-09-14T06:51:08Z</dcterms:created>
  <dcterms:modified xsi:type="dcterms:W3CDTF">2020-09-14T07:11:35Z</dcterms:modified>
</cp:coreProperties>
</file>