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25"/>
    <p:restoredTop sz="96616"/>
  </p:normalViewPr>
  <p:slideViewPr>
    <p:cSldViewPr>
      <p:cViewPr varScale="1">
        <p:scale>
          <a:sx n="69" d="100"/>
          <a:sy n="69" d="100"/>
        </p:scale>
        <p:origin x="-1158" y="-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AA5758-9DEB-4408-8195-4739E892D669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A3C163A-450A-48EB-BD75-8305F4530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772400" cy="941385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en-US" altLang="ko-KR">
                <a:ln w="6350">
                  <a:noFill/>
                </a:ln>
                <a:solidFill>
                  <a:schemeClr val="tx1"/>
                </a:solidFill>
              </a:rPr>
              <a:t>Wed Project(Team2)	09</a:t>
            </a:r>
            <a:r>
              <a:rPr lang="ko-KR" altLang="en-US">
                <a:ln w="6350">
                  <a:noFill/>
                </a:ln>
                <a:solidFill>
                  <a:schemeClr val="tx1"/>
                </a:solidFill>
              </a:rPr>
              <a:t>/23</a:t>
            </a:r>
          </a:p>
          <a:p>
            <a:pPr algn="l">
              <a:defRPr lang="ko-KR" altLang="en-US"/>
            </a:pPr>
            <a:r>
              <a:rPr lang="ko-KR" altLang="en-US" sz="2000">
                <a:ln w="6350">
                  <a:noFill/>
                </a:ln>
                <a:solidFill>
                  <a:schemeClr val="tx1"/>
                </a:solidFill>
              </a:rPr>
              <a:t>-숙박시설 등록 및 예약 사이트</a:t>
            </a:r>
            <a:r>
              <a:rPr lang="ko-KR" altLang="en-US" sz="2000" smtClean="0">
                <a:ln w="6350">
                  <a:noFill/>
                </a:ln>
                <a:solidFill>
                  <a:schemeClr val="tx1"/>
                </a:solidFill>
              </a:rPr>
              <a:t>-</a:t>
            </a:r>
            <a:r>
              <a:rPr lang="en-US" altLang="ko-KR" sz="2000" smtClean="0">
                <a:ln w="6350">
                  <a:noFill/>
                </a:ln>
                <a:solidFill>
                  <a:schemeClr val="tx1"/>
                </a:solidFill>
              </a:rPr>
              <a:t>	(airbnb clone)</a:t>
            </a:r>
            <a:endParaRPr lang="ko-KR" altLang="en-US" sz="200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155" y="1714488"/>
            <a:ext cx="74295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현재 완료</a:t>
            </a:r>
          </a:p>
          <a:p>
            <a:pPr lvl="0"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회원정보출력 페이지  </a:t>
            </a:r>
            <a:r>
              <a:rPr lang="en-US" altLang="ko-KR"/>
              <a:t>front </a:t>
            </a:r>
            <a:r>
              <a:rPr lang="ko-KR" altLang="en-US"/>
              <a:t>완료</a:t>
            </a:r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메인 페이지 </a:t>
            </a:r>
            <a:r>
              <a:rPr lang="ko-KR" altLang="en-US" smtClean="0"/>
              <a:t>작업 </a:t>
            </a:r>
            <a:r>
              <a:rPr lang="ko-KR" altLang="en-US" smtClean="0"/>
              <a:t>완</a:t>
            </a:r>
            <a:r>
              <a:rPr lang="ko-KR" altLang="en-US" smtClean="0"/>
              <a:t>료</a:t>
            </a:r>
            <a:r>
              <a:rPr lang="ko-KR" altLang="en-US" smtClean="0"/>
              <a:t>(상단 메뉴바 </a:t>
            </a:r>
            <a:r>
              <a:rPr lang="ko-KR" altLang="en-US"/>
              <a:t>추가)</a:t>
            </a:r>
          </a:p>
          <a:p>
            <a:pPr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spring DB</a:t>
            </a:r>
            <a:r>
              <a:rPr lang="ko-KR" altLang="en-US"/>
              <a:t> 연결</a:t>
            </a:r>
          </a:p>
          <a:p>
            <a:pPr lvl="0">
              <a:defRPr lang="ko-KR" altLang="en-US"/>
            </a:pPr>
            <a:r>
              <a:rPr lang="en-US" altLang="ko-KR" smtClean="0"/>
              <a:t>-jsp </a:t>
            </a:r>
            <a:r>
              <a:rPr lang="ko-KR" altLang="en-US" smtClean="0"/>
              <a:t>로그인</a:t>
            </a:r>
            <a:r>
              <a:rPr lang="en-US" altLang="ko-KR" smtClean="0"/>
              <a:t>,</a:t>
            </a:r>
            <a:r>
              <a:rPr lang="ko-KR" altLang="en-US" smtClean="0"/>
              <a:t> 로그아웃 작업 완료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 smtClean="0"/>
          </a:p>
          <a:p>
            <a:pPr lvl="0">
              <a:defRPr lang="ko-KR" altLang="en-US"/>
            </a:pPr>
            <a:r>
              <a:rPr lang="ko-KR" altLang="en-US" smtClean="0"/>
              <a:t>진행중 상황</a:t>
            </a:r>
            <a:endParaRPr lang="en-US" altLang="ko-KR" smtClean="0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숙소리스트 </a:t>
            </a:r>
            <a:r>
              <a:rPr lang="en-US" altLang="ko-KR"/>
              <a:t>front </a:t>
            </a:r>
            <a:r>
              <a:rPr lang="ko-KR" altLang="en-US" smtClean="0"/>
              <a:t>작업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-jsp </a:t>
            </a:r>
            <a:r>
              <a:rPr lang="ko-KR" altLang="en-US" smtClean="0"/>
              <a:t>회원관련 기능 테스트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</a:t>
            </a:r>
            <a:r>
              <a:rPr lang="ko-KR" altLang="en-US" smtClean="0"/>
              <a:t>호스트</a:t>
            </a:r>
            <a:r>
              <a:rPr lang="en-US" altLang="ko-KR" smtClean="0"/>
              <a:t>,</a:t>
            </a:r>
            <a:r>
              <a:rPr lang="ko-KR" altLang="en-US" smtClean="0"/>
              <a:t>게스트 구분 예약리스트</a:t>
            </a:r>
            <a:endParaRPr lang="en-US" altLang="ko-KR" smtClean="0"/>
          </a:p>
          <a:p>
            <a:pPr lvl="0">
              <a:defRPr lang="ko-KR" altLang="en-US"/>
            </a:pPr>
            <a:r>
              <a:rPr lang="en-US" altLang="ko-KR" smtClean="0"/>
              <a:t>-</a:t>
            </a:r>
            <a:r>
              <a:rPr lang="ko-KR" altLang="en-US" smtClean="0"/>
              <a:t>리스트 클릭시 화면 넘기기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2060848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주요 변경 사항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-spring </a:t>
            </a:r>
            <a:r>
              <a:rPr lang="ko-KR" altLang="en-US"/>
              <a:t>활용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숙소정보페이지</a:t>
            </a:r>
            <a:r>
              <a:rPr lang="ko-KR" altLang="en-US" sz="2800">
                <a:ln w="6350">
                  <a:noFill/>
                </a:ln>
              </a:rPr>
              <a:t>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1000108"/>
            <a:ext cx="7063154" cy="452596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39" y="5786454"/>
            <a:ext cx="764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숙소 정보 및 체크인 체크아웃 달력 구현 및 가격 표시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로그인 </a:t>
            </a:r>
            <a:r>
              <a:rPr lang="en-US" altLang="ko-KR" sz="2800">
                <a:ln w="6350">
                  <a:noFill/>
                </a:ln>
                <a:solidFill>
                  <a:schemeClr val="tx1"/>
                </a:solidFill>
              </a:rPr>
              <a:t>, </a:t>
            </a: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회원 가입 페이지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71604" y="1214422"/>
            <a:ext cx="5715040" cy="451183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929330"/>
            <a:ext cx="6929486" cy="63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 페이지 및 회원가입 클릭시 회원가입 페이지로 이동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5411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로그인 </a:t>
            </a:r>
            <a:r>
              <a:rPr lang="en-US" altLang="ko-KR" sz="2800">
                <a:ln w="6350">
                  <a:noFill/>
                </a:ln>
                <a:solidFill>
                  <a:schemeClr val="tx1"/>
                </a:solidFill>
              </a:rPr>
              <a:t>, </a:t>
            </a: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회원 가입 페이지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28662" y="1571612"/>
            <a:ext cx="3758496" cy="431189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1785925"/>
            <a:ext cx="35004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회원가입 페이지</a:t>
            </a:r>
          </a:p>
          <a:p>
            <a:pPr lvl="0">
              <a:defRPr lang="ko-KR" altLang="en-US"/>
            </a:pP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이메일</a:t>
            </a:r>
            <a:r>
              <a:rPr lang="en-US" altLang="ko-KR"/>
              <a:t>(</a:t>
            </a:r>
            <a:r>
              <a:rPr lang="ko-KR" altLang="en-US"/>
              <a:t>로그인아이디</a:t>
            </a:r>
            <a:r>
              <a:rPr lang="en-US" altLang="ko-KR"/>
              <a:t>),</a:t>
            </a:r>
          </a:p>
          <a:p>
            <a:pPr lvl="0">
              <a:defRPr lang="ko-KR" altLang="en-US"/>
            </a:pPr>
            <a:r>
              <a:rPr lang="ko-KR" altLang="en-US"/>
              <a:t>비밀번호</a:t>
            </a:r>
            <a:r>
              <a:rPr lang="en-US" altLang="ko-KR"/>
              <a:t>,</a:t>
            </a:r>
            <a:r>
              <a:rPr lang="ko-KR" altLang="en-US"/>
              <a:t>비밀번호 확인</a:t>
            </a:r>
            <a:r>
              <a:rPr lang="en-US" altLang="ko-KR"/>
              <a:t>,</a:t>
            </a:r>
          </a:p>
          <a:p>
            <a:pPr lvl="0">
              <a:defRPr lang="ko-KR" altLang="en-US"/>
            </a:pPr>
            <a:r>
              <a:rPr lang="ko-KR" altLang="en-US"/>
              <a:t>생년월일 입력하여 </a:t>
            </a:r>
            <a:r>
              <a:rPr lang="en-US" altLang="ko-KR"/>
              <a:t>DB</a:t>
            </a:r>
            <a:r>
              <a:rPr lang="ko-KR" altLang="en-US"/>
              <a:t>저장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로그인하기 클릭시 로그인 화면으로 페이지 이동</a:t>
            </a:r>
          </a:p>
          <a:p>
            <a:pPr lvl="0">
              <a:defRPr lang="ko-KR" altLang="en-US"/>
            </a:pPr>
            <a:endParaRPr lang="en-US" altLang="ko-KR" smtClean="0"/>
          </a:p>
          <a:p>
            <a:pPr lvl="0">
              <a:defRPr lang="ko-KR" altLang="en-US"/>
            </a:pPr>
            <a:r>
              <a:rPr lang="ko-KR" altLang="en-US" smtClean="0"/>
              <a:t>회원가입시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호스트,게스트 </a:t>
            </a:r>
            <a:r>
              <a:rPr lang="ko-KR" altLang="en-US" smtClean="0"/>
              <a:t>구분기능 </a:t>
            </a:r>
            <a:r>
              <a:rPr lang="ko-KR" altLang="en-US"/>
              <a:t>삭제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857232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세션을 이용하여 </a:t>
            </a:r>
            <a:r>
              <a:rPr lang="ko-KR" altLang="en-US" sz="2800" smtClean="0">
                <a:ln w="6350">
                  <a:noFill/>
                </a:ln>
                <a:solidFill>
                  <a:schemeClr val="tx1"/>
                </a:solidFill>
              </a:rPr>
              <a:t>로그인유지</a:t>
            </a:r>
            <a:r>
              <a:rPr lang="en-US" altLang="ko-KR" sz="2800" smtClean="0">
                <a:ln w="6350">
                  <a:noFill/>
                </a:ln>
                <a:solidFill>
                  <a:schemeClr val="tx1"/>
                </a:solidFill>
              </a:rPr>
              <a:t>			(</a:t>
            </a:r>
            <a:r>
              <a:rPr lang="en-US" altLang="ko-KR" sz="2800" smtClean="0">
                <a:ln w="6350">
                  <a:noFill/>
                </a:ln>
                <a:solidFill>
                  <a:schemeClr val="tx1"/>
                </a:solidFill>
              </a:rPr>
              <a:t>09/23)</a:t>
            </a:r>
            <a:endParaRPr lang="ko-KR" altLang="en-US" sz="2800">
              <a:ln w="6350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034" y="857232"/>
            <a:ext cx="7452320" cy="4476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-세션 설정하여 로그아웃 전까지 정보를 </a:t>
            </a:r>
            <a:r>
              <a:rPr lang="ko-KR" altLang="en-US" smtClean="0"/>
              <a:t>유지</a:t>
            </a:r>
            <a:endParaRPr lang="en-US" altLang="ko-KR" smtClean="0"/>
          </a:p>
          <a:p>
            <a:pPr>
              <a:defRPr lang="ko-KR" altLang="en-US"/>
            </a:pPr>
            <a:r>
              <a:rPr lang="en-US" altLang="ko-KR" smtClean="0"/>
              <a:t>-</a:t>
            </a:r>
            <a:r>
              <a:rPr lang="ko-KR" altLang="en-US" smtClean="0"/>
              <a:t>회원의 이름을 가져와서 출력함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회원 정보 및 수정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550" y="936103"/>
            <a:ext cx="6314714" cy="5733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2280" y="1484783"/>
            <a:ext cx="1872208" cy="338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이름과 이메일은</a:t>
            </a:r>
          </a:p>
          <a:p>
            <a:pPr>
              <a:defRPr lang="ko-KR" altLang="en-US"/>
            </a:pPr>
            <a:r>
              <a:rPr lang="ko-KR" altLang="en-US"/>
              <a:t>회원가입시 입력한 정보 그대로 출력 비밀번호와 생년월일만 변경 가능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돌아가기 누를시 세션 유지한채로 메인 화면으로 이동</a:t>
            </a:r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85794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sz="2800">
                <a:ln w="6350">
                  <a:noFill/>
                </a:ln>
                <a:solidFill>
                  <a:schemeClr val="tx1"/>
                </a:solidFill>
              </a:rPr>
              <a:t>메인페이지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357166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메인메뉴는 심플하게 </a:t>
            </a:r>
            <a:endParaRPr lang="en-US" altLang="ko-KR" smtClean="0"/>
          </a:p>
          <a:p>
            <a:pPr>
              <a:defRPr lang="ko-KR" altLang="en-US"/>
            </a:pPr>
            <a:r>
              <a:rPr lang="ko-KR" altLang="en-US" smtClean="0"/>
              <a:t>메뉴정보 </a:t>
            </a:r>
            <a:r>
              <a:rPr lang="ko-KR" altLang="en-US"/>
              <a:t>창을 띄우고 </a:t>
            </a:r>
            <a:r>
              <a:rPr lang="ko-KR" altLang="en-US" smtClean="0"/>
              <a:t>클릭시 </a:t>
            </a:r>
            <a:r>
              <a:rPr lang="ko-KR" altLang="en-US"/>
              <a:t>해당되는 페이지로 이동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53578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5500726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857884" y="1500174"/>
            <a:ext cx="297179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상단 메뉴바 및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footer 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852" y="2500306"/>
            <a:ext cx="3286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상단 메뉴바 클릭시 로그인 및 회원가입 메뉴 출력 </a:t>
            </a:r>
          </a:p>
          <a:p>
            <a:pPr>
              <a:defRPr lang="ko-KR" altLang="en-US"/>
            </a:pPr>
            <a:r>
              <a:rPr lang="ko-KR" altLang="en-US"/>
              <a:t>로그인 되어있는 경우 로그아웃및 회원정보 메뉴 출력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footer</a:t>
            </a:r>
            <a:r>
              <a:rPr lang="ko-KR" altLang="en-US"/>
              <a:t>부분은 사업자정보 및 부가기능 출력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148</TotalTime>
  <Words>190</Words>
  <Application>Hancom Office Hanshow 2014</Application>
  <PresentationFormat>화면 슬라이드 쇼(4:3)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열정</vt:lpstr>
      <vt:lpstr>Wed Project(Team2) 09/23 -숙박시설 등록 및 예약 사이트- (airbnb clone)</vt:lpstr>
      <vt:lpstr>숙소정보페이지 </vt:lpstr>
      <vt:lpstr>로그인 , 회원 가입 페이지 </vt:lpstr>
      <vt:lpstr>로그인 , 회원 가입 페이지 </vt:lpstr>
      <vt:lpstr>세션을 이용하여 로그인유지   (09/23)</vt:lpstr>
      <vt:lpstr>회원 정보 및 수정 페이지</vt:lpstr>
      <vt:lpstr>메인페이지</vt:lpstr>
      <vt:lpstr>슬라이드 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 Project(Team2)</dc:title>
  <dc:creator>admin</dc:creator>
  <cp:lastModifiedBy>admin</cp:lastModifiedBy>
  <cp:revision>40</cp:revision>
  <dcterms:created xsi:type="dcterms:W3CDTF">2020-09-14T06:51:08Z</dcterms:created>
  <dcterms:modified xsi:type="dcterms:W3CDTF">2020-09-22T06:24:16Z</dcterms:modified>
</cp:coreProperties>
</file>