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625"/>
    <p:restoredTop sz="96616"/>
  </p:normalViewPr>
  <p:slideViewPr>
    <p:cSldViewPr>
      <p:cViewPr varScale="1">
        <p:scale>
          <a:sx n="69" d="100"/>
          <a:sy n="69" d="100"/>
        </p:scale>
        <p:origin x="-1158" y="-96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428604"/>
            <a:ext cx="7772400" cy="941385"/>
          </a:xfrm>
        </p:spPr>
        <p:txBody>
          <a:bodyPr>
            <a:normAutofit fontScale="90000"/>
          </a:bodyPr>
          <a:lstStyle/>
          <a:p>
            <a:pPr algn="l">
              <a:defRPr lang="ko-KR" altLang="en-US"/>
            </a:pPr>
            <a:r>
              <a:rPr lang="en-US" altLang="ko-KR"/>
              <a:t>Wed Project(Team2)	09</a:t>
            </a:r>
            <a:r>
              <a:rPr lang="ko-KR" altLang="en-US"/>
              <a:t>/23</a:t>
            </a:r>
          </a:p>
          <a:p>
            <a:pPr algn="l">
              <a:defRPr lang="ko-KR" altLang="en-US"/>
            </a:pPr>
            <a:r>
              <a:rPr lang="ko-KR" altLang="en-US" sz="2000"/>
              <a:t>-숙박시설 등록 및 예약 사이트-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155" y="1714488"/>
            <a:ext cx="74295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현재 완료</a:t>
            </a:r>
          </a:p>
          <a:p>
            <a:pPr lvl="0"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회원정보출력 페이지  </a:t>
            </a:r>
            <a:r>
              <a:rPr lang="en-US" altLang="ko-KR"/>
              <a:t>front </a:t>
            </a:r>
            <a:r>
              <a:rPr lang="ko-KR" altLang="en-US"/>
              <a:t>완료</a:t>
            </a:r>
          </a:p>
          <a:p>
            <a:pPr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메인 페이지 작업(상단메뉴바 추가)</a:t>
            </a:r>
          </a:p>
          <a:p>
            <a:pPr>
              <a:defRPr lang="ko-KR" altLang="en-US"/>
            </a:pPr>
            <a:r>
              <a:rPr lang="ko-KR" altLang="en-US"/>
              <a:t>-</a:t>
            </a:r>
            <a:r>
              <a:rPr lang="en-US" altLang="ko-KR"/>
              <a:t>spring DB</a:t>
            </a:r>
            <a:r>
              <a:rPr lang="ko-KR" altLang="en-US"/>
              <a:t> 연결</a:t>
            </a:r>
          </a:p>
          <a:p>
            <a:pPr lvl="0">
              <a:defRPr lang="ko-KR" altLang="en-US"/>
            </a:pPr>
            <a:r>
              <a:rPr lang="en-US" altLang="ko-KR" smtClean="0"/>
              <a:t>-j</a:t>
            </a:r>
            <a:r>
              <a:rPr lang="en-US" altLang="ko-KR" smtClean="0"/>
              <a:t>sp</a:t>
            </a:r>
            <a:r>
              <a:rPr lang="en-US" altLang="ko-KR" smtClean="0"/>
              <a:t> </a:t>
            </a:r>
            <a:r>
              <a:rPr lang="ko-KR" altLang="en-US" smtClean="0"/>
              <a:t>로그인</a:t>
            </a:r>
            <a:r>
              <a:rPr lang="en-US" altLang="ko-KR" smtClean="0"/>
              <a:t>,</a:t>
            </a:r>
            <a:r>
              <a:rPr lang="ko-KR" altLang="en-US" smtClean="0"/>
              <a:t> 로그아웃 작업 완료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en-US" altLang="ko-KR" smtClean="0"/>
          </a:p>
          <a:p>
            <a:pPr lvl="0">
              <a:defRPr lang="ko-KR" altLang="en-US"/>
            </a:pPr>
            <a:r>
              <a:rPr lang="ko-KR" altLang="en-US" smtClean="0"/>
              <a:t>진행중 상황</a:t>
            </a:r>
            <a:endParaRPr lang="en-US" altLang="ko-KR" smtClean="0"/>
          </a:p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숙소리스트 </a:t>
            </a:r>
            <a:r>
              <a:rPr lang="en-US" altLang="ko-KR"/>
              <a:t>front </a:t>
            </a:r>
            <a:r>
              <a:rPr lang="ko-KR" altLang="en-US" smtClean="0"/>
              <a:t>작업</a:t>
            </a:r>
            <a:endParaRPr lang="en-US" altLang="ko-KR" smtClean="0"/>
          </a:p>
          <a:p>
            <a:pPr lvl="0">
              <a:defRPr lang="ko-KR" altLang="en-US"/>
            </a:pPr>
            <a:r>
              <a:rPr lang="en-US" altLang="ko-KR" smtClean="0"/>
              <a:t>-jsp </a:t>
            </a:r>
            <a:r>
              <a:rPr lang="ko-KR" altLang="en-US" smtClean="0"/>
              <a:t>회원관련 기능 </a:t>
            </a:r>
            <a:r>
              <a:rPr lang="ko-KR" altLang="en-US" smtClean="0"/>
              <a:t>테스트</a:t>
            </a:r>
            <a:endParaRPr lang="en-US" altLang="ko-KR" smtClean="0"/>
          </a:p>
          <a:p>
            <a:pPr lvl="0">
              <a:defRPr lang="ko-KR" altLang="en-US"/>
            </a:pPr>
            <a:r>
              <a:rPr lang="en-US" altLang="ko-KR" smtClean="0"/>
              <a:t>-</a:t>
            </a:r>
            <a:r>
              <a:rPr lang="ko-KR" altLang="en-US" smtClean="0"/>
              <a:t>호스트</a:t>
            </a:r>
            <a:r>
              <a:rPr lang="en-US" altLang="ko-KR" smtClean="0"/>
              <a:t>,</a:t>
            </a:r>
            <a:r>
              <a:rPr lang="ko-KR" altLang="en-US" smtClean="0"/>
              <a:t>게스트 구분 예약리스트</a:t>
            </a:r>
            <a:endParaRPr lang="en-US" altLang="ko-KR" smtClean="0"/>
          </a:p>
          <a:p>
            <a:pPr lvl="0">
              <a:defRPr lang="ko-KR" altLang="en-US"/>
            </a:pPr>
            <a:r>
              <a:rPr lang="en-US" altLang="ko-KR" smtClean="0"/>
              <a:t>-</a:t>
            </a:r>
            <a:r>
              <a:rPr lang="ko-KR" altLang="en-US" smtClean="0"/>
              <a:t>리스트 클릭시 화면 넘기기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52120" y="2060848"/>
            <a:ext cx="2808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주요 변경 사항</a:t>
            </a:r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-spring </a:t>
            </a:r>
            <a:r>
              <a:rPr lang="ko-KR" altLang="en-US"/>
              <a:t>활용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800"/>
              <a:t>숙소정보페이지 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00100" y="1000108"/>
            <a:ext cx="7063154" cy="452596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14339" y="5786454"/>
            <a:ext cx="7643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숙소 정보 및 체크인 체크아웃 달력 구현 및 가격 표시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939784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800"/>
              <a:t>로그인 </a:t>
            </a:r>
            <a:r>
              <a:rPr lang="en-US" altLang="ko-KR" sz="2800"/>
              <a:t>, </a:t>
            </a:r>
            <a:r>
              <a:rPr lang="ko-KR" altLang="en-US" sz="2800"/>
              <a:t>회원 가입 페이지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571604" y="1214422"/>
            <a:ext cx="5715040" cy="4511839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6000768"/>
            <a:ext cx="6929486" cy="636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로그인 페이지 및 회원가입 클릭시 회원가입 페이지로 이동</a:t>
            </a:r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175" cy="115411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800"/>
              <a:t>로그인 </a:t>
            </a:r>
            <a:r>
              <a:rPr lang="en-US" altLang="ko-KR" sz="2800"/>
              <a:t>, </a:t>
            </a:r>
            <a:r>
              <a:rPr lang="ko-KR" altLang="en-US" sz="2800"/>
              <a:t>회원 가입 페이지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28662" y="1571612"/>
            <a:ext cx="3758496" cy="431189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86380" y="1785925"/>
            <a:ext cx="3500462" cy="2831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회원가입 페이지</a:t>
            </a:r>
          </a:p>
          <a:p>
            <a:pPr lvl="0">
              <a:defRPr lang="ko-KR" altLang="en-US"/>
            </a:pPr>
            <a:r>
              <a:rPr lang="ko-KR" altLang="en-US"/>
              <a:t>이름</a:t>
            </a:r>
            <a:r>
              <a:rPr lang="en-US" altLang="ko-KR"/>
              <a:t>,</a:t>
            </a:r>
            <a:r>
              <a:rPr lang="ko-KR" altLang="en-US"/>
              <a:t>이메일</a:t>
            </a:r>
            <a:r>
              <a:rPr lang="en-US" altLang="ko-KR"/>
              <a:t>(</a:t>
            </a:r>
            <a:r>
              <a:rPr lang="ko-KR" altLang="en-US"/>
              <a:t>로그인아이디</a:t>
            </a:r>
            <a:r>
              <a:rPr lang="en-US" altLang="ko-KR"/>
              <a:t>),</a:t>
            </a:r>
          </a:p>
          <a:p>
            <a:pPr lvl="0">
              <a:defRPr lang="ko-KR" altLang="en-US"/>
            </a:pPr>
            <a:r>
              <a:rPr lang="ko-KR" altLang="en-US"/>
              <a:t>비밀번호</a:t>
            </a:r>
            <a:r>
              <a:rPr lang="en-US" altLang="ko-KR"/>
              <a:t>,</a:t>
            </a:r>
            <a:r>
              <a:rPr lang="ko-KR" altLang="en-US"/>
              <a:t>비밀번호 확인</a:t>
            </a:r>
            <a:r>
              <a:rPr lang="en-US" altLang="ko-KR"/>
              <a:t>,</a:t>
            </a:r>
          </a:p>
          <a:p>
            <a:pPr lvl="0">
              <a:defRPr lang="ko-KR" altLang="en-US"/>
            </a:pPr>
            <a:r>
              <a:rPr lang="ko-KR" altLang="en-US"/>
              <a:t>생년월일 입력하여 </a:t>
            </a:r>
            <a:r>
              <a:rPr lang="en-US" altLang="ko-KR"/>
              <a:t>DB</a:t>
            </a:r>
            <a:r>
              <a:rPr lang="ko-KR" altLang="en-US"/>
              <a:t>저장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로그인하기 클릭시 로그인 화면으로 페이지 이동</a:t>
            </a:r>
          </a:p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호스트,게스트 기능 삭제</a:t>
            </a:r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sz="2800"/>
              <a:t>세션을 이용하여 </a:t>
            </a:r>
            <a:r>
              <a:rPr lang="ko-KR" altLang="en-US" sz="2800" smtClean="0"/>
              <a:t>로그인유지</a:t>
            </a:r>
            <a:r>
              <a:rPr lang="en-US" altLang="ko-KR" sz="2800" smtClean="0"/>
              <a:t>			(09/23)</a:t>
            </a:r>
            <a:endParaRPr lang="ko-KR" altLang="en-US" sz="2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544" y="1190838"/>
            <a:ext cx="7452320" cy="44763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5877272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-세션 설정하여 로그아웃 전까지 정보를 </a:t>
            </a:r>
            <a:r>
              <a:rPr lang="ko-KR" altLang="en-US" smtClean="0"/>
              <a:t>유지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sz="2800"/>
              <a:t>회원 정보 및 수정 페이지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3550" y="936103"/>
            <a:ext cx="6314714" cy="5733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92280" y="1484783"/>
            <a:ext cx="1872208" cy="338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이름과 이메일은</a:t>
            </a:r>
          </a:p>
          <a:p>
            <a:pPr>
              <a:defRPr lang="ko-KR" altLang="en-US"/>
            </a:pPr>
            <a:r>
              <a:rPr lang="ko-KR" altLang="en-US"/>
              <a:t>회원가입시 입력한 정보 그대로 출력 비밀번호와 생년월일만 변경 가능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돌아가기 누를시 세션 유지한채로 메인 화면으로 이동</a:t>
            </a:r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785794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sz="2800"/>
              <a:t>메인페이지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6446" y="357166"/>
            <a:ext cx="3168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메인메뉴는 심플하게 </a:t>
            </a:r>
            <a:endParaRPr lang="en-US" altLang="ko-KR" smtClean="0"/>
          </a:p>
          <a:p>
            <a:pPr>
              <a:defRPr lang="ko-KR" altLang="en-US"/>
            </a:pPr>
            <a:r>
              <a:rPr lang="ko-KR" altLang="en-US" smtClean="0"/>
              <a:t>메뉴정보 </a:t>
            </a:r>
            <a:r>
              <a:rPr lang="ko-KR" altLang="en-US"/>
              <a:t>창을 띄우고 </a:t>
            </a:r>
            <a:r>
              <a:rPr lang="ko-KR" altLang="en-US" smtClean="0"/>
              <a:t>클</a:t>
            </a:r>
            <a:r>
              <a:rPr lang="ko-KR" altLang="en-US" smtClean="0"/>
              <a:t>릭</a:t>
            </a:r>
            <a:r>
              <a:rPr lang="ko-KR" altLang="en-US" smtClean="0"/>
              <a:t>시 </a:t>
            </a:r>
            <a:r>
              <a:rPr lang="ko-KR" altLang="en-US"/>
              <a:t>해당되는 페이지로 이동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535785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357694"/>
            <a:ext cx="6500858" cy="230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5857884" y="1500174"/>
            <a:ext cx="2971792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상단 메뉴바 및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footer 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388" y="2786058"/>
            <a:ext cx="25003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상단 메뉴바 클릭시 로그인 및 회원가입 메뉴 출력 </a:t>
            </a:r>
          </a:p>
          <a:p>
            <a:pPr>
              <a:defRPr lang="ko-KR" altLang="en-US"/>
            </a:pPr>
            <a:r>
              <a:rPr lang="ko-KR" altLang="en-US"/>
              <a:t>로그인 되어있는 경우 로그아웃및 회원정보 메뉴 출력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footer</a:t>
            </a:r>
            <a:r>
              <a:rPr lang="ko-KR" altLang="en-US"/>
              <a:t>부분은 사업자정보 및 부가기능 출력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182</Words>
  <Application>Hancom Office Hanshow 2014</Application>
  <PresentationFormat>화면 슬라이드 쇼(4:3)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Wed Project(Team2) 09/23 -숙박시설 등록 및 예약 사이트-</vt:lpstr>
      <vt:lpstr>숙소정보페이지 </vt:lpstr>
      <vt:lpstr>로그인 , 회원 가입 페이지 </vt:lpstr>
      <vt:lpstr>로그인 , 회원 가입 페이지 </vt:lpstr>
      <vt:lpstr>세션을 이용하여 로그인유지   (09/23)</vt:lpstr>
      <vt:lpstr>회원 정보 및 수정 페이지</vt:lpstr>
      <vt:lpstr>메인페이지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 Project(Team2)</dc:title>
  <dc:creator>admin</dc:creator>
  <cp:lastModifiedBy>admin</cp:lastModifiedBy>
  <cp:revision>37</cp:revision>
  <dcterms:created xsi:type="dcterms:W3CDTF">2020-09-14T06:51:08Z</dcterms:created>
  <dcterms:modified xsi:type="dcterms:W3CDTF">2020-09-22T05:51:40Z</dcterms:modified>
</cp:coreProperties>
</file>