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  <p:guide orient="horz" pos="2260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0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3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A1D2-9F57-4DF0-8065-4961DF5CF489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2983-C106-4B5C-B13F-4250EC26C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6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3014"/>
              </p:ext>
            </p:extLst>
          </p:nvPr>
        </p:nvGraphicFramePr>
        <p:xfrm>
          <a:off x="1390072" y="958348"/>
          <a:ext cx="9411859" cy="4963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371">
                  <a:extLst>
                    <a:ext uri="{9D8B030D-6E8A-4147-A177-3AD203B41FA5}">
                      <a16:colId xmlns:a16="http://schemas.microsoft.com/office/drawing/2014/main" val="1453844377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2239707242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1312232832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1317587459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2412694494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177861772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521846415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436237609"/>
                    </a:ext>
                  </a:extLst>
                </a:gridCol>
                <a:gridCol w="941186">
                  <a:extLst>
                    <a:ext uri="{9D8B030D-6E8A-4147-A177-3AD203B41FA5}">
                      <a16:colId xmlns:a16="http://schemas.microsoft.com/office/drawing/2014/main" val="1738463323"/>
                    </a:ext>
                  </a:extLst>
                </a:gridCol>
              </a:tblGrid>
              <a:tr h="6176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               </a:t>
                      </a:r>
                      <a:r>
                        <a:rPr lang="ko-KR" altLang="en-US" baseline="0" dirty="0" err="1" smtClean="0"/>
                        <a:t>일정구분</a:t>
                      </a:r>
                      <a:endParaRPr lang="en-US" altLang="ko-KR" baseline="0" dirty="0" smtClean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                              12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 </a:t>
                      </a:r>
                      <a:r>
                        <a:rPr lang="en-US" altLang="ko-KR" dirty="0" smtClean="0"/>
                        <a:t>~ 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97590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컨셉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77875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 자료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40608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85628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412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97141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92295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앱 스토어 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174187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396538" y="947651"/>
            <a:ext cx="1870364" cy="59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96538" y="958348"/>
            <a:ext cx="1870364" cy="58781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6902" y="244033"/>
            <a:ext cx="64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앱 개발 일정 스케줄링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0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5709" y="46788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메뉴 구성도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5709" y="1033821"/>
            <a:ext cx="1420582" cy="63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85709" y="1854489"/>
            <a:ext cx="1420582" cy="63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홍보영상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(Page16~Page18)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6222" y="1854489"/>
            <a:ext cx="1420582" cy="63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(Page10~Page15)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85196" y="1855032"/>
            <a:ext cx="1420582" cy="63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(Page19~Page24)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249" y="1854488"/>
            <a:ext cx="1420582" cy="63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(Page01~Page03)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6735" y="1854489"/>
            <a:ext cx="1420582" cy="63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(Page04~Page09)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096000" y="1666209"/>
            <a:ext cx="0" cy="1882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2"/>
            <a:endCxn id="13" idx="0"/>
          </p:cNvCxnSpPr>
          <p:nvPr/>
        </p:nvCxnSpPr>
        <p:spPr>
          <a:xfrm rot="5400000">
            <a:off x="4402373" y="160862"/>
            <a:ext cx="188280" cy="319897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10" idx="0"/>
          </p:cNvCxnSpPr>
          <p:nvPr/>
        </p:nvCxnSpPr>
        <p:spPr>
          <a:xfrm rot="5400000">
            <a:off x="5202117" y="960606"/>
            <a:ext cx="188280" cy="15994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2"/>
            <a:endCxn id="11" idx="0"/>
          </p:cNvCxnSpPr>
          <p:nvPr/>
        </p:nvCxnSpPr>
        <p:spPr>
          <a:xfrm rot="16200000" flipH="1">
            <a:off x="6801332" y="960876"/>
            <a:ext cx="188823" cy="15994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2" idx="0"/>
          </p:cNvCxnSpPr>
          <p:nvPr/>
        </p:nvCxnSpPr>
        <p:spPr>
          <a:xfrm rot="5400000">
            <a:off x="3602631" y="-638882"/>
            <a:ext cx="188279" cy="479846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86735" y="2675157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신발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(Page04, 06, 08)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6735" y="3495825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신발 구매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(Page05, 07, 09)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3" idx="2"/>
            <a:endCxn id="17" idx="0"/>
          </p:cNvCxnSpPr>
          <p:nvPr/>
        </p:nvCxnSpPr>
        <p:spPr>
          <a:xfrm>
            <a:off x="2897026" y="2486877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0" idx="0"/>
          </p:cNvCxnSpPr>
          <p:nvPr/>
        </p:nvCxnSpPr>
        <p:spPr>
          <a:xfrm>
            <a:off x="2897026" y="3307545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86222" y="2675157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할인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(Page10, 12, 14)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endCxn id="32" idx="0"/>
          </p:cNvCxnSpPr>
          <p:nvPr/>
        </p:nvCxnSpPr>
        <p:spPr>
          <a:xfrm>
            <a:off x="4496513" y="2486877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786222" y="3495825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할인 구매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(Page11, 13, 15)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endCxn id="34" idx="0"/>
          </p:cNvCxnSpPr>
          <p:nvPr/>
        </p:nvCxnSpPr>
        <p:spPr>
          <a:xfrm>
            <a:off x="4496513" y="3307545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385708" y="2675157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endCxn id="36" idx="0"/>
          </p:cNvCxnSpPr>
          <p:nvPr/>
        </p:nvCxnSpPr>
        <p:spPr>
          <a:xfrm>
            <a:off x="6095999" y="2486877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385708" y="3495824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(Page17, 18)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endCxn id="38" idx="0"/>
          </p:cNvCxnSpPr>
          <p:nvPr/>
        </p:nvCxnSpPr>
        <p:spPr>
          <a:xfrm>
            <a:off x="6095999" y="3307544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985194" y="2674612"/>
            <a:ext cx="1618480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자주묻는질문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(Page19)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55595" y="2674612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(Page20)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55595" y="3494192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상세보기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(Page21)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465886" y="3306456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336560" y="2674612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질문및답변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(Page22)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355080" y="3494736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(Page23)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55080" y="4314860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질문 상세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(Page24)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1065844" y="3306456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065371" y="4127124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86778" y="2636452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6778" y="3457120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endCxn id="67" idx="0"/>
          </p:cNvCxnSpPr>
          <p:nvPr/>
        </p:nvCxnSpPr>
        <p:spPr>
          <a:xfrm>
            <a:off x="1297069" y="2448172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7" idx="2"/>
            <a:endCxn id="68" idx="0"/>
          </p:cNvCxnSpPr>
          <p:nvPr/>
        </p:nvCxnSpPr>
        <p:spPr>
          <a:xfrm>
            <a:off x="1297069" y="3268840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6778" y="4277788"/>
            <a:ext cx="1420582" cy="63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(Page03)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endCxn id="71" idx="0"/>
          </p:cNvCxnSpPr>
          <p:nvPr/>
        </p:nvCxnSpPr>
        <p:spPr>
          <a:xfrm>
            <a:off x="1297069" y="4089508"/>
            <a:ext cx="0" cy="1882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2"/>
          </p:cNvCxnSpPr>
          <p:nvPr/>
        </p:nvCxnSpPr>
        <p:spPr>
          <a:xfrm>
            <a:off x="7695487" y="2487420"/>
            <a:ext cx="0" cy="18719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1" idx="2"/>
            <a:endCxn id="44" idx="0"/>
          </p:cNvCxnSpPr>
          <p:nvPr/>
        </p:nvCxnSpPr>
        <p:spPr>
          <a:xfrm rot="16200000" flipH="1">
            <a:off x="8487090" y="1695816"/>
            <a:ext cx="187192" cy="1770399"/>
          </a:xfrm>
          <a:prstGeom prst="bentConnector3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1" idx="2"/>
            <a:endCxn id="54" idx="0"/>
          </p:cNvCxnSpPr>
          <p:nvPr/>
        </p:nvCxnSpPr>
        <p:spPr>
          <a:xfrm rot="16200000" flipH="1">
            <a:off x="9277573" y="905334"/>
            <a:ext cx="187192" cy="3351364"/>
          </a:xfrm>
          <a:prstGeom prst="bentConnector3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76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140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kimjieun</dc:creator>
  <cp:lastModifiedBy>kimjieun</cp:lastModifiedBy>
  <cp:revision>31</cp:revision>
  <dcterms:created xsi:type="dcterms:W3CDTF">2022-12-22T02:08:38Z</dcterms:created>
  <dcterms:modified xsi:type="dcterms:W3CDTF">2023-01-02T03:05:33Z</dcterms:modified>
</cp:coreProperties>
</file>