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jieun" initials="2" lastIdx="1" clrIdx="0">
    <p:extLst>
      <p:ext uri="{19B8F6BF-5375-455C-9EA6-DF929625EA0E}">
        <p15:presenceInfo xmlns:p15="http://schemas.microsoft.com/office/powerpoint/2012/main" userId="kimji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4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7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2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81C5-FE9C-476A-9D47-A159D1E4497B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9DFC-1287-4AB1-A30A-11794E6C2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202" y="367469"/>
            <a:ext cx="14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구조도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13973" y="552135"/>
            <a:ext cx="4289989" cy="922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 smtClean="0">
                <a:solidFill>
                  <a:schemeClr val="tx1"/>
                </a:solidFill>
              </a:rPr>
              <a:t>Hjpoto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u="sng" dirty="0">
                <a:solidFill>
                  <a:schemeClr val="tx1"/>
                </a:solidFill>
              </a:rPr>
              <a:t>https://</a:t>
            </a:r>
            <a:r>
              <a:rPr lang="en-US" altLang="ko-KR" sz="1000" u="sng" dirty="0" smtClean="0">
                <a:solidFill>
                  <a:schemeClr val="tx1"/>
                </a:solidFill>
              </a:rPr>
              <a:t>hyojun-a.github.io/web04)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950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기업소개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136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Best</a:t>
            </a:r>
            <a:r>
              <a:rPr lang="ko-KR" altLang="en-US" sz="2000" dirty="0" smtClean="0">
                <a:solidFill>
                  <a:schemeClr val="tx1"/>
                </a:solidFill>
              </a:rPr>
              <a:t>사진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322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갤러리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508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공지사항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1694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Q &amp; 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98807" y="2006837"/>
            <a:ext cx="146845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자유게시판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5" idx="2"/>
            <a:endCxn id="6" idx="0"/>
          </p:cNvCxnSpPr>
          <p:nvPr/>
        </p:nvCxnSpPr>
        <p:spPr>
          <a:xfrm rot="5400000">
            <a:off x="4109805" y="57674"/>
            <a:ext cx="531756" cy="336657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2"/>
            <a:endCxn id="7" idx="0"/>
          </p:cNvCxnSpPr>
          <p:nvPr/>
        </p:nvCxnSpPr>
        <p:spPr>
          <a:xfrm rot="5400000">
            <a:off x="4950735" y="898604"/>
            <a:ext cx="531756" cy="168471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  <a:endCxn id="8" idx="0"/>
          </p:cNvCxnSpPr>
          <p:nvPr/>
        </p:nvCxnSpPr>
        <p:spPr>
          <a:xfrm rot="5400000">
            <a:off x="5791665" y="1739534"/>
            <a:ext cx="531756" cy="285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2"/>
            <a:endCxn id="10" idx="0"/>
          </p:cNvCxnSpPr>
          <p:nvPr/>
        </p:nvCxnSpPr>
        <p:spPr>
          <a:xfrm rot="16200000" flipH="1">
            <a:off x="6632595" y="901454"/>
            <a:ext cx="531756" cy="167901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2"/>
            <a:endCxn id="11" idx="0"/>
          </p:cNvCxnSpPr>
          <p:nvPr/>
        </p:nvCxnSpPr>
        <p:spPr>
          <a:xfrm rot="16200000" flipH="1">
            <a:off x="7473525" y="60524"/>
            <a:ext cx="531756" cy="336087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2"/>
            <a:endCxn id="12" idx="0"/>
          </p:cNvCxnSpPr>
          <p:nvPr/>
        </p:nvCxnSpPr>
        <p:spPr>
          <a:xfrm rot="16200000" flipH="1">
            <a:off x="8330123" y="-796074"/>
            <a:ext cx="531756" cy="507406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7646" y="2006837"/>
            <a:ext cx="1405783" cy="55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회원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5" idx="2"/>
            <a:endCxn id="27" idx="0"/>
          </p:cNvCxnSpPr>
          <p:nvPr/>
        </p:nvCxnSpPr>
        <p:spPr>
          <a:xfrm rot="5400000">
            <a:off x="3268875" y="-783256"/>
            <a:ext cx="531756" cy="504843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07646" y="2721397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646" y="3435957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약관동의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1916" y="4150517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회원가입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7646" y="4865077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회원정보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89505" y="2721396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경영진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9504" y="3435956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기업정보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71364" y="2715040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71362" y="3423242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도시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3223" y="2700955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HJ</a:t>
            </a:r>
            <a:r>
              <a:rPr lang="ko-KR" altLang="en-US" sz="2000" dirty="0" smtClean="0">
                <a:solidFill>
                  <a:schemeClr val="tx1"/>
                </a:solidFill>
              </a:rPr>
              <a:t>갤러리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35086" y="2700954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작성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35084" y="3423241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35084" y="4117358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상세보기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35084" y="4811475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16946" y="2700954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질문 작성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16944" y="3419752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16945" y="4131444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상세보기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716943" y="4825561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30142" y="2715040"/>
            <a:ext cx="1437118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작성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430140" y="3437327"/>
            <a:ext cx="1437118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430140" y="4131444"/>
            <a:ext cx="1437118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상세보기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430140" y="4825561"/>
            <a:ext cx="1437118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글 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716942" y="5537253"/>
            <a:ext cx="1405783" cy="55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답변 작성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1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13872" y="3392680"/>
            <a:ext cx="1093862" cy="769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01311" y="1288004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01311" y="2555697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01311" y="3823391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78223" y="5091085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22749" y="3498076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관리자홈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098138" y="3357071"/>
            <a:ext cx="1093862" cy="769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778806" y="1194000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78806" y="1502895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78806" y="1811790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78806" y="2673271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78806" y="3534752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78806" y="3832076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글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8806" y="4129400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글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8806" y="4421026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글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8806" y="4814445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 &amp; A</a:t>
            </a:r>
            <a:r>
              <a:rPr lang="ko-KR" altLang="en-US" sz="1000" dirty="0" smtClean="0">
                <a:solidFill>
                  <a:schemeClr val="tx1"/>
                </a:solidFill>
              </a:rPr>
              <a:t>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78806" y="5111769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r>
              <a:rPr lang="ko-KR" altLang="en-US" sz="1000" dirty="0" smtClean="0">
                <a:solidFill>
                  <a:schemeClr val="tx1"/>
                </a:solidFill>
              </a:rPr>
              <a:t> 글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78806" y="5409093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r>
              <a:rPr lang="ko-KR" altLang="en-US" sz="1000" dirty="0" smtClean="0">
                <a:solidFill>
                  <a:schemeClr val="tx1"/>
                </a:solidFill>
              </a:rPr>
              <a:t> 글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78806" y="5700719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Q &amp; A</a:t>
            </a:r>
            <a:r>
              <a:rPr lang="ko-KR" altLang="en-US" sz="1000" dirty="0" smtClean="0">
                <a:solidFill>
                  <a:schemeClr val="tx1"/>
                </a:solidFill>
              </a:rPr>
              <a:t> 글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5" idx="6"/>
            <a:endCxn id="3" idx="1"/>
          </p:cNvCxnSpPr>
          <p:nvPr/>
        </p:nvCxnSpPr>
        <p:spPr>
          <a:xfrm flipV="1">
            <a:off x="1707734" y="1288004"/>
            <a:ext cx="1071072" cy="248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6"/>
            <a:endCxn id="12" idx="1"/>
          </p:cNvCxnSpPr>
          <p:nvPr/>
        </p:nvCxnSpPr>
        <p:spPr>
          <a:xfrm flipV="1">
            <a:off x="1707734" y="1596899"/>
            <a:ext cx="1071072" cy="218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13" idx="1"/>
          </p:cNvCxnSpPr>
          <p:nvPr/>
        </p:nvCxnSpPr>
        <p:spPr>
          <a:xfrm flipV="1">
            <a:off x="1707734" y="1905794"/>
            <a:ext cx="1071072" cy="18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6"/>
            <a:endCxn id="14" idx="1"/>
          </p:cNvCxnSpPr>
          <p:nvPr/>
        </p:nvCxnSpPr>
        <p:spPr>
          <a:xfrm flipV="1">
            <a:off x="1707734" y="2767275"/>
            <a:ext cx="1071072" cy="100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6"/>
            <a:endCxn id="15" idx="1"/>
          </p:cNvCxnSpPr>
          <p:nvPr/>
        </p:nvCxnSpPr>
        <p:spPr>
          <a:xfrm flipV="1">
            <a:off x="1707734" y="3628756"/>
            <a:ext cx="1071072" cy="14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6"/>
            <a:endCxn id="16" idx="1"/>
          </p:cNvCxnSpPr>
          <p:nvPr/>
        </p:nvCxnSpPr>
        <p:spPr>
          <a:xfrm>
            <a:off x="1707734" y="3777241"/>
            <a:ext cx="1071072" cy="14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6"/>
            <a:endCxn id="17" idx="1"/>
          </p:cNvCxnSpPr>
          <p:nvPr/>
        </p:nvCxnSpPr>
        <p:spPr>
          <a:xfrm>
            <a:off x="1707734" y="3777241"/>
            <a:ext cx="1071072" cy="4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6"/>
            <a:endCxn id="18" idx="1"/>
          </p:cNvCxnSpPr>
          <p:nvPr/>
        </p:nvCxnSpPr>
        <p:spPr>
          <a:xfrm>
            <a:off x="1707734" y="3777241"/>
            <a:ext cx="1071072" cy="73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6"/>
            <a:endCxn id="19" idx="1"/>
          </p:cNvCxnSpPr>
          <p:nvPr/>
        </p:nvCxnSpPr>
        <p:spPr>
          <a:xfrm>
            <a:off x="1707734" y="3777241"/>
            <a:ext cx="1071072" cy="113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6"/>
            <a:endCxn id="20" idx="1"/>
          </p:cNvCxnSpPr>
          <p:nvPr/>
        </p:nvCxnSpPr>
        <p:spPr>
          <a:xfrm>
            <a:off x="1707734" y="3777241"/>
            <a:ext cx="1071072" cy="142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" idx="6"/>
            <a:endCxn id="21" idx="1"/>
          </p:cNvCxnSpPr>
          <p:nvPr/>
        </p:nvCxnSpPr>
        <p:spPr>
          <a:xfrm>
            <a:off x="1707734" y="3777241"/>
            <a:ext cx="1071072" cy="172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" idx="6"/>
            <a:endCxn id="22" idx="1"/>
          </p:cNvCxnSpPr>
          <p:nvPr/>
        </p:nvCxnSpPr>
        <p:spPr>
          <a:xfrm>
            <a:off x="1707734" y="3777241"/>
            <a:ext cx="1071072" cy="201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" idx="3"/>
            <a:endCxn id="6" idx="1"/>
          </p:cNvCxnSpPr>
          <p:nvPr/>
        </p:nvCxnSpPr>
        <p:spPr>
          <a:xfrm>
            <a:off x="4223046" y="1288004"/>
            <a:ext cx="578265" cy="24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3"/>
            <a:endCxn id="6" idx="1"/>
          </p:cNvCxnSpPr>
          <p:nvPr/>
        </p:nvCxnSpPr>
        <p:spPr>
          <a:xfrm flipV="1">
            <a:off x="4223046" y="1531560"/>
            <a:ext cx="578265" cy="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6" idx="1"/>
          </p:cNvCxnSpPr>
          <p:nvPr/>
        </p:nvCxnSpPr>
        <p:spPr>
          <a:xfrm flipV="1">
            <a:off x="4223046" y="1531560"/>
            <a:ext cx="578265" cy="37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3"/>
            <a:endCxn id="7" idx="1"/>
          </p:cNvCxnSpPr>
          <p:nvPr/>
        </p:nvCxnSpPr>
        <p:spPr>
          <a:xfrm>
            <a:off x="4223046" y="2767275"/>
            <a:ext cx="578265" cy="3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3"/>
            <a:endCxn id="8" idx="1"/>
          </p:cNvCxnSpPr>
          <p:nvPr/>
        </p:nvCxnSpPr>
        <p:spPr>
          <a:xfrm>
            <a:off x="4223046" y="3628756"/>
            <a:ext cx="578265" cy="43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6" idx="3"/>
            <a:endCxn id="8" idx="1"/>
          </p:cNvCxnSpPr>
          <p:nvPr/>
        </p:nvCxnSpPr>
        <p:spPr>
          <a:xfrm>
            <a:off x="4223046" y="3926080"/>
            <a:ext cx="578265" cy="14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7" idx="3"/>
            <a:endCxn id="8" idx="1"/>
          </p:cNvCxnSpPr>
          <p:nvPr/>
        </p:nvCxnSpPr>
        <p:spPr>
          <a:xfrm flipV="1">
            <a:off x="4223046" y="4066947"/>
            <a:ext cx="578265" cy="15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3"/>
            <a:endCxn id="8" idx="1"/>
          </p:cNvCxnSpPr>
          <p:nvPr/>
        </p:nvCxnSpPr>
        <p:spPr>
          <a:xfrm flipV="1">
            <a:off x="4223046" y="4066947"/>
            <a:ext cx="578265" cy="44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9" idx="3"/>
            <a:endCxn id="9" idx="1"/>
          </p:cNvCxnSpPr>
          <p:nvPr/>
        </p:nvCxnSpPr>
        <p:spPr>
          <a:xfrm>
            <a:off x="4223046" y="4908449"/>
            <a:ext cx="655177" cy="42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20" idx="3"/>
            <a:endCxn id="9" idx="1"/>
          </p:cNvCxnSpPr>
          <p:nvPr/>
        </p:nvCxnSpPr>
        <p:spPr>
          <a:xfrm>
            <a:off x="4223046" y="5205773"/>
            <a:ext cx="655177" cy="1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1" idx="3"/>
            <a:endCxn id="9" idx="1"/>
          </p:cNvCxnSpPr>
          <p:nvPr/>
        </p:nvCxnSpPr>
        <p:spPr>
          <a:xfrm flipV="1">
            <a:off x="4223046" y="5334641"/>
            <a:ext cx="655177" cy="16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2" idx="3"/>
            <a:endCxn id="9" idx="1"/>
          </p:cNvCxnSpPr>
          <p:nvPr/>
        </p:nvCxnSpPr>
        <p:spPr>
          <a:xfrm flipV="1">
            <a:off x="4223046" y="5334641"/>
            <a:ext cx="655177" cy="46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7225468" y="1315778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25468" y="1681111"/>
            <a:ext cx="1444240" cy="188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106540" y="3174619"/>
            <a:ext cx="1837346" cy="1122350"/>
            <a:chOff x="7802310" y="2597921"/>
            <a:chExt cx="1837346" cy="1122350"/>
          </a:xfrm>
        </p:grpSpPr>
        <p:sp>
          <p:nvSpPr>
            <p:cNvPr id="76" name="직사각형 75"/>
            <p:cNvSpPr/>
            <p:nvPr/>
          </p:nvSpPr>
          <p:spPr>
            <a:xfrm>
              <a:off x="7802310" y="2597921"/>
              <a:ext cx="1837346" cy="1122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8018803" y="2765069"/>
              <a:ext cx="1444240" cy="188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018803" y="3062116"/>
              <a:ext cx="1444240" cy="188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018803" y="3378229"/>
              <a:ext cx="1444240" cy="188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직선 화살표 연결선 78"/>
          <p:cNvCxnSpPr>
            <a:stCxn id="71" idx="1"/>
            <a:endCxn id="6" idx="3"/>
          </p:cNvCxnSpPr>
          <p:nvPr/>
        </p:nvCxnSpPr>
        <p:spPr>
          <a:xfrm flipH="1">
            <a:off x="6219913" y="1409782"/>
            <a:ext cx="1005555" cy="12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2" idx="1"/>
            <a:endCxn id="6" idx="3"/>
          </p:cNvCxnSpPr>
          <p:nvPr/>
        </p:nvCxnSpPr>
        <p:spPr>
          <a:xfrm flipH="1" flipV="1">
            <a:off x="6219913" y="1531560"/>
            <a:ext cx="1005555" cy="24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2"/>
            <a:endCxn id="10" idx="3"/>
          </p:cNvCxnSpPr>
          <p:nvPr/>
        </p:nvCxnSpPr>
        <p:spPr>
          <a:xfrm flipH="1">
            <a:off x="10741351" y="3741632"/>
            <a:ext cx="356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0" idx="1"/>
            <a:endCxn id="76" idx="3"/>
          </p:cNvCxnSpPr>
          <p:nvPr/>
        </p:nvCxnSpPr>
        <p:spPr>
          <a:xfrm flipH="1" flipV="1">
            <a:off x="8943886" y="3735794"/>
            <a:ext cx="378863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6" idx="1"/>
            <a:endCxn id="7" idx="3"/>
          </p:cNvCxnSpPr>
          <p:nvPr/>
        </p:nvCxnSpPr>
        <p:spPr>
          <a:xfrm flipH="1" flipV="1">
            <a:off x="6219913" y="2799253"/>
            <a:ext cx="886627" cy="93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6" idx="1"/>
            <a:endCxn id="8" idx="3"/>
          </p:cNvCxnSpPr>
          <p:nvPr/>
        </p:nvCxnSpPr>
        <p:spPr>
          <a:xfrm flipH="1">
            <a:off x="6219913" y="3735794"/>
            <a:ext cx="886627" cy="3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6" idx="1"/>
            <a:endCxn id="9" idx="3"/>
          </p:cNvCxnSpPr>
          <p:nvPr/>
        </p:nvCxnSpPr>
        <p:spPr>
          <a:xfrm flipH="1">
            <a:off x="6296825" y="3735794"/>
            <a:ext cx="809715" cy="159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0" idx="1"/>
            <a:endCxn id="72" idx="3"/>
          </p:cNvCxnSpPr>
          <p:nvPr/>
        </p:nvCxnSpPr>
        <p:spPr>
          <a:xfrm flipH="1" flipV="1">
            <a:off x="8669708" y="1775115"/>
            <a:ext cx="653041" cy="196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0" idx="1"/>
            <a:endCxn id="71" idx="3"/>
          </p:cNvCxnSpPr>
          <p:nvPr/>
        </p:nvCxnSpPr>
        <p:spPr>
          <a:xfrm flipH="1" flipV="1">
            <a:off x="8669708" y="1409782"/>
            <a:ext cx="653041" cy="23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4202" y="367469"/>
            <a:ext cx="14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프로세스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801311" y="149825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202" y="367469"/>
            <a:ext cx="14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프로세스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01311" y="149825"/>
            <a:ext cx="1418602" cy="487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3872" y="3392680"/>
            <a:ext cx="1093862" cy="769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75728" y="177752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75729" y="4854011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GUEST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6"/>
            <a:endCxn id="7" idx="1"/>
          </p:cNvCxnSpPr>
          <p:nvPr/>
        </p:nvCxnSpPr>
        <p:spPr>
          <a:xfrm>
            <a:off x="1707734" y="3777241"/>
            <a:ext cx="667995" cy="124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75728" y="429853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회원가입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7" idx="0"/>
            <a:endCxn id="9" idx="2"/>
          </p:cNvCxnSpPr>
          <p:nvPr/>
        </p:nvCxnSpPr>
        <p:spPr>
          <a:xfrm flipH="1" flipV="1">
            <a:off x="3020936" y="4640366"/>
            <a:ext cx="1" cy="2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0"/>
            <a:endCxn id="2" idx="2"/>
          </p:cNvCxnSpPr>
          <p:nvPr/>
        </p:nvCxnSpPr>
        <p:spPr>
          <a:xfrm flipV="1">
            <a:off x="3020936" y="2119358"/>
            <a:ext cx="0" cy="217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6"/>
            <a:endCxn id="2" idx="1"/>
          </p:cNvCxnSpPr>
          <p:nvPr/>
        </p:nvCxnSpPr>
        <p:spPr>
          <a:xfrm flipV="1">
            <a:off x="1707734" y="1948442"/>
            <a:ext cx="667994" cy="18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865402" y="1438452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공지사항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5402" y="2007368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자유게시판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5402" y="2576285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 &amp; 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5404" y="86953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회원정보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5402" y="4127618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공지사항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65402" y="469653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자유게시판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5402" y="5265451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 &amp; 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" idx="3"/>
            <a:endCxn id="19" idx="1"/>
          </p:cNvCxnSpPr>
          <p:nvPr/>
        </p:nvCxnSpPr>
        <p:spPr>
          <a:xfrm flipV="1">
            <a:off x="3666143" y="1040452"/>
            <a:ext cx="1199261" cy="9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" idx="3"/>
            <a:endCxn id="16" idx="1"/>
          </p:cNvCxnSpPr>
          <p:nvPr/>
        </p:nvCxnSpPr>
        <p:spPr>
          <a:xfrm flipV="1">
            <a:off x="3666143" y="1609368"/>
            <a:ext cx="1199259" cy="33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" idx="3"/>
            <a:endCxn id="17" idx="1"/>
          </p:cNvCxnSpPr>
          <p:nvPr/>
        </p:nvCxnSpPr>
        <p:spPr>
          <a:xfrm>
            <a:off x="3666143" y="1948442"/>
            <a:ext cx="1199259" cy="2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" idx="3"/>
            <a:endCxn id="18" idx="1"/>
          </p:cNvCxnSpPr>
          <p:nvPr/>
        </p:nvCxnSpPr>
        <p:spPr>
          <a:xfrm>
            <a:off x="3666143" y="1948442"/>
            <a:ext cx="1199259" cy="79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3"/>
            <a:endCxn id="20" idx="1"/>
          </p:cNvCxnSpPr>
          <p:nvPr/>
        </p:nvCxnSpPr>
        <p:spPr>
          <a:xfrm flipV="1">
            <a:off x="3666144" y="4298534"/>
            <a:ext cx="1199258" cy="7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21" idx="1"/>
          </p:cNvCxnSpPr>
          <p:nvPr/>
        </p:nvCxnSpPr>
        <p:spPr>
          <a:xfrm flipV="1">
            <a:off x="3666144" y="4867450"/>
            <a:ext cx="1199258" cy="15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3"/>
            <a:endCxn id="22" idx="1"/>
          </p:cNvCxnSpPr>
          <p:nvPr/>
        </p:nvCxnSpPr>
        <p:spPr>
          <a:xfrm>
            <a:off x="3666144" y="5024927"/>
            <a:ext cx="1199258" cy="4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556047" y="86953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회원정보 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205384" y="86953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회원정보 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205384" y="36533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탈퇴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19" idx="3"/>
            <a:endCxn id="42" idx="1"/>
          </p:cNvCxnSpPr>
          <p:nvPr/>
        </p:nvCxnSpPr>
        <p:spPr>
          <a:xfrm>
            <a:off x="6155819" y="1040452"/>
            <a:ext cx="40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3"/>
            <a:endCxn id="45" idx="1"/>
          </p:cNvCxnSpPr>
          <p:nvPr/>
        </p:nvCxnSpPr>
        <p:spPr>
          <a:xfrm flipV="1">
            <a:off x="7846462" y="536250"/>
            <a:ext cx="358922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3"/>
            <a:endCxn id="44" idx="1"/>
          </p:cNvCxnSpPr>
          <p:nvPr/>
        </p:nvCxnSpPr>
        <p:spPr>
          <a:xfrm>
            <a:off x="7846462" y="1040452"/>
            <a:ext cx="358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6561742" y="1439970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공지사항 목록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16" idx="3"/>
            <a:endCxn id="52" idx="1"/>
          </p:cNvCxnSpPr>
          <p:nvPr/>
        </p:nvCxnSpPr>
        <p:spPr>
          <a:xfrm>
            <a:off x="6155817" y="1609368"/>
            <a:ext cx="405925" cy="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556046" y="2005989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17" idx="3"/>
            <a:endCxn id="55" idx="1"/>
          </p:cNvCxnSpPr>
          <p:nvPr/>
        </p:nvCxnSpPr>
        <p:spPr>
          <a:xfrm flipV="1">
            <a:off x="6155817" y="2176905"/>
            <a:ext cx="400229" cy="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205382" y="235814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 작성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854718" y="1892447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 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883204" y="235814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 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1" idx="3"/>
            <a:endCxn id="62" idx="1"/>
          </p:cNvCxnSpPr>
          <p:nvPr/>
        </p:nvCxnSpPr>
        <p:spPr>
          <a:xfrm flipV="1">
            <a:off x="9495797" y="2063363"/>
            <a:ext cx="358921" cy="46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3"/>
            <a:endCxn id="63" idx="1"/>
          </p:cNvCxnSpPr>
          <p:nvPr/>
        </p:nvCxnSpPr>
        <p:spPr>
          <a:xfrm>
            <a:off x="9495797" y="2529062"/>
            <a:ext cx="387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6556046" y="2572008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 &amp; A </a:t>
            </a:r>
            <a:r>
              <a:rPr lang="ko-KR" altLang="en-US" sz="1300" dirty="0" smtClean="0">
                <a:solidFill>
                  <a:schemeClr val="tx1"/>
                </a:solidFill>
              </a:rPr>
              <a:t>목록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18" idx="3"/>
            <a:endCxn id="70" idx="1"/>
          </p:cNvCxnSpPr>
          <p:nvPr/>
        </p:nvCxnSpPr>
        <p:spPr>
          <a:xfrm flipV="1">
            <a:off x="6155817" y="2742924"/>
            <a:ext cx="400229" cy="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205381" y="305856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질문 작성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812560" y="3545120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205383" y="143569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52" idx="3"/>
            <a:endCxn id="76" idx="1"/>
          </p:cNvCxnSpPr>
          <p:nvPr/>
        </p:nvCxnSpPr>
        <p:spPr>
          <a:xfrm flipV="1">
            <a:off x="7852157" y="1606610"/>
            <a:ext cx="353226" cy="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205382" y="189491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55" idx="3"/>
            <a:endCxn id="82" idx="1"/>
          </p:cNvCxnSpPr>
          <p:nvPr/>
        </p:nvCxnSpPr>
        <p:spPr>
          <a:xfrm flipV="1">
            <a:off x="7846461" y="2065832"/>
            <a:ext cx="358921" cy="11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3"/>
            <a:endCxn id="61" idx="1"/>
          </p:cNvCxnSpPr>
          <p:nvPr/>
        </p:nvCxnSpPr>
        <p:spPr>
          <a:xfrm>
            <a:off x="7846461" y="2176905"/>
            <a:ext cx="358921" cy="35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6556045" y="305856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380713" y="3545120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답변 작성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854718" y="3064526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질문 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4" idx="2"/>
            <a:endCxn id="75" idx="0"/>
          </p:cNvCxnSpPr>
          <p:nvPr/>
        </p:nvCxnSpPr>
        <p:spPr>
          <a:xfrm flipH="1">
            <a:off x="6457768" y="3400396"/>
            <a:ext cx="743485" cy="1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2"/>
            <a:endCxn id="95" idx="0"/>
          </p:cNvCxnSpPr>
          <p:nvPr/>
        </p:nvCxnSpPr>
        <p:spPr>
          <a:xfrm>
            <a:off x="7201253" y="3400396"/>
            <a:ext cx="824668" cy="1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4" idx="3"/>
            <a:endCxn id="74" idx="1"/>
          </p:cNvCxnSpPr>
          <p:nvPr/>
        </p:nvCxnSpPr>
        <p:spPr>
          <a:xfrm>
            <a:off x="7846460" y="3229480"/>
            <a:ext cx="35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4" idx="3"/>
            <a:endCxn id="96" idx="1"/>
          </p:cNvCxnSpPr>
          <p:nvPr/>
        </p:nvCxnSpPr>
        <p:spPr>
          <a:xfrm>
            <a:off x="9495796" y="3229480"/>
            <a:ext cx="358922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6561740" y="4129474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공지사항 목록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endCxn id="108" idx="1"/>
          </p:cNvCxnSpPr>
          <p:nvPr/>
        </p:nvCxnSpPr>
        <p:spPr>
          <a:xfrm>
            <a:off x="6155815" y="4298872"/>
            <a:ext cx="405925" cy="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8205381" y="4125198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08" idx="3"/>
            <a:endCxn id="110" idx="1"/>
          </p:cNvCxnSpPr>
          <p:nvPr/>
        </p:nvCxnSpPr>
        <p:spPr>
          <a:xfrm flipV="1">
            <a:off x="7852155" y="4296114"/>
            <a:ext cx="353226" cy="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6556045" y="4700249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 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205381" y="4713821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21" idx="3"/>
            <a:endCxn id="112" idx="1"/>
          </p:cNvCxnSpPr>
          <p:nvPr/>
        </p:nvCxnSpPr>
        <p:spPr>
          <a:xfrm>
            <a:off x="6155817" y="4867450"/>
            <a:ext cx="400228" cy="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2" idx="3"/>
            <a:endCxn id="113" idx="1"/>
          </p:cNvCxnSpPr>
          <p:nvPr/>
        </p:nvCxnSpPr>
        <p:spPr>
          <a:xfrm>
            <a:off x="7846460" y="4871165"/>
            <a:ext cx="358921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6556045" y="5265451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 &amp; A </a:t>
            </a:r>
            <a:r>
              <a:rPr lang="ko-KR" altLang="en-US" sz="1300" dirty="0" smtClean="0">
                <a:solidFill>
                  <a:schemeClr val="tx1"/>
                </a:solidFill>
              </a:rPr>
              <a:t>목록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205381" y="5264047"/>
            <a:ext cx="1290415" cy="341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22" idx="3"/>
            <a:endCxn id="118" idx="1"/>
          </p:cNvCxnSpPr>
          <p:nvPr/>
        </p:nvCxnSpPr>
        <p:spPr>
          <a:xfrm>
            <a:off x="6155817" y="5436367"/>
            <a:ext cx="40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8" idx="3"/>
            <a:endCxn id="119" idx="1"/>
          </p:cNvCxnSpPr>
          <p:nvPr/>
        </p:nvCxnSpPr>
        <p:spPr>
          <a:xfrm flipV="1">
            <a:off x="7846460" y="5434963"/>
            <a:ext cx="358921" cy="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&lt;strong&gt;computer&lt;/strong&gt; | juanstermonster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" y="1861940"/>
            <a:ext cx="2153452" cy="229986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38628" y="233998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(Servlet)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35766" y="233998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(DAO)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7197" y="233998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38628" y="403917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(JSP)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35766" y="334696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MyBatis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9874" y="3346963"/>
            <a:ext cx="1683522" cy="69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</a:p>
        </p:txBody>
      </p:sp>
      <p:pic>
        <p:nvPicPr>
          <p:cNvPr id="13" name="그림 12" descr="&lt;strong&gt;Database&lt;/strong&gt; Storage Data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072" y="3005774"/>
            <a:ext cx="1244766" cy="13745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28206" y="2501422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95372" y="2501422"/>
            <a:ext cx="34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22150" y="2501422"/>
            <a:ext cx="41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620719" y="2501422"/>
            <a:ext cx="41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255237" y="3032193"/>
            <a:ext cx="8546" cy="31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719288" y="3512321"/>
            <a:ext cx="280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0683396" y="3486684"/>
            <a:ext cx="2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0683396" y="3871245"/>
            <a:ext cx="2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719288" y="3871245"/>
            <a:ext cx="280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7366475" y="3005774"/>
            <a:ext cx="0" cy="34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620719" y="2803021"/>
            <a:ext cx="41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4522150" y="2803021"/>
            <a:ext cx="41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6" idx="2"/>
            <a:endCxn id="9" idx="0"/>
          </p:cNvCxnSpPr>
          <p:nvPr/>
        </p:nvCxnSpPr>
        <p:spPr>
          <a:xfrm>
            <a:off x="3680389" y="3032193"/>
            <a:ext cx="0" cy="100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182</Words>
  <Application>Microsoft Office PowerPoint</Application>
  <PresentationFormat>와이드스크린</PresentationFormat>
  <Paragraphs>103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kimjieun</dc:creator>
  <cp:lastModifiedBy>kimjieun</cp:lastModifiedBy>
  <cp:revision>43</cp:revision>
  <dcterms:created xsi:type="dcterms:W3CDTF">2023-01-10T08:33:44Z</dcterms:created>
  <dcterms:modified xsi:type="dcterms:W3CDTF">2023-01-11T10:13:59Z</dcterms:modified>
</cp:coreProperties>
</file>