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C15"/>
    <a:srgbClr val="F21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4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8C595-C748-40AB-826D-0B18AD291DC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AA24C-2CBD-4D83-BEA9-D36AD2C2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9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미니게임 어플리케이션을 </a:t>
            </a:r>
            <a:r>
              <a:rPr lang="ko-KR" altLang="en-US" dirty="0" err="1" smtClean="0"/>
              <a:t>발표하게될</a:t>
            </a:r>
            <a:r>
              <a:rPr lang="ko-KR" altLang="en-US" dirty="0" smtClean="0"/>
              <a:t> 박효준이라고 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A24C-2CBD-4D83-BEA9-D36AD2C21B0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0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미니게임 어플리케이션을 </a:t>
            </a:r>
            <a:r>
              <a:rPr lang="ko-KR" altLang="en-US" dirty="0" err="1" smtClean="0"/>
              <a:t>발표하게될</a:t>
            </a:r>
            <a:r>
              <a:rPr lang="ko-KR" altLang="en-US" dirty="0" smtClean="0"/>
              <a:t> 박효준이라고 합니다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A24C-2CBD-4D83-BEA9-D36AD2C21B0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0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A2EE-6D59-4CC5-A434-9F8B3445D41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E6E1-6955-45CD-A1BC-0275FC628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69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A2EE-6D59-4CC5-A434-9F8B3445D41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E6E1-6955-45CD-A1BC-0275FC628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4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A2EE-6D59-4CC5-A434-9F8B3445D41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E6E1-6955-45CD-A1BC-0275FC628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6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A2EE-6D59-4CC5-A434-9F8B3445D41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E6E1-6955-45CD-A1BC-0275FC628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A2EE-6D59-4CC5-A434-9F8B3445D41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E6E1-6955-45CD-A1BC-0275FC628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A2EE-6D59-4CC5-A434-9F8B3445D41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E6E1-6955-45CD-A1BC-0275FC628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7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A2EE-6D59-4CC5-A434-9F8B3445D41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E6E1-6955-45CD-A1BC-0275FC628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37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A2EE-6D59-4CC5-A434-9F8B3445D41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E6E1-6955-45CD-A1BC-0275FC628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5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A2EE-6D59-4CC5-A434-9F8B3445D41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E6E1-6955-45CD-A1BC-0275FC628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A2EE-6D59-4CC5-A434-9F8B3445D41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E6E1-6955-45CD-A1BC-0275FC628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9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A2EE-6D59-4CC5-A434-9F8B3445D41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E6E1-6955-45CD-A1BC-0275FC628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3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A2EE-6D59-4CC5-A434-9F8B3445D41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E6E1-6955-45CD-A1BC-0275FC628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9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eX5dwjEssI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1364070"/>
            <a:ext cx="74888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atin typeface="휴먼엑스포" pitchFamily="18" charset="-127"/>
                <a:ea typeface="휴먼엑스포" pitchFamily="18" charset="-127"/>
              </a:rPr>
              <a:t>미니 게임</a:t>
            </a:r>
            <a:endParaRPr lang="ko-KR" altLang="en-US" sz="33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364070"/>
            <a:ext cx="432048" cy="984810"/>
          </a:xfrm>
          <a:prstGeom prst="rect">
            <a:avLst/>
          </a:prstGeom>
          <a:solidFill>
            <a:srgbClr val="F21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28940"/>
            <a:ext cx="3486150" cy="4305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3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ywns\AppData\Local\Microsoft\Windows\INetCache\IE\325E1YT0\0276724cac0fffd15fcc9572025b2cae397ed6752ee6fc2b291f35d8e106fea9a8b575797fcf3926b4739efc4b6db15057b1ef29b91dee8227146288a74307f6[1]"/>
          <p:cNvPicPr>
            <a:picLocks noChangeAspect="1" noChangeArrowheads="1" noCrop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8724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달 1"/>
          <p:cNvSpPr/>
          <p:nvPr/>
        </p:nvSpPr>
        <p:spPr>
          <a:xfrm>
            <a:off x="755576" y="1160343"/>
            <a:ext cx="648072" cy="984810"/>
          </a:xfrm>
          <a:prstGeom prst="mo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03648" y="1484784"/>
            <a:ext cx="74888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atin typeface="휴먼엑스포" pitchFamily="18" charset="-127"/>
                <a:ea typeface="휴먼엑스포" pitchFamily="18" charset="-127"/>
              </a:rPr>
              <a:t>핵심코드 </a:t>
            </a:r>
            <a:r>
              <a:rPr lang="en-US" altLang="ko-KR" sz="3300" dirty="0" smtClean="0">
                <a:latin typeface="휴먼엑스포" pitchFamily="18" charset="-127"/>
                <a:ea typeface="휴먼엑스포" pitchFamily="18" charset="-127"/>
              </a:rPr>
              <a:t>&amp; </a:t>
            </a:r>
            <a:r>
              <a:rPr lang="ko-KR" altLang="en-US" sz="3300" dirty="0" smtClean="0">
                <a:latin typeface="휴먼엑스포" pitchFamily="18" charset="-127"/>
                <a:ea typeface="휴먼엑스포" pitchFamily="18" charset="-127"/>
              </a:rPr>
              <a:t>알고리즘</a:t>
            </a:r>
            <a:endParaRPr lang="ko-KR" altLang="en-US" sz="33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2492896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휴먼엑스포" pitchFamily="18" charset="-127"/>
                <a:ea typeface="휴먼엑스포" pitchFamily="18" charset="-127"/>
              </a:rPr>
              <a:t>3. </a:t>
            </a:r>
            <a:r>
              <a:rPr lang="ko-KR" altLang="en-US" sz="3200" dirty="0" smtClean="0">
                <a:latin typeface="휴먼엑스포" pitchFamily="18" charset="-127"/>
                <a:ea typeface="휴먼엑스포" pitchFamily="18" charset="-127"/>
              </a:rPr>
              <a:t>점프게임</a:t>
            </a:r>
            <a:endParaRPr lang="ko-KR" altLang="en-US" sz="32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63" y="3476065"/>
            <a:ext cx="3676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63" y="4437112"/>
            <a:ext cx="31146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429613" y="3796804"/>
            <a:ext cx="46805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휴먼엑스포" pitchFamily="18" charset="-127"/>
                <a:ea typeface="휴먼엑스포" pitchFamily="18" charset="-127"/>
              </a:rPr>
              <a:t>충돌체크는 물체와 부딪칠 때 발생</a:t>
            </a:r>
            <a:endParaRPr lang="en-US" altLang="ko-KR" sz="1500" dirty="0" smtClean="0">
              <a:latin typeface="휴먼엑스포" pitchFamily="18" charset="-127"/>
              <a:ea typeface="휴먼엑스포" pitchFamily="18" charset="-127"/>
            </a:endParaRPr>
          </a:p>
          <a:p>
            <a:endParaRPr lang="en-US" altLang="ko-KR" sz="1500" dirty="0">
              <a:latin typeface="휴먼엑스포" pitchFamily="18" charset="-127"/>
              <a:ea typeface="휴먼엑스포" pitchFamily="18" charset="-127"/>
            </a:endParaRPr>
          </a:p>
          <a:p>
            <a:endParaRPr lang="en-US" altLang="ko-KR" sz="1500" dirty="0" smtClean="0">
              <a:latin typeface="휴먼엑스포" pitchFamily="18" charset="-127"/>
              <a:ea typeface="휴먼엑스포" pitchFamily="18" charset="-127"/>
            </a:endParaRPr>
          </a:p>
          <a:p>
            <a:r>
              <a:rPr lang="en-US" altLang="ko-KR" sz="1500" dirty="0" smtClean="0">
                <a:latin typeface="휴먼엑스포" pitchFamily="18" charset="-127"/>
                <a:ea typeface="휴먼엑스포" pitchFamily="18" charset="-127"/>
              </a:rPr>
              <a:t>Touch1,2,3</a:t>
            </a:r>
            <a:r>
              <a:rPr lang="ko-KR" altLang="en-US" sz="1500" dirty="0" smtClean="0">
                <a:latin typeface="휴먼엑스포" pitchFamily="18" charset="-127"/>
                <a:ea typeface="휴먼엑스포" pitchFamily="18" charset="-127"/>
              </a:rPr>
              <a:t>은 확장용이며</a:t>
            </a:r>
            <a:r>
              <a:rPr lang="en-US" altLang="ko-KR" sz="1500" dirty="0" smtClean="0"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1500" dirty="0" smtClean="0">
                <a:latin typeface="휴먼엑스포" pitchFamily="18" charset="-127"/>
                <a:ea typeface="휴먼엑스포" pitchFamily="18" charset="-127"/>
              </a:rPr>
              <a:t>수직</a:t>
            </a:r>
            <a:r>
              <a:rPr lang="en-US" altLang="ko-KR" sz="1500" dirty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1500" dirty="0" smtClean="0">
                <a:latin typeface="휴먼엑스포" pitchFamily="18" charset="-127"/>
                <a:ea typeface="휴먼엑스포" pitchFamily="18" charset="-127"/>
              </a:rPr>
              <a:t>or </a:t>
            </a:r>
            <a:r>
              <a:rPr lang="ko-KR" altLang="en-US" sz="1500" dirty="0" smtClean="0">
                <a:latin typeface="휴먼엑스포" pitchFamily="18" charset="-127"/>
                <a:ea typeface="휴먼엑스포" pitchFamily="18" charset="-127"/>
              </a:rPr>
              <a:t>수평 레이아웃을 반으로 나눠 각각 터치가 될 수 있게 할 수 있다</a:t>
            </a:r>
            <a:r>
              <a:rPr lang="en-US" altLang="ko-KR" sz="1500" dirty="0" smtClean="0">
                <a:latin typeface="휴먼엑스포" pitchFamily="18" charset="-127"/>
                <a:ea typeface="휴먼엑스포" pitchFamily="18" charset="-127"/>
              </a:rPr>
              <a:t>.</a:t>
            </a:r>
            <a:endParaRPr lang="ko-KR" altLang="en-US" sz="1500" dirty="0"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5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5536" y="26064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휴먼엑스포" pitchFamily="18" charset="-127"/>
                <a:ea typeface="휴먼엑스포" pitchFamily="18" charset="-127"/>
              </a:rPr>
              <a:t>void </a:t>
            </a:r>
            <a:r>
              <a:rPr lang="ko-KR" altLang="en-US" sz="2400" dirty="0" smtClean="0">
                <a:latin typeface="휴먼엑스포" pitchFamily="18" charset="-127"/>
                <a:ea typeface="휴먼엑스포" pitchFamily="18" charset="-127"/>
              </a:rPr>
              <a:t>충돌체크</a:t>
            </a:r>
            <a:r>
              <a:rPr lang="en-US" altLang="ko-KR" sz="2400" dirty="0" smtClean="0">
                <a:latin typeface="휴먼엑스포" pitchFamily="18" charset="-127"/>
                <a:ea typeface="휴먼엑스포" pitchFamily="18" charset="-127"/>
              </a:rPr>
              <a:t>(x)</a:t>
            </a:r>
            <a:endParaRPr lang="ko-KR" altLang="en-US" sz="24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27584" y="1124744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START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1" name="육각형 10"/>
          <p:cNvSpPr/>
          <p:nvPr/>
        </p:nvSpPr>
        <p:spPr>
          <a:xfrm>
            <a:off x="827584" y="2204864"/>
            <a:ext cx="1656184" cy="72008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n = x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1655676" y="18448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다이아몬드 15"/>
          <p:cNvSpPr/>
          <p:nvPr/>
        </p:nvSpPr>
        <p:spPr>
          <a:xfrm>
            <a:off x="762436" y="3333147"/>
            <a:ext cx="1656184" cy="108012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휴먼엑스포" pitchFamily="18" charset="-127"/>
                <a:ea typeface="휴먼엑스포" pitchFamily="18" charset="-127"/>
              </a:rPr>
              <a:t>1P </a:t>
            </a:r>
            <a:r>
              <a:rPr lang="ko-KR" altLang="en-US" sz="1200" dirty="0" smtClean="0">
                <a:latin typeface="휴먼엑스포" pitchFamily="18" charset="-127"/>
                <a:ea typeface="휴먼엑스포" pitchFamily="18" charset="-127"/>
              </a:rPr>
              <a:t>맞음</a:t>
            </a:r>
            <a:r>
              <a:rPr lang="en-US" altLang="ko-KR" sz="1200" dirty="0" smtClean="0">
                <a:latin typeface="휴먼엑스포" pitchFamily="18" charset="-127"/>
                <a:ea typeface="휴먼엑스포" pitchFamily="18" charset="-127"/>
              </a:rPr>
              <a:t>?</a:t>
            </a:r>
          </a:p>
          <a:p>
            <a:pPr algn="ctr"/>
            <a:r>
              <a:rPr lang="ko-KR" altLang="en-US" sz="1200" dirty="0" smtClean="0">
                <a:latin typeface="휴먼엑스포" pitchFamily="18" charset="-127"/>
                <a:ea typeface="휴먼엑스포" pitchFamily="18" charset="-127"/>
              </a:rPr>
              <a:t>살아있음</a:t>
            </a:r>
            <a:r>
              <a:rPr lang="en-US" altLang="ko-KR" sz="1200" dirty="0" smtClean="0">
                <a:latin typeface="휴먼엑스포" pitchFamily="18" charset="-127"/>
                <a:ea typeface="휴먼엑스포" pitchFamily="18" charset="-127"/>
              </a:rPr>
              <a:t>?</a:t>
            </a:r>
            <a:endParaRPr lang="ko-KR" altLang="en-US" sz="12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17" name="직선 화살표 연결선 16"/>
          <p:cNvCxnSpPr>
            <a:endCxn id="16" idx="0"/>
          </p:cNvCxnSpPr>
          <p:nvPr/>
        </p:nvCxnSpPr>
        <p:spPr>
          <a:xfrm flipH="1">
            <a:off x="1590528" y="2917141"/>
            <a:ext cx="32574" cy="4160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34281" y="328571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48" name="다이아몬드 47"/>
          <p:cNvSpPr/>
          <p:nvPr/>
        </p:nvSpPr>
        <p:spPr>
          <a:xfrm>
            <a:off x="2738337" y="3333147"/>
            <a:ext cx="1656184" cy="108012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휴먼엑스포" pitchFamily="18" charset="-127"/>
                <a:ea typeface="휴먼엑스포" pitchFamily="18" charset="-127"/>
              </a:rPr>
              <a:t>2P </a:t>
            </a:r>
            <a:r>
              <a:rPr lang="ko-KR" altLang="en-US" sz="1200" dirty="0" smtClean="0">
                <a:latin typeface="휴먼엑스포" pitchFamily="18" charset="-127"/>
                <a:ea typeface="휴먼엑스포" pitchFamily="18" charset="-127"/>
              </a:rPr>
              <a:t>맞음</a:t>
            </a:r>
            <a:r>
              <a:rPr lang="en-US" altLang="ko-KR" sz="1200" dirty="0" smtClean="0">
                <a:latin typeface="휴먼엑스포" pitchFamily="18" charset="-127"/>
                <a:ea typeface="휴먼엑스포" pitchFamily="18" charset="-127"/>
              </a:rPr>
              <a:t>?</a:t>
            </a:r>
          </a:p>
          <a:p>
            <a:pPr algn="ctr"/>
            <a:r>
              <a:rPr lang="ko-KR" altLang="en-US" sz="1200" dirty="0" smtClean="0">
                <a:latin typeface="휴먼엑스포" pitchFamily="18" charset="-127"/>
                <a:ea typeface="휴먼엑스포" pitchFamily="18" charset="-127"/>
              </a:rPr>
              <a:t>살아있음</a:t>
            </a:r>
            <a:r>
              <a:rPr lang="en-US" altLang="ko-KR" sz="1200" dirty="0" smtClean="0">
                <a:latin typeface="휴먼엑스포" pitchFamily="18" charset="-127"/>
                <a:ea typeface="휴먼엑스포" pitchFamily="18" charset="-127"/>
              </a:rPr>
              <a:t>?</a:t>
            </a:r>
            <a:endParaRPr lang="ko-KR" altLang="en-US" sz="12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005381" y="5799204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End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64" name="직선 화살표 연결선 63"/>
          <p:cNvCxnSpPr>
            <a:stCxn id="68" idx="3"/>
            <a:endCxn id="70" idx="1"/>
          </p:cNvCxnSpPr>
          <p:nvPr/>
        </p:nvCxnSpPr>
        <p:spPr>
          <a:xfrm flipV="1">
            <a:off x="2393849" y="6159244"/>
            <a:ext cx="611532" cy="199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16" idx="3"/>
            <a:endCxn id="48" idx="1"/>
          </p:cNvCxnSpPr>
          <p:nvPr/>
        </p:nvCxnSpPr>
        <p:spPr>
          <a:xfrm>
            <a:off x="2418620" y="3873207"/>
            <a:ext cx="31971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48" idx="3"/>
            <a:endCxn id="41" idx="1"/>
          </p:cNvCxnSpPr>
          <p:nvPr/>
        </p:nvCxnSpPr>
        <p:spPr>
          <a:xfrm>
            <a:off x="4394521" y="3873207"/>
            <a:ext cx="2670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다이아몬드 40"/>
          <p:cNvSpPr/>
          <p:nvPr/>
        </p:nvSpPr>
        <p:spPr>
          <a:xfrm>
            <a:off x="4661565" y="3333147"/>
            <a:ext cx="1656184" cy="108012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휴먼엑스포" pitchFamily="18" charset="-127"/>
                <a:ea typeface="휴먼엑스포" pitchFamily="18" charset="-127"/>
              </a:rPr>
              <a:t>2P </a:t>
            </a:r>
            <a:r>
              <a:rPr lang="ko-KR" altLang="en-US" sz="1200" dirty="0" smtClean="0">
                <a:latin typeface="휴먼엑스포" pitchFamily="18" charset="-127"/>
                <a:ea typeface="휴먼엑스포" pitchFamily="18" charset="-127"/>
              </a:rPr>
              <a:t>맞음</a:t>
            </a:r>
            <a:r>
              <a:rPr lang="en-US" altLang="ko-KR" sz="1200" dirty="0" smtClean="0">
                <a:latin typeface="휴먼엑스포" pitchFamily="18" charset="-127"/>
                <a:ea typeface="휴먼엑스포" pitchFamily="18" charset="-127"/>
              </a:rPr>
              <a:t>?</a:t>
            </a:r>
          </a:p>
          <a:p>
            <a:pPr algn="ctr"/>
            <a:r>
              <a:rPr lang="ko-KR" altLang="en-US" sz="1200" dirty="0" smtClean="0">
                <a:latin typeface="휴먼엑스포" pitchFamily="18" charset="-127"/>
                <a:ea typeface="휴먼엑스포" pitchFamily="18" charset="-127"/>
              </a:rPr>
              <a:t>살아있음</a:t>
            </a:r>
            <a:r>
              <a:rPr lang="en-US" altLang="ko-KR" sz="1200" dirty="0" smtClean="0">
                <a:latin typeface="휴먼엑스포" pitchFamily="18" charset="-127"/>
                <a:ea typeface="휴먼엑스포" pitchFamily="18" charset="-127"/>
              </a:rPr>
              <a:t>?</a:t>
            </a:r>
            <a:endParaRPr lang="ko-KR" altLang="en-US" sz="12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67944" y="333314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49" name="다이아몬드 48"/>
          <p:cNvSpPr/>
          <p:nvPr/>
        </p:nvSpPr>
        <p:spPr>
          <a:xfrm>
            <a:off x="6584794" y="3333147"/>
            <a:ext cx="1656184" cy="108012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휴먼엑스포" pitchFamily="18" charset="-127"/>
                <a:ea typeface="휴먼엑스포" pitchFamily="18" charset="-127"/>
              </a:rPr>
              <a:t>2P </a:t>
            </a:r>
            <a:r>
              <a:rPr lang="ko-KR" altLang="en-US" sz="1200" dirty="0" smtClean="0">
                <a:latin typeface="휴먼엑스포" pitchFamily="18" charset="-127"/>
                <a:ea typeface="휴먼엑스포" pitchFamily="18" charset="-127"/>
              </a:rPr>
              <a:t>맞음</a:t>
            </a:r>
            <a:r>
              <a:rPr lang="en-US" altLang="ko-KR" sz="1200" dirty="0" smtClean="0">
                <a:latin typeface="휴먼엑스포" pitchFamily="18" charset="-127"/>
                <a:ea typeface="휴먼엑스포" pitchFamily="18" charset="-127"/>
              </a:rPr>
              <a:t>?</a:t>
            </a:r>
          </a:p>
          <a:p>
            <a:pPr algn="ctr"/>
            <a:r>
              <a:rPr lang="ko-KR" altLang="en-US" sz="1200" dirty="0" smtClean="0">
                <a:latin typeface="휴먼엑스포" pitchFamily="18" charset="-127"/>
                <a:ea typeface="휴먼엑스포" pitchFamily="18" charset="-127"/>
              </a:rPr>
              <a:t>살아있음</a:t>
            </a:r>
            <a:r>
              <a:rPr lang="en-US" altLang="ko-KR" sz="1200" dirty="0" smtClean="0">
                <a:latin typeface="휴먼엑스포" pitchFamily="18" charset="-127"/>
                <a:ea typeface="휴먼엑스포" pitchFamily="18" charset="-127"/>
              </a:rPr>
              <a:t>?</a:t>
            </a:r>
            <a:endParaRPr lang="ko-KR" altLang="en-US" sz="12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50" name="직선 화살표 연결선 49"/>
          <p:cNvCxnSpPr>
            <a:stCxn id="41" idx="3"/>
            <a:endCxn id="49" idx="1"/>
          </p:cNvCxnSpPr>
          <p:nvPr/>
        </p:nvCxnSpPr>
        <p:spPr>
          <a:xfrm>
            <a:off x="6317749" y="3873207"/>
            <a:ext cx="26704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76156" y="333314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cxnSp>
        <p:nvCxnSpPr>
          <p:cNvPr id="60" name="직선 화살표 연결선 59"/>
          <p:cNvCxnSpPr>
            <a:stCxn id="16" idx="2"/>
            <a:endCxn id="65" idx="0"/>
          </p:cNvCxnSpPr>
          <p:nvPr/>
        </p:nvCxnSpPr>
        <p:spPr>
          <a:xfrm flipH="1">
            <a:off x="1565757" y="4413267"/>
            <a:ext cx="24771" cy="3838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7564" y="4407876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737665" y="4797152"/>
            <a:ext cx="1656184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현재 점수 기록</a:t>
            </a:r>
            <a:endParaRPr lang="en-US" altLang="ko-KR" sz="1600" dirty="0" smtClean="0">
              <a:latin typeface="휴먼엑스포" pitchFamily="18" charset="-127"/>
              <a:ea typeface="휴먼엑스포" pitchFamily="18" charset="-127"/>
            </a:endParaRPr>
          </a:p>
          <a:p>
            <a:pPr algn="ctr"/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리스트교체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66" name="직선 화살표 연결선 65"/>
          <p:cNvCxnSpPr>
            <a:stCxn id="65" idx="2"/>
            <a:endCxn id="68" idx="0"/>
          </p:cNvCxnSpPr>
          <p:nvPr/>
        </p:nvCxnSpPr>
        <p:spPr>
          <a:xfrm>
            <a:off x="1565757" y="5517232"/>
            <a:ext cx="0" cy="301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737665" y="5819129"/>
            <a:ext cx="1656184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사망기록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7173" name="꺾인 연결선 7172"/>
          <p:cNvCxnSpPr>
            <a:stCxn id="48" idx="2"/>
            <a:endCxn id="65" idx="3"/>
          </p:cNvCxnSpPr>
          <p:nvPr/>
        </p:nvCxnSpPr>
        <p:spPr>
          <a:xfrm rot="5400000">
            <a:off x="2608177" y="4198939"/>
            <a:ext cx="743925" cy="117258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7" name="꺾인 연결선 7176"/>
          <p:cNvCxnSpPr>
            <a:stCxn id="41" idx="2"/>
            <a:endCxn id="65" idx="3"/>
          </p:cNvCxnSpPr>
          <p:nvPr/>
        </p:nvCxnSpPr>
        <p:spPr>
          <a:xfrm rot="5400000">
            <a:off x="3569791" y="3237325"/>
            <a:ext cx="743925" cy="309580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9" name="꺾인 연결선 7178"/>
          <p:cNvCxnSpPr>
            <a:stCxn id="49" idx="2"/>
            <a:endCxn id="65" idx="3"/>
          </p:cNvCxnSpPr>
          <p:nvPr/>
        </p:nvCxnSpPr>
        <p:spPr>
          <a:xfrm rot="5400000">
            <a:off x="4531406" y="2275711"/>
            <a:ext cx="743925" cy="501903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416316" y="466362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501036" y="466362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563888" y="466362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6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gywns\AppData\Local\Microsoft\Windows\INetCache\IE\2FY5VWC3\Carassius_carassius[1]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8499">
            <a:off x="1246604" y="418023"/>
            <a:ext cx="2009221" cy="108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구름 1"/>
          <p:cNvSpPr/>
          <p:nvPr/>
        </p:nvSpPr>
        <p:spPr>
          <a:xfrm>
            <a:off x="755576" y="1160343"/>
            <a:ext cx="648072" cy="98481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03648" y="1484784"/>
            <a:ext cx="74888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atin typeface="휴먼엑스포" pitchFamily="18" charset="-127"/>
                <a:ea typeface="휴먼엑스포" pitchFamily="18" charset="-127"/>
              </a:rPr>
              <a:t>기타사항</a:t>
            </a:r>
            <a:endParaRPr lang="ko-KR" altLang="en-US" sz="33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4" y="270892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400" dirty="0" smtClean="0">
                <a:latin typeface="휴먼엑스포" pitchFamily="18" charset="-127"/>
                <a:ea typeface="휴먼엑스포" pitchFamily="18" charset="-127"/>
              </a:rPr>
              <a:t>오류가 너무 많이 나서 간결하게 고쳤음</a:t>
            </a:r>
            <a:r>
              <a:rPr lang="en-US" altLang="ko-KR" sz="2400" dirty="0" smtClean="0">
                <a:latin typeface="휴먼엑스포" pitchFamily="18" charset="-127"/>
                <a:ea typeface="휴먼엑스포" pitchFamily="18" charset="-127"/>
              </a:rPr>
              <a:t>.</a:t>
            </a:r>
            <a:endParaRPr lang="ko-KR" altLang="en-US" sz="24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624" y="422108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dirty="0" err="1" smtClean="0">
                <a:latin typeface="휴먼엑스포" pitchFamily="18" charset="-127"/>
                <a:ea typeface="휴먼엑스포" pitchFamily="18" charset="-127"/>
              </a:rPr>
              <a:t>포토샵을</a:t>
            </a:r>
            <a:r>
              <a:rPr lang="ko-KR" altLang="en-US" sz="2400" dirty="0" smtClean="0">
                <a:latin typeface="휴먼엑스포" pitchFamily="18" charset="-127"/>
                <a:ea typeface="휴먼엑스포" pitchFamily="18" charset="-127"/>
              </a:rPr>
              <a:t> 활용하여 모든 이미지 제작</a:t>
            </a:r>
            <a:r>
              <a:rPr lang="en-US" altLang="ko-KR" sz="2400" dirty="0" smtClean="0">
                <a:latin typeface="휴먼엑스포" pitchFamily="18" charset="-127"/>
                <a:ea typeface="휴먼엑스포" pitchFamily="18" charset="-127"/>
              </a:rPr>
              <a:t>.</a:t>
            </a:r>
            <a:endParaRPr lang="ko-KR" altLang="en-US" sz="2400" dirty="0"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9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gywns\AppData\Local\Microsoft\Windows\INetCache\IE\2FY5VWC3\Carassius_carassius[1]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8499">
            <a:off x="1246604" y="418023"/>
            <a:ext cx="2009221" cy="108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구름 1"/>
          <p:cNvSpPr/>
          <p:nvPr/>
        </p:nvSpPr>
        <p:spPr>
          <a:xfrm>
            <a:off x="755576" y="1160343"/>
            <a:ext cx="648072" cy="98481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03648" y="1484784"/>
            <a:ext cx="74888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atin typeface="휴먼엑스포" pitchFamily="18" charset="-127"/>
                <a:ea typeface="휴먼엑스포" pitchFamily="18" charset="-127"/>
              </a:rPr>
              <a:t>영상</a:t>
            </a:r>
            <a:endParaRPr lang="ko-KR" altLang="en-US" sz="33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0803" y="3284984"/>
            <a:ext cx="7956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휴먼엑스포" pitchFamily="18" charset="-127"/>
                <a:ea typeface="휴먼엑스포" pitchFamily="18" charset="-127"/>
                <a:hlinkClick r:id="rId3"/>
              </a:rPr>
              <a:t>https://www.youtube.com/watch?v=DeX5dwjEssI</a:t>
            </a:r>
            <a:endParaRPr lang="ko-KR" altLang="en-US" sz="3200" dirty="0"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61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1364070"/>
            <a:ext cx="74888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atin typeface="휴먼엑스포" pitchFamily="18" charset="-127"/>
                <a:ea typeface="휴먼엑스포" pitchFamily="18" charset="-127"/>
              </a:rPr>
              <a:t>목차</a:t>
            </a:r>
            <a:endParaRPr lang="ko-KR" altLang="en-US" sz="33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364070"/>
            <a:ext cx="432048" cy="984810"/>
          </a:xfrm>
          <a:prstGeom prst="rect">
            <a:avLst/>
          </a:prstGeom>
          <a:solidFill>
            <a:srgbClr val="F21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31640" y="2636912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800" dirty="0" smtClean="0">
                <a:latin typeface="휴먼엑스포" pitchFamily="18" charset="-127"/>
                <a:ea typeface="휴먼엑스포" pitchFamily="18" charset="-127"/>
              </a:rPr>
              <a:t>개발 목적</a:t>
            </a:r>
            <a:endParaRPr lang="ko-KR" altLang="en-US" sz="28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319857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800" dirty="0" smtClean="0">
                <a:latin typeface="휴먼엑스포" pitchFamily="18" charset="-127"/>
                <a:ea typeface="휴먼엑스포" pitchFamily="18" charset="-127"/>
              </a:rPr>
              <a:t>주요 기능</a:t>
            </a:r>
            <a:endParaRPr lang="ko-KR" altLang="en-US" sz="28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376023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엑스포" pitchFamily="18" charset="-127"/>
                <a:ea typeface="휴먼엑스포" pitchFamily="18" charset="-127"/>
              </a:rPr>
              <a:t>3. </a:t>
            </a:r>
            <a:r>
              <a:rPr lang="ko-KR" altLang="en-US" sz="2800" dirty="0" smtClean="0">
                <a:latin typeface="휴먼엑스포" pitchFamily="18" charset="-127"/>
                <a:ea typeface="휴먼엑스포" pitchFamily="18" charset="-127"/>
              </a:rPr>
              <a:t>화면 디자인 </a:t>
            </a:r>
            <a:r>
              <a:rPr lang="en-US" altLang="ko-KR" sz="2800" dirty="0" smtClean="0">
                <a:latin typeface="휴먼엑스포" pitchFamily="18" charset="-127"/>
                <a:ea typeface="휴먼엑스포" pitchFamily="18" charset="-127"/>
              </a:rPr>
              <a:t>&amp; </a:t>
            </a:r>
            <a:r>
              <a:rPr lang="ko-KR" altLang="en-US" sz="2800" dirty="0" err="1" smtClean="0">
                <a:latin typeface="휴먼엑스포" pitchFamily="18" charset="-127"/>
                <a:ea typeface="휴먼엑스포" pitchFamily="18" charset="-127"/>
              </a:rPr>
              <a:t>컴퍼넌트</a:t>
            </a:r>
            <a:endParaRPr lang="ko-KR" altLang="en-US" sz="28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32189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엑스포" pitchFamily="18" charset="-127"/>
                <a:ea typeface="휴먼엑스포" pitchFamily="18" charset="-127"/>
              </a:rPr>
              <a:t>4. </a:t>
            </a:r>
            <a:r>
              <a:rPr lang="ko-KR" altLang="en-US" sz="2800" dirty="0" smtClean="0">
                <a:latin typeface="휴먼엑스포" pitchFamily="18" charset="-127"/>
                <a:ea typeface="휴먼엑스포" pitchFamily="18" charset="-127"/>
              </a:rPr>
              <a:t>핵심 코드 </a:t>
            </a:r>
            <a:r>
              <a:rPr lang="en-US" altLang="ko-KR" sz="2800" dirty="0" smtClean="0">
                <a:latin typeface="휴먼엑스포" pitchFamily="18" charset="-127"/>
                <a:ea typeface="휴먼엑스포" pitchFamily="18" charset="-127"/>
              </a:rPr>
              <a:t>&amp; </a:t>
            </a:r>
            <a:r>
              <a:rPr lang="ko-KR" altLang="en-US" sz="2800" dirty="0" smtClean="0">
                <a:latin typeface="휴먼엑스포" pitchFamily="18" charset="-127"/>
                <a:ea typeface="휴먼엑스포" pitchFamily="18" charset="-127"/>
              </a:rPr>
              <a:t>알고리즘</a:t>
            </a:r>
            <a:endParaRPr lang="ko-KR" altLang="en-US" sz="28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4883560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엑스포" pitchFamily="18" charset="-127"/>
                <a:ea typeface="휴먼엑스포" pitchFamily="18" charset="-127"/>
              </a:rPr>
              <a:t>5. </a:t>
            </a:r>
            <a:r>
              <a:rPr lang="ko-KR" altLang="en-US" sz="2800" dirty="0" smtClean="0">
                <a:latin typeface="휴먼엑스포" pitchFamily="18" charset="-127"/>
                <a:ea typeface="휴먼엑스포" pitchFamily="18" charset="-127"/>
              </a:rPr>
              <a:t>기타사</a:t>
            </a:r>
            <a:r>
              <a:rPr lang="ko-KR" altLang="en-US" sz="2800" dirty="0">
                <a:latin typeface="휴먼엑스포" pitchFamily="18" charset="-127"/>
                <a:ea typeface="휴먼엑스포" pitchFamily="18" charset="-127"/>
              </a:rPr>
              <a:t>항</a:t>
            </a:r>
          </a:p>
        </p:txBody>
      </p:sp>
      <p:pic>
        <p:nvPicPr>
          <p:cNvPr id="2051" name="Picture 3" descr="C:\Users\gywns\AppData\Local\Microsoft\Windows\INetCache\IE\QA1ZEZN6\cat-2669554_960_720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4731" y="2708920"/>
            <a:ext cx="1795661" cy="25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31640" y="543473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휴먼엑스포" pitchFamily="18" charset="-127"/>
                <a:ea typeface="휴먼엑스포" pitchFamily="18" charset="-127"/>
              </a:rPr>
              <a:t>6. </a:t>
            </a:r>
            <a:r>
              <a:rPr lang="ko-KR" altLang="en-US" sz="2800" dirty="0" smtClean="0">
                <a:latin typeface="휴먼엑스포" pitchFamily="18" charset="-127"/>
                <a:ea typeface="휴먼엑스포" pitchFamily="18" charset="-127"/>
              </a:rPr>
              <a:t>영상</a:t>
            </a:r>
            <a:endParaRPr lang="ko-KR" altLang="en-US" sz="2800" dirty="0"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8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포인트가 5개인 별 1"/>
          <p:cNvSpPr/>
          <p:nvPr/>
        </p:nvSpPr>
        <p:spPr>
          <a:xfrm>
            <a:off x="755576" y="1160343"/>
            <a:ext cx="648072" cy="984810"/>
          </a:xfrm>
          <a:prstGeom prst="star5">
            <a:avLst/>
          </a:prstGeom>
          <a:solidFill>
            <a:srgbClr val="F79C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03648" y="1484784"/>
            <a:ext cx="74888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atin typeface="휴먼엑스포" pitchFamily="18" charset="-127"/>
                <a:ea typeface="휴먼엑스포" pitchFamily="18" charset="-127"/>
              </a:rPr>
              <a:t>개발 목적</a:t>
            </a:r>
            <a:endParaRPr lang="ko-KR" altLang="en-US" sz="33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2708920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3200" dirty="0" smtClean="0">
                <a:latin typeface="휴먼엑스포" pitchFamily="18" charset="-127"/>
                <a:ea typeface="휴먼엑스포" pitchFamily="18" charset="-127"/>
              </a:rPr>
              <a:t>다양한걸 만들어서 숙련도 상승</a:t>
            </a:r>
            <a:endParaRPr lang="ko-KR" altLang="en-US" sz="32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645024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3200" dirty="0" smtClean="0">
                <a:latin typeface="휴먼엑스포" pitchFamily="18" charset="-127"/>
                <a:ea typeface="휴먼엑스포" pitchFamily="18" charset="-127"/>
              </a:rPr>
              <a:t>게임을 좋아해서 만들었다</a:t>
            </a:r>
            <a:endParaRPr lang="ko-KR" altLang="en-US" sz="32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653136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휴먼엑스포" pitchFamily="18" charset="-127"/>
                <a:ea typeface="휴먼엑스포" pitchFamily="18" charset="-127"/>
              </a:rPr>
              <a:t>3. </a:t>
            </a:r>
            <a:r>
              <a:rPr lang="ko-KR" altLang="en-US" sz="3200" dirty="0" err="1" smtClean="0">
                <a:latin typeface="휴먼엑스포" pitchFamily="18" charset="-127"/>
                <a:ea typeface="휴먼엑스포" pitchFamily="18" charset="-127"/>
              </a:rPr>
              <a:t>앱</a:t>
            </a:r>
            <a:r>
              <a:rPr lang="ko-KR" altLang="en-US" sz="32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sz="3200" dirty="0" err="1" smtClean="0">
                <a:latin typeface="휴먼엑스포" pitchFamily="18" charset="-127"/>
                <a:ea typeface="휴먼엑스포" pitchFamily="18" charset="-127"/>
              </a:rPr>
              <a:t>인벤터</a:t>
            </a:r>
            <a:r>
              <a:rPr lang="en-US" altLang="ko-KR" sz="3200" dirty="0" smtClean="0">
                <a:latin typeface="휴먼엑스포" pitchFamily="18" charset="-127"/>
                <a:ea typeface="휴먼엑스포" pitchFamily="18" charset="-127"/>
              </a:rPr>
              <a:t>2</a:t>
            </a:r>
            <a:r>
              <a:rPr lang="ko-KR" altLang="en-US" sz="3200" dirty="0" smtClean="0">
                <a:latin typeface="휴먼엑스포" pitchFamily="18" charset="-127"/>
                <a:ea typeface="휴먼엑스포" pitchFamily="18" charset="-127"/>
              </a:rPr>
              <a:t>와 친숙</a:t>
            </a:r>
            <a:endParaRPr lang="ko-KR" altLang="en-US" sz="32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3074" name="Picture 2" descr="C:\Users\gywns\AppData\Local\Microsoft\Windows\INetCache\IE\QA1ZEZN6\2010-10-14_09;33;15_basic0360[1]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653139"/>
            <a:ext cx="1885330" cy="166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83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포인트가 5개인 별 1"/>
          <p:cNvSpPr/>
          <p:nvPr/>
        </p:nvSpPr>
        <p:spPr>
          <a:xfrm>
            <a:off x="755576" y="1160343"/>
            <a:ext cx="648072" cy="984810"/>
          </a:xfrm>
          <a:prstGeom prst="star5">
            <a:avLst/>
          </a:prstGeom>
          <a:solidFill>
            <a:srgbClr val="F79C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03648" y="1484784"/>
            <a:ext cx="74888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atin typeface="휴먼엑스포" pitchFamily="18" charset="-127"/>
                <a:ea typeface="휴먼엑스포" pitchFamily="18" charset="-127"/>
              </a:rPr>
              <a:t>주요 기능</a:t>
            </a:r>
            <a:endParaRPr lang="ko-KR" altLang="en-US" sz="33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2708920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3200" dirty="0" smtClean="0">
                <a:latin typeface="휴먼엑스포" pitchFamily="18" charset="-127"/>
                <a:ea typeface="휴먼엑스포" pitchFamily="18" charset="-127"/>
              </a:rPr>
              <a:t>하나의 </a:t>
            </a:r>
            <a:r>
              <a:rPr lang="ko-KR" altLang="en-US" sz="3200" dirty="0" err="1" smtClean="0">
                <a:latin typeface="휴먼엑스포" pitchFamily="18" charset="-127"/>
                <a:ea typeface="휴먼엑스포" pitchFamily="18" charset="-127"/>
              </a:rPr>
              <a:t>폰으로</a:t>
            </a:r>
            <a:r>
              <a:rPr lang="ko-KR" altLang="en-US" sz="32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3200" dirty="0" smtClean="0">
                <a:latin typeface="휴먼엑스포" pitchFamily="18" charset="-127"/>
                <a:ea typeface="휴먼엑스포" pitchFamily="18" charset="-127"/>
              </a:rPr>
              <a:t>2</a:t>
            </a:r>
            <a:r>
              <a:rPr lang="ko-KR" altLang="en-US" sz="3200" dirty="0" smtClean="0">
                <a:latin typeface="휴먼엑스포" pitchFamily="18" charset="-127"/>
                <a:ea typeface="휴먼엑스포" pitchFamily="18" charset="-127"/>
              </a:rPr>
              <a:t>명 이상 </a:t>
            </a:r>
            <a:r>
              <a:rPr lang="en-US" altLang="ko-KR" sz="3200" dirty="0" smtClean="0">
                <a:latin typeface="휴먼엑스포" pitchFamily="18" charset="-127"/>
                <a:ea typeface="휴먼엑스포" pitchFamily="18" charset="-127"/>
              </a:rPr>
              <a:t>Play</a:t>
            </a:r>
            <a:endParaRPr lang="ko-KR" altLang="en-US" sz="32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645024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3200" dirty="0" smtClean="0">
                <a:latin typeface="휴먼엑스포" pitchFamily="18" charset="-127"/>
                <a:ea typeface="휴먼엑스포" pitchFamily="18" charset="-127"/>
              </a:rPr>
              <a:t>경쟁 혹은 </a:t>
            </a:r>
            <a:r>
              <a:rPr lang="ko-KR" altLang="en-US" sz="3200" dirty="0" err="1" smtClean="0">
                <a:latin typeface="휴먼엑스포" pitchFamily="18" charset="-127"/>
                <a:ea typeface="휴먼엑스포" pitchFamily="18" charset="-127"/>
              </a:rPr>
              <a:t>복불복</a:t>
            </a:r>
            <a:endParaRPr lang="ko-KR" altLang="en-US" sz="32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3074" name="Picture 2" descr="C:\Users\gywns\AppData\Local\Microsoft\Windows\INetCache\IE\QA1ZEZN6\2010-10-14_09;33;15_basic0360[1]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653139"/>
            <a:ext cx="1885330" cy="166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39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ywns\AppData\Local\Microsoft\Windows\INetCache\IE\8R3H1TSZ\rabbit_PNG3777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5042">
            <a:off x="4587453" y="453955"/>
            <a:ext cx="1495270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달 1"/>
          <p:cNvSpPr/>
          <p:nvPr/>
        </p:nvSpPr>
        <p:spPr>
          <a:xfrm>
            <a:off x="755576" y="1160343"/>
            <a:ext cx="648072" cy="984810"/>
          </a:xfrm>
          <a:prstGeom prst="mo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03648" y="1484784"/>
            <a:ext cx="74888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atin typeface="휴먼엑스포" pitchFamily="18" charset="-127"/>
                <a:ea typeface="휴먼엑스포" pitchFamily="18" charset="-127"/>
              </a:rPr>
              <a:t>화면 디자인 </a:t>
            </a:r>
            <a:r>
              <a:rPr lang="en-US" altLang="ko-KR" sz="3300" dirty="0" smtClean="0">
                <a:latin typeface="휴먼엑스포" pitchFamily="18" charset="-127"/>
                <a:ea typeface="휴먼엑스포" pitchFamily="18" charset="-127"/>
              </a:rPr>
              <a:t>&amp; </a:t>
            </a:r>
            <a:r>
              <a:rPr lang="ko-KR" altLang="en-US" sz="3300" dirty="0" err="1" smtClean="0">
                <a:latin typeface="휴먼엑스포" pitchFamily="18" charset="-127"/>
                <a:ea typeface="휴먼엑스포" pitchFamily="18" charset="-127"/>
              </a:rPr>
              <a:t>컴퍼넌트</a:t>
            </a:r>
            <a:endParaRPr lang="ko-KR" altLang="en-US" sz="3300" dirty="0"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91825" y="2333667"/>
            <a:ext cx="4056239" cy="3876675"/>
            <a:chOff x="1091825" y="2333667"/>
            <a:chExt cx="4056239" cy="387667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1064" y="2333667"/>
              <a:ext cx="2667000" cy="3876675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825" y="3114716"/>
              <a:ext cx="1390650" cy="23145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2627784" y="2297573"/>
            <a:ext cx="4291685" cy="3948861"/>
            <a:chOff x="4386064" y="2492896"/>
            <a:chExt cx="4291685" cy="3948861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2492896"/>
              <a:ext cx="2665589" cy="394886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6064" y="2652813"/>
              <a:ext cx="1524000" cy="3629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2192742" y="2333667"/>
            <a:ext cx="5170070" cy="3876675"/>
            <a:chOff x="3651695" y="2369759"/>
            <a:chExt cx="5170070" cy="3876675"/>
          </a:xfrm>
        </p:grpSpPr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2369759"/>
              <a:ext cx="2665589" cy="3876675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695" y="2571789"/>
              <a:ext cx="1552575" cy="3400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5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2780928"/>
              <a:ext cx="1400175" cy="166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1655433" y="2382518"/>
            <a:ext cx="5467529" cy="4049165"/>
            <a:chOff x="3142108" y="2145153"/>
            <a:chExt cx="5467529" cy="4049165"/>
          </a:xfrm>
        </p:grpSpPr>
        <p:pic>
          <p:nvPicPr>
            <p:cNvPr id="4106" name="Picture 1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9469" y="2317643"/>
              <a:ext cx="2540168" cy="3876675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7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2108" y="2145153"/>
              <a:ext cx="1285875" cy="3752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8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419350"/>
              <a:ext cx="1209675" cy="2019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그룹 9"/>
          <p:cNvGrpSpPr/>
          <p:nvPr/>
        </p:nvGrpSpPr>
        <p:grpSpPr>
          <a:xfrm>
            <a:off x="1975321" y="2375586"/>
            <a:ext cx="6127471" cy="3893418"/>
            <a:chOff x="1975321" y="2375586"/>
            <a:chExt cx="6127471" cy="3893418"/>
          </a:xfrm>
        </p:grpSpPr>
        <p:pic>
          <p:nvPicPr>
            <p:cNvPr id="4109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9286" y="2375586"/>
              <a:ext cx="3013506" cy="3893418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10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321" y="2478323"/>
              <a:ext cx="1304925" cy="353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11" name="Picture 1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0246" y="2499334"/>
              <a:ext cx="1438275" cy="3743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664957" y="2484166"/>
            <a:ext cx="6437835" cy="3943356"/>
            <a:chOff x="1664957" y="2484166"/>
            <a:chExt cx="6437835" cy="3943356"/>
          </a:xfrm>
        </p:grpSpPr>
        <p:pic>
          <p:nvPicPr>
            <p:cNvPr id="4112" name="Picture 1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464" y="2484166"/>
              <a:ext cx="2952328" cy="3784838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13" name="Picture 1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957" y="2865172"/>
              <a:ext cx="1266825" cy="3562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276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ywns\AppData\Local\Microsoft\Windows\INetCache\IE\325E1YT0\0276724cac0fffd15fcc9572025b2cae397ed6752ee6fc2b291f35d8e106fea9a8b575797fcf3926b4739efc4b6db15057b1ef29b91dee8227146288a74307f6[1]"/>
          <p:cNvPicPr>
            <a:picLocks noChangeAspect="1" noChangeArrowheads="1" noCrop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8724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달 1"/>
          <p:cNvSpPr/>
          <p:nvPr/>
        </p:nvSpPr>
        <p:spPr>
          <a:xfrm>
            <a:off x="755576" y="1160343"/>
            <a:ext cx="648072" cy="984810"/>
          </a:xfrm>
          <a:prstGeom prst="mo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03648" y="1484784"/>
            <a:ext cx="74888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atin typeface="휴먼엑스포" pitchFamily="18" charset="-127"/>
                <a:ea typeface="휴먼엑스포" pitchFamily="18" charset="-127"/>
              </a:rPr>
              <a:t>핵심코드 </a:t>
            </a:r>
            <a:r>
              <a:rPr lang="en-US" altLang="ko-KR" sz="3300" dirty="0" smtClean="0">
                <a:latin typeface="휴먼엑스포" pitchFamily="18" charset="-127"/>
                <a:ea typeface="휴먼엑스포" pitchFamily="18" charset="-127"/>
              </a:rPr>
              <a:t>&amp; </a:t>
            </a:r>
            <a:r>
              <a:rPr lang="ko-KR" altLang="en-US" sz="3300" dirty="0" smtClean="0">
                <a:latin typeface="휴먼엑스포" pitchFamily="18" charset="-127"/>
                <a:ea typeface="휴먼엑스포" pitchFamily="18" charset="-127"/>
              </a:rPr>
              <a:t>알고리즘</a:t>
            </a:r>
            <a:endParaRPr lang="ko-KR" altLang="en-US" sz="33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30003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87624" y="2492896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3200" dirty="0" smtClean="0">
                <a:latin typeface="휴먼엑스포" pitchFamily="18" charset="-127"/>
                <a:ea typeface="휴먼엑스포" pitchFamily="18" charset="-127"/>
              </a:rPr>
              <a:t>악어 이빨 보드게임</a:t>
            </a:r>
            <a:endParaRPr lang="ko-KR" altLang="en-US" sz="32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3242806"/>
            <a:ext cx="6984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latin typeface="휴먼엑스포" pitchFamily="18" charset="-127"/>
                <a:ea typeface="휴먼엑스포" pitchFamily="18" charset="-127"/>
              </a:rPr>
              <a:t>Img</a:t>
            </a:r>
            <a:r>
              <a:rPr lang="en-US" altLang="ko-KR" sz="1500" dirty="0" smtClean="0">
                <a:latin typeface="휴먼엑스포" pitchFamily="18" charset="-127"/>
                <a:ea typeface="휴먼엑스포" pitchFamily="18" charset="-127"/>
              </a:rPr>
              <a:t> : </a:t>
            </a:r>
            <a:r>
              <a:rPr lang="ko-KR" altLang="en-US" sz="1500" dirty="0" smtClean="0">
                <a:latin typeface="휴먼엑스포" pitchFamily="18" charset="-127"/>
                <a:ea typeface="휴먼엑스포" pitchFamily="18" charset="-127"/>
              </a:rPr>
              <a:t>이미지 </a:t>
            </a:r>
            <a:r>
              <a:rPr lang="ko-KR" altLang="en-US" sz="1500" dirty="0" err="1" smtClean="0">
                <a:latin typeface="휴먼엑스포" pitchFamily="18" charset="-127"/>
                <a:ea typeface="휴먼엑스포" pitchFamily="18" charset="-127"/>
              </a:rPr>
              <a:t>스프라이트</a:t>
            </a:r>
            <a:r>
              <a:rPr lang="ko-KR" altLang="en-US" sz="1500" dirty="0" smtClean="0">
                <a:latin typeface="휴먼엑스포" pitchFamily="18" charset="-127"/>
                <a:ea typeface="휴먼엑스포" pitchFamily="18" charset="-127"/>
              </a:rPr>
              <a:t> 사진</a:t>
            </a:r>
            <a:endParaRPr lang="en-US" altLang="ko-KR" sz="1500" dirty="0" smtClean="0">
              <a:latin typeface="휴먼엑스포" pitchFamily="18" charset="-127"/>
              <a:ea typeface="휴먼엑스포" pitchFamily="18" charset="-127"/>
            </a:endParaRPr>
          </a:p>
          <a:p>
            <a:r>
              <a:rPr lang="en-US" altLang="ko-KR" sz="1500" dirty="0" smtClean="0">
                <a:latin typeface="휴먼엑스포" pitchFamily="18" charset="-127"/>
                <a:ea typeface="휴먼엑스포" pitchFamily="18" charset="-127"/>
              </a:rPr>
              <a:t>Input : </a:t>
            </a:r>
            <a:r>
              <a:rPr lang="ko-KR" altLang="en-US" sz="1500" dirty="0" smtClean="0">
                <a:latin typeface="휴먼엑스포" pitchFamily="18" charset="-127"/>
                <a:ea typeface="휴먼엑스포" pitchFamily="18" charset="-127"/>
              </a:rPr>
              <a:t>이빨 번호</a:t>
            </a:r>
            <a:endParaRPr lang="en-US" altLang="ko-KR" sz="1500" dirty="0" smtClean="0">
              <a:latin typeface="휴먼엑스포" pitchFamily="18" charset="-127"/>
              <a:ea typeface="휴먼엑스포" pitchFamily="18" charset="-127"/>
            </a:endParaRPr>
          </a:p>
          <a:p>
            <a:r>
              <a:rPr lang="en-US" altLang="ko-KR" sz="1500" dirty="0" err="1" smtClean="0">
                <a:latin typeface="휴먼엑스포" pitchFamily="18" charset="-127"/>
                <a:ea typeface="휴먼엑스포" pitchFamily="18" charset="-127"/>
              </a:rPr>
              <a:t>Upper_teech</a:t>
            </a:r>
            <a:r>
              <a:rPr lang="en-US" altLang="ko-KR" sz="1500" dirty="0" smtClean="0">
                <a:latin typeface="휴먼엑스포" pitchFamily="18" charset="-127"/>
                <a:ea typeface="휴먼엑스포" pitchFamily="18" charset="-127"/>
              </a:rPr>
              <a:t> : </a:t>
            </a:r>
            <a:r>
              <a:rPr lang="ko-KR" altLang="en-US" sz="1500" dirty="0" smtClean="0">
                <a:latin typeface="휴먼엑스포" pitchFamily="18" charset="-127"/>
                <a:ea typeface="휴먼엑스포" pitchFamily="18" charset="-127"/>
              </a:rPr>
              <a:t>이빨이 위에 있는가</a:t>
            </a:r>
            <a:r>
              <a:rPr lang="en-US" altLang="ko-KR" sz="1500" dirty="0" smtClean="0">
                <a:latin typeface="휴먼엑스포" pitchFamily="18" charset="-127"/>
                <a:ea typeface="휴먼엑스포" pitchFamily="18" charset="-127"/>
              </a:rPr>
              <a:t>?</a:t>
            </a:r>
            <a:endParaRPr lang="ko-KR" altLang="en-US" sz="15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97" y="4437112"/>
            <a:ext cx="30861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1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5536" y="26064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휴먼엑스포" pitchFamily="18" charset="-127"/>
                <a:ea typeface="휴먼엑스포" pitchFamily="18" charset="-127"/>
              </a:rPr>
              <a:t>void </a:t>
            </a:r>
            <a:r>
              <a:rPr lang="en-US" altLang="ko-KR" sz="2400" dirty="0" err="1" smtClean="0">
                <a:latin typeface="휴먼엑스포" pitchFamily="18" charset="-127"/>
                <a:ea typeface="휴먼엑스포" pitchFamily="18" charset="-127"/>
              </a:rPr>
              <a:t>Touch_teech</a:t>
            </a:r>
            <a:r>
              <a:rPr lang="en-US" altLang="ko-KR" sz="2400" dirty="0" smtClean="0"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en-US" altLang="ko-KR" sz="2400" dirty="0" err="1" smtClean="0">
                <a:latin typeface="휴먼엑스포" pitchFamily="18" charset="-127"/>
                <a:ea typeface="휴먼엑스포" pitchFamily="18" charset="-127"/>
              </a:rPr>
              <a:t>img</a:t>
            </a:r>
            <a:r>
              <a:rPr lang="en-US" altLang="ko-KR" sz="2400" dirty="0" smtClean="0">
                <a:latin typeface="휴먼엑스포" pitchFamily="18" charset="-127"/>
                <a:ea typeface="휴먼엑스포" pitchFamily="18" charset="-127"/>
              </a:rPr>
              <a:t>, input, upper)</a:t>
            </a:r>
            <a:endParaRPr lang="ko-KR" altLang="en-US" sz="24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27584" y="1124744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START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1" name="육각형 10"/>
          <p:cNvSpPr/>
          <p:nvPr/>
        </p:nvSpPr>
        <p:spPr>
          <a:xfrm>
            <a:off x="827584" y="2204864"/>
            <a:ext cx="1656184" cy="72008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이미지 </a:t>
            </a:r>
            <a:endParaRPr lang="en-US" altLang="ko-KR" sz="1600" dirty="0" smtClean="0">
              <a:latin typeface="휴먼엑스포" pitchFamily="18" charset="-127"/>
              <a:ea typeface="휴먼엑스포" pitchFamily="18" charset="-127"/>
            </a:endParaRPr>
          </a:p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고유번호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1655676" y="18448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다이아몬드 15"/>
          <p:cNvSpPr/>
          <p:nvPr/>
        </p:nvSpPr>
        <p:spPr>
          <a:xfrm>
            <a:off x="762436" y="3333147"/>
            <a:ext cx="1656184" cy="108012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휴먼엑스포" pitchFamily="18" charset="-127"/>
                <a:ea typeface="휴먼엑스포" pitchFamily="18" charset="-127"/>
              </a:rPr>
              <a:t>이미지</a:t>
            </a:r>
            <a:endParaRPr lang="en-US" altLang="ko-KR" sz="1200" dirty="0" smtClean="0">
              <a:latin typeface="휴먼엑스포" pitchFamily="18" charset="-127"/>
              <a:ea typeface="휴먼엑스포" pitchFamily="18" charset="-127"/>
            </a:endParaRPr>
          </a:p>
          <a:p>
            <a:pPr algn="ctr"/>
            <a:r>
              <a:rPr lang="ko-KR" altLang="en-US" sz="1200" dirty="0" smtClean="0">
                <a:latin typeface="휴먼엑스포" pitchFamily="18" charset="-127"/>
                <a:ea typeface="휴먼엑스포" pitchFamily="18" charset="-127"/>
              </a:rPr>
              <a:t>고유번호</a:t>
            </a:r>
            <a:endParaRPr lang="ko-KR" altLang="en-US" sz="12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17" name="직선 화살표 연결선 16"/>
          <p:cNvCxnSpPr>
            <a:endCxn id="16" idx="0"/>
          </p:cNvCxnSpPr>
          <p:nvPr/>
        </p:nvCxnSpPr>
        <p:spPr>
          <a:xfrm flipH="1">
            <a:off x="1590528" y="2917141"/>
            <a:ext cx="32574" cy="4160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2"/>
            <a:endCxn id="27" idx="0"/>
          </p:cNvCxnSpPr>
          <p:nvPr/>
        </p:nvCxnSpPr>
        <p:spPr>
          <a:xfrm flipH="1">
            <a:off x="1576681" y="4413267"/>
            <a:ext cx="13847" cy="403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35696" y="439785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 Or 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48589" y="4817150"/>
            <a:ext cx="1656184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턴 넘기기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29" name="직선 화살표 연결선 28"/>
          <p:cNvCxnSpPr>
            <a:stCxn id="27" idx="2"/>
            <a:endCxn id="32" idx="0"/>
          </p:cNvCxnSpPr>
          <p:nvPr/>
        </p:nvCxnSpPr>
        <p:spPr>
          <a:xfrm>
            <a:off x="1576681" y="5537230"/>
            <a:ext cx="0" cy="403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8589" y="5941113"/>
            <a:ext cx="1656184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라벨 변경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31" name="직선 화살표 연결선 30"/>
          <p:cNvCxnSpPr>
            <a:stCxn id="16" idx="3"/>
            <a:endCxn id="48" idx="1"/>
          </p:cNvCxnSpPr>
          <p:nvPr/>
        </p:nvCxnSpPr>
        <p:spPr>
          <a:xfrm>
            <a:off x="2418620" y="3873207"/>
            <a:ext cx="696652" cy="104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27158" y="330981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Or 3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868144" y="1023119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 고유번호</a:t>
            </a:r>
            <a:endParaRPr lang="en-US" altLang="ko-KR" dirty="0" smtClean="0"/>
          </a:p>
          <a:p>
            <a:r>
              <a:rPr lang="en-US" altLang="ko-KR" dirty="0" smtClean="0"/>
              <a:t>1,3 = </a:t>
            </a:r>
            <a:r>
              <a:rPr lang="ko-KR" altLang="en-US" dirty="0" smtClean="0"/>
              <a:t>이빨 안 눌린 이미지</a:t>
            </a:r>
            <a:endParaRPr lang="en-US" altLang="ko-KR" dirty="0" smtClean="0"/>
          </a:p>
          <a:p>
            <a:r>
              <a:rPr lang="en-US" altLang="ko-KR" dirty="0" smtClean="0"/>
              <a:t>2,4 = </a:t>
            </a:r>
            <a:r>
              <a:rPr lang="ko-KR" altLang="en-US" dirty="0" smtClean="0"/>
              <a:t>이빨 눌린 이미지</a:t>
            </a:r>
            <a:endParaRPr lang="ko-KR" altLang="en-US" dirty="0"/>
          </a:p>
        </p:txBody>
      </p:sp>
      <p:sp>
        <p:nvSpPr>
          <p:cNvPr id="48" name="다이아몬드 47"/>
          <p:cNvSpPr/>
          <p:nvPr/>
        </p:nvSpPr>
        <p:spPr>
          <a:xfrm>
            <a:off x="3115272" y="3343563"/>
            <a:ext cx="1656184" cy="108012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휴먼엑스포" pitchFamily="18" charset="-127"/>
                <a:ea typeface="휴먼엑스포" pitchFamily="18" charset="-127"/>
              </a:rPr>
              <a:t>input</a:t>
            </a:r>
          </a:p>
          <a:p>
            <a:pPr algn="ctr"/>
            <a:r>
              <a:rPr lang="en-US" altLang="ko-KR" sz="12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sz="1200" dirty="0" smtClean="0">
                <a:latin typeface="휴먼엑스포" pitchFamily="18" charset="-127"/>
                <a:ea typeface="휴먼엑스포" pitchFamily="18" charset="-127"/>
              </a:rPr>
              <a:t>변수</a:t>
            </a:r>
            <a:endParaRPr lang="ko-KR" altLang="en-US" sz="12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52" name="직선 화살표 연결선 51"/>
          <p:cNvCxnSpPr>
            <a:stCxn id="48" idx="3"/>
          </p:cNvCxnSpPr>
          <p:nvPr/>
        </p:nvCxnSpPr>
        <p:spPr>
          <a:xfrm>
            <a:off x="4771456" y="3883623"/>
            <a:ext cx="7817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290474" y="3106543"/>
            <a:ext cx="28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Random</a:t>
            </a:r>
            <a:r>
              <a:rPr lang="ko-KR" altLang="en-US" dirty="0" smtClean="0"/>
              <a:t> </a:t>
            </a:r>
            <a:r>
              <a:rPr lang="en-US" altLang="ko-KR" dirty="0" smtClean="0"/>
              <a:t>= input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553236" y="3523583"/>
            <a:ext cx="18167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GAMEOVER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63" name="꺾인 연결선 62"/>
          <p:cNvCxnSpPr>
            <a:stCxn id="48" idx="2"/>
            <a:endCxn id="27" idx="3"/>
          </p:cNvCxnSpPr>
          <p:nvPr/>
        </p:nvCxnSpPr>
        <p:spPr>
          <a:xfrm rot="5400000">
            <a:off x="2797316" y="4031141"/>
            <a:ext cx="753507" cy="153859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32" idx="3"/>
            <a:endCxn id="70" idx="1"/>
          </p:cNvCxnSpPr>
          <p:nvPr/>
        </p:nvCxnSpPr>
        <p:spPr>
          <a:xfrm>
            <a:off x="2404773" y="6301153"/>
            <a:ext cx="70572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3110499" y="5941113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End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22722" y="4834262"/>
            <a:ext cx="74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7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ywns\AppData\Local\Microsoft\Windows\INetCache\IE\325E1YT0\0276724cac0fffd15fcc9572025b2cae397ed6752ee6fc2b291f35d8e106fea9a8b575797fcf3926b4739efc4b6db15057b1ef29b91dee8227146288a74307f6[1]"/>
          <p:cNvPicPr>
            <a:picLocks noChangeAspect="1" noChangeArrowheads="1" noCrop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8724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달 1"/>
          <p:cNvSpPr/>
          <p:nvPr/>
        </p:nvSpPr>
        <p:spPr>
          <a:xfrm>
            <a:off x="755576" y="1160343"/>
            <a:ext cx="648072" cy="984810"/>
          </a:xfrm>
          <a:prstGeom prst="mo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03648" y="1484784"/>
            <a:ext cx="74888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atin typeface="휴먼엑스포" pitchFamily="18" charset="-127"/>
                <a:ea typeface="휴먼엑스포" pitchFamily="18" charset="-127"/>
              </a:rPr>
              <a:t>핵심코드 </a:t>
            </a:r>
            <a:r>
              <a:rPr lang="en-US" altLang="ko-KR" sz="3300" dirty="0" smtClean="0">
                <a:latin typeface="휴먼엑스포" pitchFamily="18" charset="-127"/>
                <a:ea typeface="휴먼엑스포" pitchFamily="18" charset="-127"/>
              </a:rPr>
              <a:t>&amp; </a:t>
            </a:r>
            <a:r>
              <a:rPr lang="ko-KR" altLang="en-US" sz="3300" dirty="0" smtClean="0">
                <a:latin typeface="휴먼엑스포" pitchFamily="18" charset="-127"/>
                <a:ea typeface="휴먼엑스포" pitchFamily="18" charset="-127"/>
              </a:rPr>
              <a:t>알고리즘</a:t>
            </a:r>
            <a:endParaRPr lang="ko-KR" altLang="en-US" sz="33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2492896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3200" dirty="0" err="1" smtClean="0">
                <a:latin typeface="휴먼엑스포" pitchFamily="18" charset="-127"/>
                <a:ea typeface="휴먼엑스포" pitchFamily="18" charset="-127"/>
              </a:rPr>
              <a:t>틱텍</a:t>
            </a:r>
            <a:r>
              <a:rPr lang="ko-KR" altLang="en-US" sz="3200" dirty="0" err="1">
                <a:latin typeface="휴먼엑스포" pitchFamily="18" charset="-127"/>
                <a:ea typeface="휴먼엑스포" pitchFamily="18" charset="-127"/>
              </a:rPr>
              <a:t>톡</a:t>
            </a:r>
            <a:endParaRPr lang="ko-KR" altLang="en-US" sz="32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1008"/>
            <a:ext cx="28670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73325"/>
            <a:ext cx="30194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23928" y="3242806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latin typeface="휴먼엑스포" pitchFamily="18" charset="-127"/>
                <a:ea typeface="휴먼엑스포" pitchFamily="18" charset="-127"/>
              </a:rPr>
              <a:t>btn</a:t>
            </a:r>
            <a:r>
              <a:rPr lang="en-US" altLang="ko-KR" sz="1500" dirty="0" smtClean="0">
                <a:latin typeface="휴먼엑스포" pitchFamily="18" charset="-127"/>
                <a:ea typeface="휴먼엑스포" pitchFamily="18" charset="-127"/>
              </a:rPr>
              <a:t> : </a:t>
            </a:r>
            <a:r>
              <a:rPr lang="ko-KR" altLang="en-US" sz="1500" dirty="0" err="1" smtClean="0">
                <a:latin typeface="휴먼엑스포" pitchFamily="18" charset="-127"/>
                <a:ea typeface="휴먼엑스포" pitchFamily="18" charset="-127"/>
              </a:rPr>
              <a:t>틱텍톡</a:t>
            </a:r>
            <a:r>
              <a:rPr lang="ko-KR" altLang="en-US" sz="15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1500" dirty="0" smtClean="0">
                <a:latin typeface="휴먼엑스포" pitchFamily="18" charset="-127"/>
                <a:ea typeface="휴먼엑스포" pitchFamily="18" charset="-127"/>
              </a:rPr>
              <a:t>9</a:t>
            </a:r>
            <a:r>
              <a:rPr lang="ko-KR" altLang="en-US" sz="1500" dirty="0" smtClean="0">
                <a:latin typeface="휴먼엑스포" pitchFamily="18" charset="-127"/>
                <a:ea typeface="휴먼엑스포" pitchFamily="18" charset="-127"/>
              </a:rPr>
              <a:t>개 단추 중 </a:t>
            </a:r>
            <a:r>
              <a:rPr lang="ko-KR" altLang="en-US" sz="1500" dirty="0" err="1" smtClean="0">
                <a:latin typeface="휴먼엑스포" pitchFamily="18" charset="-127"/>
                <a:ea typeface="휴먼엑스포" pitchFamily="18" charset="-127"/>
              </a:rPr>
              <a:t>어느위치</a:t>
            </a:r>
            <a:endParaRPr lang="en-US" altLang="ko-KR" sz="1500" dirty="0" smtClean="0">
              <a:latin typeface="휴먼엑스포" pitchFamily="18" charset="-127"/>
              <a:ea typeface="휴먼엑스포" pitchFamily="18" charset="-127"/>
            </a:endParaRPr>
          </a:p>
          <a:p>
            <a:r>
              <a:rPr lang="en-US" altLang="ko-KR" sz="1500" dirty="0" smtClean="0">
                <a:latin typeface="휴먼엑스포" pitchFamily="18" charset="-127"/>
                <a:ea typeface="휴먼엑스포" pitchFamily="18" charset="-127"/>
              </a:rPr>
              <a:t>player : </a:t>
            </a:r>
            <a:r>
              <a:rPr lang="ko-KR" altLang="en-US" sz="1500" dirty="0" smtClean="0">
                <a:latin typeface="휴먼엑스포" pitchFamily="18" charset="-127"/>
                <a:ea typeface="휴먼엑스포" pitchFamily="18" charset="-127"/>
              </a:rPr>
              <a:t>지금 누구 플레이어인가</a:t>
            </a:r>
            <a:r>
              <a:rPr lang="en-US" altLang="ko-KR" sz="1500" dirty="0" smtClean="0">
                <a:latin typeface="휴먼엑스포" pitchFamily="18" charset="-127"/>
                <a:ea typeface="휴먼엑스포" pitchFamily="18" charset="-127"/>
              </a:rPr>
              <a:t>?</a:t>
            </a:r>
            <a:endParaRPr lang="ko-KR" altLang="en-US" sz="1500" dirty="0"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5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5536" y="26064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휴먼엑스포" pitchFamily="18" charset="-127"/>
                <a:ea typeface="휴먼엑스포" pitchFamily="18" charset="-127"/>
              </a:rPr>
              <a:t>void Select(</a:t>
            </a:r>
            <a:r>
              <a:rPr lang="en-US" altLang="ko-KR" sz="2400" dirty="0" err="1" smtClean="0">
                <a:latin typeface="휴먼엑스포" pitchFamily="18" charset="-127"/>
                <a:ea typeface="휴먼엑스포" pitchFamily="18" charset="-127"/>
              </a:rPr>
              <a:t>btn</a:t>
            </a:r>
            <a:r>
              <a:rPr lang="en-US" altLang="ko-KR" sz="2400" dirty="0" smtClean="0">
                <a:latin typeface="휴먼엑스포" pitchFamily="18" charset="-127"/>
                <a:ea typeface="휴먼엑스포" pitchFamily="18" charset="-127"/>
              </a:rPr>
              <a:t>, player)</a:t>
            </a:r>
            <a:endParaRPr lang="ko-KR" altLang="en-US" sz="24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27584" y="1124744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START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1" name="육각형 10"/>
          <p:cNvSpPr/>
          <p:nvPr/>
        </p:nvSpPr>
        <p:spPr>
          <a:xfrm>
            <a:off x="827584" y="2204864"/>
            <a:ext cx="1656184" cy="72008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휴먼엑스포" pitchFamily="18" charset="-127"/>
                <a:ea typeface="휴먼엑스포" pitchFamily="18" charset="-127"/>
              </a:rPr>
              <a:t>num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 = player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1655676" y="18448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다이아몬드 15"/>
          <p:cNvSpPr/>
          <p:nvPr/>
        </p:nvSpPr>
        <p:spPr>
          <a:xfrm>
            <a:off x="762436" y="3333147"/>
            <a:ext cx="1656184" cy="108012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휴먼엑스포" pitchFamily="18" charset="-127"/>
                <a:ea typeface="휴먼엑스포" pitchFamily="18" charset="-127"/>
              </a:rPr>
              <a:t>NOT</a:t>
            </a:r>
          </a:p>
          <a:p>
            <a:pPr algn="ctr"/>
            <a:r>
              <a:rPr lang="en-US" altLang="ko-KR" sz="1200" dirty="0" smtClean="0">
                <a:latin typeface="휴먼엑스포" pitchFamily="18" charset="-127"/>
                <a:ea typeface="휴먼엑스포" pitchFamily="18" charset="-127"/>
              </a:rPr>
              <a:t>Game</a:t>
            </a:r>
          </a:p>
          <a:p>
            <a:pPr algn="ctr"/>
            <a:r>
              <a:rPr lang="en-US" altLang="ko-KR" sz="1200" dirty="0" smtClean="0">
                <a:latin typeface="휴먼엑스포" pitchFamily="18" charset="-127"/>
                <a:ea typeface="휴먼엑스포" pitchFamily="18" charset="-127"/>
              </a:rPr>
              <a:t>Start?</a:t>
            </a:r>
            <a:endParaRPr lang="ko-KR" altLang="en-US" sz="12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17" name="직선 화살표 연결선 16"/>
          <p:cNvCxnSpPr>
            <a:endCxn id="16" idx="0"/>
          </p:cNvCxnSpPr>
          <p:nvPr/>
        </p:nvCxnSpPr>
        <p:spPr>
          <a:xfrm flipH="1">
            <a:off x="1590528" y="2917141"/>
            <a:ext cx="32574" cy="4160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05055" y="441326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27" name="평행 사변형 26"/>
          <p:cNvSpPr/>
          <p:nvPr/>
        </p:nvSpPr>
        <p:spPr>
          <a:xfrm>
            <a:off x="3190791" y="5062463"/>
            <a:ext cx="1656184" cy="720080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O 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입력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52120" y="3873207"/>
            <a:ext cx="1656184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턴 변경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7158" y="330981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48" name="다이아몬드 47"/>
          <p:cNvSpPr/>
          <p:nvPr/>
        </p:nvSpPr>
        <p:spPr>
          <a:xfrm>
            <a:off x="737320" y="4882443"/>
            <a:ext cx="1656184" cy="108012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휴먼엑스포" pitchFamily="18" charset="-127"/>
                <a:ea typeface="휴먼엑스포" pitchFamily="18" charset="-127"/>
              </a:rPr>
              <a:t>num</a:t>
            </a:r>
            <a:r>
              <a:rPr lang="en-US" altLang="ko-KR" sz="12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endParaRPr lang="ko-KR" altLang="en-US" sz="12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52" name="직선 화살표 연결선 51"/>
          <p:cNvCxnSpPr>
            <a:stCxn id="48" idx="3"/>
            <a:endCxn id="27" idx="5"/>
          </p:cNvCxnSpPr>
          <p:nvPr/>
        </p:nvCxnSpPr>
        <p:spPr>
          <a:xfrm>
            <a:off x="2393504" y="5422503"/>
            <a:ext cx="88729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030207" y="3514455"/>
            <a:ext cx="18167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게임 시작 안됨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.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652120" y="674132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End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10027" y="4882443"/>
            <a:ext cx="74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16" idx="2"/>
            <a:endCxn id="48" idx="0"/>
          </p:cNvCxnSpPr>
          <p:nvPr/>
        </p:nvCxnSpPr>
        <p:spPr>
          <a:xfrm flipH="1">
            <a:off x="1565412" y="4413267"/>
            <a:ext cx="25116" cy="469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6" idx="3"/>
            <a:endCxn id="56" idx="1"/>
          </p:cNvCxnSpPr>
          <p:nvPr/>
        </p:nvCxnSpPr>
        <p:spPr>
          <a:xfrm>
            <a:off x="2418620" y="3873207"/>
            <a:ext cx="611587" cy="12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8" idx="2"/>
            <a:endCxn id="40" idx="5"/>
          </p:cNvCxnSpPr>
          <p:nvPr/>
        </p:nvCxnSpPr>
        <p:spPr>
          <a:xfrm rot="16200000" flipH="1">
            <a:off x="2112241" y="5415734"/>
            <a:ext cx="418765" cy="151242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평행 사변형 39"/>
          <p:cNvSpPr/>
          <p:nvPr/>
        </p:nvSpPr>
        <p:spPr>
          <a:xfrm>
            <a:off x="2987824" y="6021288"/>
            <a:ext cx="1656184" cy="720080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X 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입력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93740" y="5962562"/>
            <a:ext cx="74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6" name="다이아몬드 45"/>
          <p:cNvSpPr/>
          <p:nvPr/>
        </p:nvSpPr>
        <p:spPr>
          <a:xfrm>
            <a:off x="5652120" y="5278977"/>
            <a:ext cx="1656184" cy="108012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휴먼엑스포" pitchFamily="18" charset="-127"/>
                <a:ea typeface="휴먼엑스포" pitchFamily="18" charset="-127"/>
              </a:rPr>
              <a:t>Player</a:t>
            </a:r>
            <a:endParaRPr lang="ko-KR" altLang="en-US" sz="12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35" name="꺾인 연결선 34"/>
          <p:cNvCxnSpPr>
            <a:stCxn id="27" idx="2"/>
            <a:endCxn id="46" idx="1"/>
          </p:cNvCxnSpPr>
          <p:nvPr/>
        </p:nvCxnSpPr>
        <p:spPr>
          <a:xfrm>
            <a:off x="4756965" y="5422503"/>
            <a:ext cx="895155" cy="39653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40" idx="2"/>
            <a:endCxn id="46" idx="1"/>
          </p:cNvCxnSpPr>
          <p:nvPr/>
        </p:nvCxnSpPr>
        <p:spPr>
          <a:xfrm flipV="1">
            <a:off x="4553998" y="5819037"/>
            <a:ext cx="1098122" cy="562291"/>
          </a:xfrm>
          <a:prstGeom prst="bentConnector3">
            <a:avLst>
              <a:gd name="adj1" fmla="val 5734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6" idx="0"/>
            <a:endCxn id="32" idx="2"/>
          </p:cNvCxnSpPr>
          <p:nvPr/>
        </p:nvCxnSpPr>
        <p:spPr>
          <a:xfrm flipV="1">
            <a:off x="6480212" y="4593287"/>
            <a:ext cx="0" cy="6856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26578" y="4882443"/>
            <a:ext cx="74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5643482" y="2838863"/>
            <a:ext cx="1656184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화면표시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59" name="직선 화살표 연결선 58"/>
          <p:cNvCxnSpPr>
            <a:stCxn id="32" idx="0"/>
            <a:endCxn id="58" idx="2"/>
          </p:cNvCxnSpPr>
          <p:nvPr/>
        </p:nvCxnSpPr>
        <p:spPr>
          <a:xfrm flipH="1" flipV="1">
            <a:off x="6471574" y="3558943"/>
            <a:ext cx="8638" cy="314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643482" y="1809170"/>
            <a:ext cx="1656184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승패판정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62" name="직선 화살표 연결선 61"/>
          <p:cNvCxnSpPr>
            <a:stCxn id="58" idx="0"/>
            <a:endCxn id="61" idx="2"/>
          </p:cNvCxnSpPr>
          <p:nvPr/>
        </p:nvCxnSpPr>
        <p:spPr>
          <a:xfrm flipV="1">
            <a:off x="6471574" y="2529250"/>
            <a:ext cx="0" cy="3096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1" idx="0"/>
            <a:endCxn id="70" idx="2"/>
          </p:cNvCxnSpPr>
          <p:nvPr/>
        </p:nvCxnSpPr>
        <p:spPr>
          <a:xfrm flipV="1">
            <a:off x="6471574" y="1394212"/>
            <a:ext cx="8638" cy="4149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275856" y="5733256"/>
            <a:ext cx="141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배열에 추가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100945" y="1809170"/>
            <a:ext cx="324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개로</a:t>
            </a:r>
            <a:endParaRPr lang="en-US" altLang="ko-KR" dirty="0" smtClean="0"/>
          </a:p>
          <a:p>
            <a:r>
              <a:rPr lang="ko-KR" altLang="en-US" dirty="0" smtClean="0"/>
              <a:t> 승패판정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85398"/>
            <a:ext cx="8897679" cy="387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32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305</Words>
  <Application>Microsoft Office PowerPoint</Application>
  <PresentationFormat>화면 슬라이드 쇼(4:3)</PresentationFormat>
  <Paragraphs>104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박효준</dc:creator>
  <cp:lastModifiedBy>박효준</cp:lastModifiedBy>
  <cp:revision>14</cp:revision>
  <dcterms:created xsi:type="dcterms:W3CDTF">2018-12-02T10:53:34Z</dcterms:created>
  <dcterms:modified xsi:type="dcterms:W3CDTF">2018-12-02T13:06:02Z</dcterms:modified>
</cp:coreProperties>
</file>