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80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</p:sldIdLst>
  <p:sldSz cx="17340263" cy="9753600"/>
  <p:notesSz cx="6858000" cy="9144000"/>
  <p:defaultTextStyle>
    <a:defPPr>
      <a:defRPr lang="en-US"/>
    </a:defPPr>
    <a:lvl1pPr algn="ctr" defTabSz="584200" rtl="0" fontAlgn="base" hangingPunct="0">
      <a:spcBef>
        <a:spcPct val="0"/>
      </a:spcBef>
      <a:spcAft>
        <a:spcPct val="0"/>
      </a:spcAft>
      <a:defRPr sz="2600" i="1" kern="1200">
        <a:solidFill>
          <a:srgbClr val="414141"/>
        </a:solidFill>
        <a:latin typeface="ArialUnicodeMS" charset="0"/>
        <a:ea typeface="ArialUnicodeMS" charset="0"/>
        <a:cs typeface="ArialUnicodeMS" charset="0"/>
        <a:sym typeface="ArialUnicodeMS" charset="0"/>
      </a:defRPr>
    </a:lvl1pPr>
    <a:lvl2pPr marL="342900" algn="ctr" defTabSz="584200" rtl="0" fontAlgn="base" hangingPunct="0">
      <a:spcBef>
        <a:spcPct val="0"/>
      </a:spcBef>
      <a:spcAft>
        <a:spcPct val="0"/>
      </a:spcAft>
      <a:defRPr sz="2600" i="1" kern="1200">
        <a:solidFill>
          <a:srgbClr val="414141"/>
        </a:solidFill>
        <a:latin typeface="ArialUnicodeMS" charset="0"/>
        <a:ea typeface="ArialUnicodeMS" charset="0"/>
        <a:cs typeface="ArialUnicodeMS" charset="0"/>
        <a:sym typeface="ArialUnicodeMS" charset="0"/>
      </a:defRPr>
    </a:lvl2pPr>
    <a:lvl3pPr marL="685800" algn="ctr" defTabSz="584200" rtl="0" fontAlgn="base" hangingPunct="0">
      <a:spcBef>
        <a:spcPct val="0"/>
      </a:spcBef>
      <a:spcAft>
        <a:spcPct val="0"/>
      </a:spcAft>
      <a:defRPr sz="2600" i="1" kern="1200">
        <a:solidFill>
          <a:srgbClr val="414141"/>
        </a:solidFill>
        <a:latin typeface="ArialUnicodeMS" charset="0"/>
        <a:ea typeface="ArialUnicodeMS" charset="0"/>
        <a:cs typeface="ArialUnicodeMS" charset="0"/>
        <a:sym typeface="ArialUnicodeMS" charset="0"/>
      </a:defRPr>
    </a:lvl3pPr>
    <a:lvl4pPr marL="1028700" algn="ctr" defTabSz="584200" rtl="0" fontAlgn="base" hangingPunct="0">
      <a:spcBef>
        <a:spcPct val="0"/>
      </a:spcBef>
      <a:spcAft>
        <a:spcPct val="0"/>
      </a:spcAft>
      <a:defRPr sz="2600" i="1" kern="1200">
        <a:solidFill>
          <a:srgbClr val="414141"/>
        </a:solidFill>
        <a:latin typeface="ArialUnicodeMS" charset="0"/>
        <a:ea typeface="ArialUnicodeMS" charset="0"/>
        <a:cs typeface="ArialUnicodeMS" charset="0"/>
        <a:sym typeface="ArialUnicodeMS" charset="0"/>
      </a:defRPr>
    </a:lvl4pPr>
    <a:lvl5pPr marL="1371600" algn="ctr" defTabSz="584200" rtl="0" fontAlgn="base" hangingPunct="0">
      <a:spcBef>
        <a:spcPct val="0"/>
      </a:spcBef>
      <a:spcAft>
        <a:spcPct val="0"/>
      </a:spcAft>
      <a:defRPr sz="2600" i="1" kern="1200">
        <a:solidFill>
          <a:srgbClr val="414141"/>
        </a:solidFill>
        <a:latin typeface="ArialUnicodeMS" charset="0"/>
        <a:ea typeface="ArialUnicodeMS" charset="0"/>
        <a:cs typeface="ArialUnicodeMS" charset="0"/>
        <a:sym typeface="ArialUnicodeMS" charset="0"/>
      </a:defRPr>
    </a:lvl5pPr>
    <a:lvl6pPr marL="2286000" algn="l" defTabSz="914400" rtl="0" eaLnBrk="1" latinLnBrk="0" hangingPunct="1">
      <a:defRPr sz="2600" i="1" kern="1200">
        <a:solidFill>
          <a:srgbClr val="414141"/>
        </a:solidFill>
        <a:latin typeface="ArialUnicodeMS" charset="0"/>
        <a:ea typeface="ArialUnicodeMS" charset="0"/>
        <a:cs typeface="ArialUnicodeMS" charset="0"/>
        <a:sym typeface="ArialUnicodeMS" charset="0"/>
      </a:defRPr>
    </a:lvl6pPr>
    <a:lvl7pPr marL="2743200" algn="l" defTabSz="914400" rtl="0" eaLnBrk="1" latinLnBrk="0" hangingPunct="1">
      <a:defRPr sz="2600" i="1" kern="1200">
        <a:solidFill>
          <a:srgbClr val="414141"/>
        </a:solidFill>
        <a:latin typeface="ArialUnicodeMS" charset="0"/>
        <a:ea typeface="ArialUnicodeMS" charset="0"/>
        <a:cs typeface="ArialUnicodeMS" charset="0"/>
        <a:sym typeface="ArialUnicodeMS" charset="0"/>
      </a:defRPr>
    </a:lvl7pPr>
    <a:lvl8pPr marL="3200400" algn="l" defTabSz="914400" rtl="0" eaLnBrk="1" latinLnBrk="0" hangingPunct="1">
      <a:defRPr sz="2600" i="1" kern="1200">
        <a:solidFill>
          <a:srgbClr val="414141"/>
        </a:solidFill>
        <a:latin typeface="ArialUnicodeMS" charset="0"/>
        <a:ea typeface="ArialUnicodeMS" charset="0"/>
        <a:cs typeface="ArialUnicodeMS" charset="0"/>
        <a:sym typeface="ArialUnicodeMS" charset="0"/>
      </a:defRPr>
    </a:lvl8pPr>
    <a:lvl9pPr marL="3657600" algn="l" defTabSz="914400" rtl="0" eaLnBrk="1" latinLnBrk="0" hangingPunct="1">
      <a:defRPr sz="2600" i="1" kern="1200">
        <a:solidFill>
          <a:srgbClr val="414141"/>
        </a:solidFill>
        <a:latin typeface="ArialUnicodeMS" charset="0"/>
        <a:ea typeface="ArialUnicodeMS" charset="0"/>
        <a:cs typeface="ArialUnicodeMS" charset="0"/>
        <a:sym typeface="ArialUnicodeM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7"/>
    <p:restoredTop sz="94694"/>
  </p:normalViewPr>
  <p:slideViewPr>
    <p:cSldViewPr>
      <p:cViewPr varScale="1">
        <p:scale>
          <a:sx n="85" d="100"/>
          <a:sy n="85" d="100"/>
        </p:scale>
        <p:origin x="896" y="184"/>
      </p:cViewPr>
      <p:guideLst>
        <p:guide orient="horz" pos="3072"/>
        <p:guide pos="54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4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venir Roman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venir Roman" charset="0"/>
              </a:rPr>
              <a:t>Second level</a:t>
            </a:r>
          </a:p>
          <a:p>
            <a:pPr lvl="2"/>
            <a:r>
              <a:rPr lang="en-US" altLang="en-US">
                <a:sym typeface="Avenir Roman" charset="0"/>
              </a:rPr>
              <a:t>Third level</a:t>
            </a:r>
          </a:p>
          <a:p>
            <a:pPr lvl="3"/>
            <a:r>
              <a:rPr lang="en-US" altLang="en-US">
                <a:sym typeface="Avenir Roman" charset="0"/>
              </a:rPr>
              <a:t>Fourth level</a:t>
            </a:r>
          </a:p>
          <a:p>
            <a:pPr lvl="4"/>
            <a:r>
              <a:rPr lang="en-US" altLang="en-US">
                <a:sym typeface="Avenir Roman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marL="2286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marL="4572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marL="6858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marL="9144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625" y="1079398"/>
            <a:ext cx="14305717" cy="5071872"/>
          </a:xfrm>
        </p:spPr>
        <p:txBody>
          <a:bodyPr anchor="ctr" anchorCtr="0">
            <a:normAutofit/>
          </a:bodyPr>
          <a:lstStyle>
            <a:lvl1pPr algn="ctr">
              <a:lnSpc>
                <a:spcPct val="85000"/>
              </a:lnSpc>
              <a:defRPr sz="8800" b="1" spc="-95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64565" y="6336883"/>
            <a:ext cx="14305717" cy="16256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4551" b="1" cap="none" spc="0" baseline="0">
                <a:solidFill>
                  <a:schemeClr val="bg2"/>
                </a:solidFill>
                <a:latin typeface="+mj-lt"/>
              </a:defRPr>
            </a:lvl1pPr>
            <a:lvl2pPr marL="867061" indent="0" algn="ctr">
              <a:buNone/>
              <a:defRPr sz="4551"/>
            </a:lvl2pPr>
            <a:lvl3pPr marL="1734120" indent="0" algn="ctr">
              <a:buNone/>
              <a:defRPr sz="4551"/>
            </a:lvl3pPr>
            <a:lvl4pPr marL="2601181" indent="0" algn="ctr">
              <a:buNone/>
              <a:defRPr sz="3792"/>
            </a:lvl4pPr>
            <a:lvl5pPr marL="3468239" indent="0" algn="ctr">
              <a:buNone/>
              <a:defRPr sz="3792"/>
            </a:lvl5pPr>
            <a:lvl6pPr marL="4335299" indent="0" algn="ctr">
              <a:buNone/>
              <a:defRPr sz="3792"/>
            </a:lvl6pPr>
            <a:lvl7pPr marL="5202359" indent="0" algn="ctr">
              <a:buNone/>
              <a:defRPr sz="3792"/>
            </a:lvl7pPr>
            <a:lvl8pPr marL="6069418" indent="0" algn="ctr">
              <a:buNone/>
              <a:defRPr sz="3792"/>
            </a:lvl8pPr>
            <a:lvl9pPr marL="6936479" indent="0" algn="ctr">
              <a:buNone/>
              <a:defRPr sz="3792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7340263" cy="12764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7"/>
          </a:p>
        </p:txBody>
      </p:sp>
      <p:sp>
        <p:nvSpPr>
          <p:cNvPr id="8" name="Freeform 7"/>
          <p:cNvSpPr/>
          <p:nvPr/>
        </p:nvSpPr>
        <p:spPr>
          <a:xfrm>
            <a:off x="-5394" y="1009614"/>
            <a:ext cx="17353509" cy="292290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03" y="124273"/>
            <a:ext cx="16034270" cy="1012801"/>
          </a:xfrm>
        </p:spPr>
        <p:txBody>
          <a:bodyPr anchor="ctr" anchorCtr="0">
            <a:normAutofit/>
          </a:bodyPr>
          <a:lstStyle>
            <a:lvl1pPr>
              <a:defRPr sz="6667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7340263" cy="12764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7"/>
          </a:p>
        </p:txBody>
      </p:sp>
      <p:sp>
        <p:nvSpPr>
          <p:cNvPr id="8" name="Freeform 7"/>
          <p:cNvSpPr/>
          <p:nvPr/>
        </p:nvSpPr>
        <p:spPr>
          <a:xfrm>
            <a:off x="-5394" y="1009614"/>
            <a:ext cx="17353509" cy="292290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03" y="124273"/>
            <a:ext cx="16034270" cy="1012801"/>
          </a:xfrm>
        </p:spPr>
        <p:txBody>
          <a:bodyPr anchor="ctr" anchorCtr="0">
            <a:normAutofit/>
          </a:bodyPr>
          <a:lstStyle>
            <a:lvl1pPr>
              <a:defRPr sz="6667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60018" indent="0">
              <a:buFontTx/>
              <a:buNone/>
              <a:defRPr sz="3200" spc="-20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defRPr>
            </a:lvl2pPr>
            <a:lvl3pPr marL="768038" indent="0">
              <a:buFontTx/>
              <a:buNone/>
              <a:defRPr sz="3200" spc="-20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defRPr>
            </a:lvl3pPr>
            <a:lvl4pPr marL="1176059" indent="0">
              <a:buFontTx/>
              <a:buNone/>
              <a:defRPr sz="3200" spc="-20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defRPr>
            </a:lvl4pPr>
            <a:lvl5pPr marL="1584079" indent="0">
              <a:buFontTx/>
              <a:buNone/>
              <a:defRPr sz="3200" spc="-20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7340263" cy="12764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7"/>
          </a:p>
        </p:txBody>
      </p:sp>
      <p:sp>
        <p:nvSpPr>
          <p:cNvPr id="10" name="Freeform 9"/>
          <p:cNvSpPr/>
          <p:nvPr/>
        </p:nvSpPr>
        <p:spPr>
          <a:xfrm>
            <a:off x="-5394" y="1009614"/>
            <a:ext cx="17353509" cy="292290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7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00821" y="124272"/>
            <a:ext cx="16032490" cy="1011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0821" y="1524000"/>
            <a:ext cx="7882609" cy="78001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9394" y="1523999"/>
            <a:ext cx="8013918" cy="78001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7340263" cy="12764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7"/>
          </a:p>
        </p:txBody>
      </p:sp>
      <p:sp>
        <p:nvSpPr>
          <p:cNvPr id="7" name="Freeform 6"/>
          <p:cNvSpPr/>
          <p:nvPr/>
        </p:nvSpPr>
        <p:spPr>
          <a:xfrm>
            <a:off x="-5394" y="1009614"/>
            <a:ext cx="17353509" cy="292290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7" y="0"/>
            <a:ext cx="576130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3467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62" y="484313"/>
            <a:ext cx="4789117" cy="3612199"/>
          </a:xfrm>
        </p:spPr>
        <p:txBody>
          <a:bodyPr anchor="b">
            <a:normAutofit/>
          </a:bodyPr>
          <a:lstStyle>
            <a:lvl1pPr>
              <a:defRPr sz="6667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4261" y="484312"/>
            <a:ext cx="10561013" cy="885698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962" y="4161538"/>
            <a:ext cx="4789117" cy="49637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44">
                <a:solidFill>
                  <a:srgbClr val="FFFFFF"/>
                </a:solidFill>
              </a:defRPr>
            </a:lvl1pPr>
            <a:lvl2pPr marL="867061" indent="0">
              <a:buNone/>
              <a:defRPr sz="2276"/>
            </a:lvl2pPr>
            <a:lvl3pPr marL="1734120" indent="0">
              <a:buNone/>
              <a:defRPr sz="1896"/>
            </a:lvl3pPr>
            <a:lvl4pPr marL="2601181" indent="0">
              <a:buNone/>
              <a:defRPr sz="1707"/>
            </a:lvl4pPr>
            <a:lvl5pPr marL="3468239" indent="0">
              <a:buNone/>
              <a:defRPr sz="1707"/>
            </a:lvl5pPr>
            <a:lvl6pPr marL="4335299" indent="0">
              <a:buNone/>
              <a:defRPr sz="1707"/>
            </a:lvl6pPr>
            <a:lvl7pPr marL="5202359" indent="0">
              <a:buNone/>
              <a:defRPr sz="1707"/>
            </a:lvl7pPr>
            <a:lvl8pPr marL="6069418" indent="0">
              <a:buNone/>
              <a:defRPr sz="1707"/>
            </a:lvl8pPr>
            <a:lvl9pPr marL="6936479" indent="0">
              <a:buNone/>
              <a:defRPr sz="170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reeform 6"/>
          <p:cNvSpPr/>
          <p:nvPr userDrawn="1"/>
        </p:nvSpPr>
        <p:spPr>
          <a:xfrm rot="16200000">
            <a:off x="706298" y="4670176"/>
            <a:ext cx="9753602" cy="413249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7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044270"/>
            <a:ext cx="17353509" cy="2709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76" y="7217664"/>
            <a:ext cx="16322312" cy="1170432"/>
          </a:xfrm>
        </p:spPr>
        <p:txBody>
          <a:bodyPr tIns="0" bIns="0" anchor="b">
            <a:noAutofit/>
          </a:bodyPr>
          <a:lstStyle>
            <a:lvl1pPr algn="ctr">
              <a:defRPr sz="6667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" y="0"/>
            <a:ext cx="17340242" cy="6990330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6068">
                <a:solidFill>
                  <a:schemeClr val="bg1"/>
                </a:solidFill>
              </a:defRPr>
            </a:lvl1pPr>
            <a:lvl2pPr marL="867061" indent="0">
              <a:buNone/>
              <a:defRPr sz="5311"/>
            </a:lvl2pPr>
            <a:lvl3pPr marL="1734120" indent="0">
              <a:buNone/>
              <a:defRPr sz="4551"/>
            </a:lvl3pPr>
            <a:lvl4pPr marL="2601181" indent="0">
              <a:buNone/>
              <a:defRPr sz="3792"/>
            </a:lvl4pPr>
            <a:lvl5pPr marL="3468239" indent="0">
              <a:buNone/>
              <a:defRPr sz="3792"/>
            </a:lvl5pPr>
            <a:lvl6pPr marL="4335299" indent="0">
              <a:buNone/>
              <a:defRPr sz="3792"/>
            </a:lvl6pPr>
            <a:lvl7pPr marL="5202359" indent="0">
              <a:buNone/>
              <a:defRPr sz="3792"/>
            </a:lvl7pPr>
            <a:lvl8pPr marL="6069418" indent="0">
              <a:buNone/>
              <a:defRPr sz="3792"/>
            </a:lvl8pPr>
            <a:lvl9pPr marL="6936479" indent="0">
              <a:buNone/>
              <a:defRPr sz="3792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976" y="8401101"/>
            <a:ext cx="16322312" cy="845312"/>
          </a:xfrm>
        </p:spPr>
        <p:txBody>
          <a:bodyPr lIns="91440" tIns="0" rIns="91440" bIns="0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137"/>
              </a:spcAft>
              <a:buNone/>
              <a:defRPr sz="2844">
                <a:solidFill>
                  <a:srgbClr val="FFFFFF"/>
                </a:solidFill>
              </a:defRPr>
            </a:lvl1pPr>
            <a:lvl2pPr marL="867061" indent="0">
              <a:buNone/>
              <a:defRPr sz="2276"/>
            </a:lvl2pPr>
            <a:lvl3pPr marL="1734120" indent="0">
              <a:buNone/>
              <a:defRPr sz="1896"/>
            </a:lvl3pPr>
            <a:lvl4pPr marL="2601181" indent="0">
              <a:buNone/>
              <a:defRPr sz="1707"/>
            </a:lvl4pPr>
            <a:lvl5pPr marL="3468239" indent="0">
              <a:buNone/>
              <a:defRPr sz="1707"/>
            </a:lvl5pPr>
            <a:lvl6pPr marL="4335299" indent="0">
              <a:buNone/>
              <a:defRPr sz="1707"/>
            </a:lvl6pPr>
            <a:lvl7pPr marL="5202359" indent="0">
              <a:buNone/>
              <a:defRPr sz="1707"/>
            </a:lvl7pPr>
            <a:lvl8pPr marL="6069418" indent="0">
              <a:buNone/>
              <a:defRPr sz="1707"/>
            </a:lvl8pPr>
            <a:lvl9pPr marL="6936479" indent="0">
              <a:buNone/>
              <a:defRPr sz="170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reeform 6"/>
          <p:cNvSpPr/>
          <p:nvPr userDrawn="1"/>
        </p:nvSpPr>
        <p:spPr>
          <a:xfrm rot="10800000">
            <a:off x="1" y="6965032"/>
            <a:ext cx="17353509" cy="292290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7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1003" y="126000"/>
            <a:ext cx="16034270" cy="10081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003" y="1537856"/>
            <a:ext cx="16034270" cy="78034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5751" y="268288"/>
            <a:ext cx="16290364" cy="9073008"/>
          </a:xfrm>
          <a:prstGeom prst="roundRect">
            <a:avLst>
              <a:gd name="adj" fmla="val 2435"/>
            </a:avLst>
          </a:prstGeom>
          <a:noFill/>
          <a:ln w="3810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67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0535" y="9156700"/>
            <a:ext cx="1027033" cy="54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1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5" r:id="rId5"/>
    <p:sldLayoutId id="2147483816" r:id="rId6"/>
    <p:sldLayoutId id="2147483817" r:id="rId7"/>
    <p:sldLayoutId id="2147483818" r:id="rId8"/>
  </p:sldLayoutIdLst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xStyles>
    <p:titleStyle>
      <a:lvl1pPr algn="l" defTabSz="1734120" rtl="0" eaLnBrk="1" latinLnBrk="0" hangingPunct="1">
        <a:lnSpc>
          <a:spcPct val="85000"/>
        </a:lnSpc>
        <a:spcBef>
          <a:spcPct val="0"/>
        </a:spcBef>
        <a:buNone/>
        <a:defRPr sz="6667" b="1" kern="1200" spc="-95" baseline="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3411" indent="-173411" algn="l" defTabSz="1734120" rtl="0" eaLnBrk="1" latinLnBrk="0" hangingPunct="1">
        <a:lnSpc>
          <a:spcPct val="90000"/>
        </a:lnSpc>
        <a:spcBef>
          <a:spcPts val="2276"/>
        </a:spcBef>
        <a:spcAft>
          <a:spcPts val="379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5335" b="1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28331" indent="-346824" algn="l" defTabSz="1734120" rtl="0" eaLnBrk="1" latinLnBrk="0" hangingPunct="1">
        <a:lnSpc>
          <a:spcPct val="90000"/>
        </a:lnSpc>
        <a:spcBef>
          <a:spcPts val="379"/>
        </a:spcBef>
        <a:spcAft>
          <a:spcPts val="759"/>
        </a:spcAft>
        <a:buClr>
          <a:schemeClr val="tx2"/>
        </a:buClr>
        <a:buFont typeface="Calibri" pitchFamily="34" charset="0"/>
        <a:buChar char="◦"/>
        <a:defRPr sz="4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75154" indent="-346824" algn="l" defTabSz="1734120" rtl="0" eaLnBrk="1" latinLnBrk="0" hangingPunct="1">
        <a:lnSpc>
          <a:spcPct val="90000"/>
        </a:lnSpc>
        <a:spcBef>
          <a:spcPts val="379"/>
        </a:spcBef>
        <a:spcAft>
          <a:spcPts val="759"/>
        </a:spcAft>
        <a:buClr>
          <a:schemeClr val="bg2"/>
        </a:buClr>
        <a:buFont typeface="Calibri" pitchFamily="34" charset="0"/>
        <a:buChar char="◦"/>
        <a:defRPr sz="37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21978" indent="-346824" algn="l" defTabSz="1734120" rtl="0" eaLnBrk="1" latinLnBrk="0" hangingPunct="1">
        <a:lnSpc>
          <a:spcPct val="90000"/>
        </a:lnSpc>
        <a:spcBef>
          <a:spcPts val="379"/>
        </a:spcBef>
        <a:spcAft>
          <a:spcPts val="759"/>
        </a:spcAft>
        <a:buClr>
          <a:schemeClr val="bg2"/>
        </a:buClr>
        <a:buFont typeface="Calibri" pitchFamily="34" charset="0"/>
        <a:buChar char="◦"/>
        <a:defRPr sz="37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68803" indent="-346824" algn="l" defTabSz="1734120" rtl="0" eaLnBrk="1" latinLnBrk="0" hangingPunct="1">
        <a:lnSpc>
          <a:spcPct val="90000"/>
        </a:lnSpc>
        <a:spcBef>
          <a:spcPts val="379"/>
        </a:spcBef>
        <a:spcAft>
          <a:spcPts val="759"/>
        </a:spcAft>
        <a:buClr>
          <a:schemeClr val="bg2"/>
        </a:buClr>
        <a:buFont typeface="Calibri" pitchFamily="34" charset="0"/>
        <a:buChar char="◦"/>
        <a:defRPr sz="37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86103" indent="-433530" algn="l" defTabSz="1734120" rtl="0" eaLnBrk="1" latinLnBrk="0" hangingPunct="1">
        <a:lnSpc>
          <a:spcPct val="90000"/>
        </a:lnSpc>
        <a:spcBef>
          <a:spcPts val="379"/>
        </a:spcBef>
        <a:spcAft>
          <a:spcPts val="759"/>
        </a:spcAft>
        <a:buClr>
          <a:schemeClr val="accent1"/>
        </a:buClr>
        <a:buFont typeface="Calibri" pitchFamily="34" charset="0"/>
        <a:buChar char="◦"/>
        <a:defRPr sz="265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65394" indent="-433530" algn="l" defTabSz="1734120" rtl="0" eaLnBrk="1" latinLnBrk="0" hangingPunct="1">
        <a:lnSpc>
          <a:spcPct val="90000"/>
        </a:lnSpc>
        <a:spcBef>
          <a:spcPts val="379"/>
        </a:spcBef>
        <a:spcAft>
          <a:spcPts val="759"/>
        </a:spcAft>
        <a:buClr>
          <a:schemeClr val="accent1"/>
        </a:buClr>
        <a:buFont typeface="Calibri" pitchFamily="34" charset="0"/>
        <a:buChar char="◦"/>
        <a:defRPr sz="265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44685" indent="-433530" algn="l" defTabSz="1734120" rtl="0" eaLnBrk="1" latinLnBrk="0" hangingPunct="1">
        <a:lnSpc>
          <a:spcPct val="90000"/>
        </a:lnSpc>
        <a:spcBef>
          <a:spcPts val="379"/>
        </a:spcBef>
        <a:spcAft>
          <a:spcPts val="759"/>
        </a:spcAft>
        <a:buClr>
          <a:schemeClr val="accent1"/>
        </a:buClr>
        <a:buFont typeface="Calibri" pitchFamily="34" charset="0"/>
        <a:buChar char="◦"/>
        <a:defRPr sz="265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23976" indent="-433530" algn="l" defTabSz="1734120" rtl="0" eaLnBrk="1" latinLnBrk="0" hangingPunct="1">
        <a:lnSpc>
          <a:spcPct val="90000"/>
        </a:lnSpc>
        <a:spcBef>
          <a:spcPts val="379"/>
        </a:spcBef>
        <a:spcAft>
          <a:spcPts val="759"/>
        </a:spcAft>
        <a:buClr>
          <a:schemeClr val="accent1"/>
        </a:buClr>
        <a:buFont typeface="Calibri" pitchFamily="34" charset="0"/>
        <a:buChar char="◦"/>
        <a:defRPr sz="265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34120" rtl="0" eaLnBrk="1" latinLnBrk="0" hangingPunct="1">
        <a:defRPr sz="3415" kern="1200">
          <a:solidFill>
            <a:schemeClr val="tx1"/>
          </a:solidFill>
          <a:latin typeface="+mn-lt"/>
          <a:ea typeface="+mn-ea"/>
          <a:cs typeface="+mn-cs"/>
        </a:defRPr>
      </a:lvl1pPr>
      <a:lvl2pPr marL="867061" algn="l" defTabSz="1734120" rtl="0" eaLnBrk="1" latinLnBrk="0" hangingPunct="1">
        <a:defRPr sz="3415" kern="1200">
          <a:solidFill>
            <a:schemeClr val="tx1"/>
          </a:solidFill>
          <a:latin typeface="+mn-lt"/>
          <a:ea typeface="+mn-ea"/>
          <a:cs typeface="+mn-cs"/>
        </a:defRPr>
      </a:lvl2pPr>
      <a:lvl3pPr marL="1734120" algn="l" defTabSz="1734120" rtl="0" eaLnBrk="1" latinLnBrk="0" hangingPunct="1">
        <a:defRPr sz="3415" kern="1200">
          <a:solidFill>
            <a:schemeClr val="tx1"/>
          </a:solidFill>
          <a:latin typeface="+mn-lt"/>
          <a:ea typeface="+mn-ea"/>
          <a:cs typeface="+mn-cs"/>
        </a:defRPr>
      </a:lvl3pPr>
      <a:lvl4pPr marL="2601181" algn="l" defTabSz="1734120" rtl="0" eaLnBrk="1" latinLnBrk="0" hangingPunct="1">
        <a:defRPr sz="3415" kern="1200">
          <a:solidFill>
            <a:schemeClr val="tx1"/>
          </a:solidFill>
          <a:latin typeface="+mn-lt"/>
          <a:ea typeface="+mn-ea"/>
          <a:cs typeface="+mn-cs"/>
        </a:defRPr>
      </a:lvl4pPr>
      <a:lvl5pPr marL="3468239" algn="l" defTabSz="1734120" rtl="0" eaLnBrk="1" latinLnBrk="0" hangingPunct="1">
        <a:defRPr sz="3415" kern="1200">
          <a:solidFill>
            <a:schemeClr val="tx1"/>
          </a:solidFill>
          <a:latin typeface="+mn-lt"/>
          <a:ea typeface="+mn-ea"/>
          <a:cs typeface="+mn-cs"/>
        </a:defRPr>
      </a:lvl5pPr>
      <a:lvl6pPr marL="4335299" algn="l" defTabSz="1734120" rtl="0" eaLnBrk="1" latinLnBrk="0" hangingPunct="1">
        <a:defRPr sz="3415" kern="1200">
          <a:solidFill>
            <a:schemeClr val="tx1"/>
          </a:solidFill>
          <a:latin typeface="+mn-lt"/>
          <a:ea typeface="+mn-ea"/>
          <a:cs typeface="+mn-cs"/>
        </a:defRPr>
      </a:lvl6pPr>
      <a:lvl7pPr marL="5202359" algn="l" defTabSz="1734120" rtl="0" eaLnBrk="1" latinLnBrk="0" hangingPunct="1">
        <a:defRPr sz="3415" kern="1200">
          <a:solidFill>
            <a:schemeClr val="tx1"/>
          </a:solidFill>
          <a:latin typeface="+mn-lt"/>
          <a:ea typeface="+mn-ea"/>
          <a:cs typeface="+mn-cs"/>
        </a:defRPr>
      </a:lvl7pPr>
      <a:lvl8pPr marL="6069418" algn="l" defTabSz="1734120" rtl="0" eaLnBrk="1" latinLnBrk="0" hangingPunct="1">
        <a:defRPr sz="3415" kern="1200">
          <a:solidFill>
            <a:schemeClr val="tx1"/>
          </a:solidFill>
          <a:latin typeface="+mn-lt"/>
          <a:ea typeface="+mn-ea"/>
          <a:cs typeface="+mn-cs"/>
        </a:defRPr>
      </a:lvl8pPr>
      <a:lvl9pPr marL="6936479" algn="l" defTabSz="1734120" rtl="0" eaLnBrk="1" latinLnBrk="0" hangingPunct="1">
        <a:defRPr sz="34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oony@ajou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Class Introduction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Computer Graphics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QUESTION?</a:t>
            </a:r>
            <a:endParaRPr lang="en-US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Info</a:t>
            </a:r>
            <a:endParaRPr lang="en-US" altLang="en-US" dirty="0"/>
          </a:p>
        </p:txBody>
      </p:sp>
      <p:sp>
        <p:nvSpPr>
          <p:cNvPr id="5121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ym typeface="Apple SD 산돌고딕 Neo 일반체" charset="-127"/>
              </a:rPr>
              <a:t>Class Name</a:t>
            </a:r>
          </a:p>
          <a:p>
            <a:pPr lvl="1"/>
            <a:r>
              <a:rPr lang="en-US" altLang="en-US">
                <a:sym typeface="Apple SD 산돌고딕 Neo 일반체" charset="-127"/>
              </a:rPr>
              <a:t>Computer Graphics (컴퓨터그래픽스)</a:t>
            </a:r>
          </a:p>
          <a:p>
            <a:r>
              <a:rPr lang="en-US" altLang="en-US">
                <a:sym typeface="Apple SD 산돌고딕 Neo 일반체" charset="-127"/>
              </a:rPr>
              <a:t>Lecturer</a:t>
            </a:r>
          </a:p>
          <a:p>
            <a:pPr lvl="1"/>
            <a:r>
              <a:rPr lang="en-US" altLang="en-US">
                <a:sym typeface="Apple SD 산돌고딕 Neo 일반체" charset="-127"/>
              </a:rPr>
              <a:t>신현준 (</a:t>
            </a:r>
            <a:r>
              <a:rPr lang="en-US" altLang="en-US">
                <a:sym typeface="Apple SD 산돌고딕 Neo 일반체" charset="-127"/>
                <a:hlinkClick r:id="rId2"/>
              </a:rPr>
              <a:t>joony@ajou.ac.kr</a:t>
            </a:r>
            <a:r>
              <a:rPr lang="en-US" altLang="en-US">
                <a:sym typeface="Apple SD 산돌고딕 Neo 일반체" charset="-127"/>
              </a:rPr>
              <a:t>)</a:t>
            </a:r>
          </a:p>
          <a:p>
            <a:r>
              <a:rPr lang="en-US" altLang="en-US">
                <a:sym typeface="Apple SD 산돌고딕 Neo 일반체" charset="-127"/>
              </a:rPr>
              <a:t>Other Information</a:t>
            </a:r>
          </a:p>
          <a:p>
            <a:pPr lvl="1"/>
            <a:r>
              <a:rPr lang="en-US" altLang="en-US">
                <a:sym typeface="Apple SD 산돌고딕 Neo 일반체" charset="-127"/>
              </a:rPr>
              <a:t>e-class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</a:t>
            </a:r>
          </a:p>
        </p:txBody>
      </p:sp>
      <p:sp>
        <p:nvSpPr>
          <p:cNvPr id="6145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ym typeface="Apple SD 산돌고딕 Neo 일반체" charset="-127"/>
              </a:rPr>
              <a:t>Understanding 3D</a:t>
            </a:r>
          </a:p>
          <a:p>
            <a:r>
              <a:rPr lang="en-US" altLang="en-US">
                <a:sym typeface="Apple SD 산돌고딕 Neo 일반체" charset="-127"/>
              </a:rPr>
              <a:t>Understanding 3D graphics pipeline</a:t>
            </a:r>
          </a:p>
          <a:p>
            <a:pPr lvl="1"/>
            <a:r>
              <a:rPr lang="en-US" altLang="en-US">
                <a:sym typeface="Apple SD 산돌고딕 Neo 일반체" charset="-127"/>
              </a:rPr>
              <a:t>Pipeline itself</a:t>
            </a:r>
          </a:p>
          <a:p>
            <a:pPr lvl="1"/>
            <a:r>
              <a:rPr lang="en-US" altLang="en-US">
                <a:sym typeface="Apple SD 산돌고딕 Neo 일반체" charset="-127"/>
              </a:rPr>
              <a:t>Pipeline components</a:t>
            </a:r>
          </a:p>
          <a:p>
            <a:pPr lvl="1"/>
            <a:r>
              <a:rPr lang="en-US" altLang="en-US">
                <a:sym typeface="Apple SD 산돌고딕 Neo 일반체" charset="-127"/>
              </a:rPr>
              <a:t>How each component works</a:t>
            </a:r>
          </a:p>
          <a:p>
            <a:r>
              <a:rPr lang="en-US" altLang="en-US">
                <a:sym typeface="Apple SD 산돌고딕 Neo 일반체" charset="-127"/>
              </a:rPr>
              <a:t>Understanding 3D graphics API</a:t>
            </a:r>
          </a:p>
          <a:p>
            <a:pPr lvl="2"/>
            <a:r>
              <a:rPr lang="en-US" altLang="en-US">
                <a:sym typeface="Apple SD 산돌고딕 Neo 일반체" charset="-127"/>
              </a:rPr>
              <a:t>OpenGL API</a:t>
            </a:r>
          </a:p>
          <a:p>
            <a:r>
              <a:rPr lang="en-US" altLang="en-US">
                <a:sym typeface="Apple SD 산돌고딕 Neo 일반체" charset="-127"/>
              </a:rPr>
              <a:t>Becoming a 3D programmer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Prerequisite</a:t>
            </a:r>
          </a:p>
        </p:txBody>
      </p:sp>
      <p:sp>
        <p:nvSpPr>
          <p:cNvPr id="7169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ym typeface="Apple SD 산돌고딕 Neo 일반체" charset="-127"/>
              </a:rPr>
              <a:t>Basic mathematics</a:t>
            </a:r>
          </a:p>
          <a:p>
            <a:pPr lvl="1"/>
            <a:r>
              <a:rPr lang="en-US" altLang="en-US" dirty="0">
                <a:sym typeface="Apple SD 산돌고딕 Neo 일반체" charset="-127"/>
              </a:rPr>
              <a:t>Algebra, Trigonometric functions, </a:t>
            </a:r>
          </a:p>
          <a:p>
            <a:r>
              <a:rPr lang="en-US" altLang="en-US" dirty="0">
                <a:sym typeface="Apple SD 산돌고딕 Neo 일반체" charset="-127"/>
              </a:rPr>
              <a:t>Basic concept of vector, matrix and their product</a:t>
            </a:r>
          </a:p>
          <a:p>
            <a:pPr lvl="1"/>
            <a:r>
              <a:rPr lang="en-US" altLang="en-US" dirty="0">
                <a:sym typeface="Apple SD 산돌고딕 Neo 일반체" charset="-127"/>
              </a:rPr>
              <a:t>You will learn again</a:t>
            </a:r>
          </a:p>
          <a:p>
            <a:r>
              <a:rPr lang="en-US" altLang="en-US" dirty="0">
                <a:sym typeface="Apple SD 산돌고딕 Neo 일반체" charset="-127"/>
              </a:rPr>
              <a:t>Experience on computer programming</a:t>
            </a:r>
          </a:p>
          <a:p>
            <a:pPr lvl="1"/>
            <a:r>
              <a:rPr lang="en-US" altLang="en-US" dirty="0">
                <a:sym typeface="Apple SD 산돌고딕 Neo 일반체" charset="-127"/>
              </a:rPr>
              <a:t>C programming concept</a:t>
            </a:r>
          </a:p>
          <a:p>
            <a:pPr lvl="2"/>
            <a:r>
              <a:rPr lang="en-US" altLang="en-US" dirty="0">
                <a:sym typeface="Apple SD 산돌고딕 Neo 일반체" charset="-127"/>
              </a:rPr>
              <a:t>Functions, variables, …</a:t>
            </a:r>
          </a:p>
          <a:p>
            <a:pPr lvl="1"/>
            <a:r>
              <a:rPr lang="en-US" altLang="en-US" dirty="0">
                <a:sym typeface="Apple SD 산돌고딕 Neo 일반체" charset="-127"/>
              </a:rPr>
              <a:t>Visual Studio (C++) or </a:t>
            </a:r>
            <a:r>
              <a:rPr lang="en-US" altLang="en-US" dirty="0" err="1">
                <a:sym typeface="Apple SD 산돌고딕 Neo 일반체" charset="-127"/>
              </a:rPr>
              <a:t>XCode</a:t>
            </a:r>
            <a:r>
              <a:rPr lang="en-US" altLang="en-US" dirty="0">
                <a:sym typeface="Apple SD 산돌고딕 Neo 일반체" charset="-127"/>
              </a:rPr>
              <a:t>, </a:t>
            </a:r>
            <a:r>
              <a:rPr lang="en-US" altLang="en-US" dirty="0" err="1">
                <a:sym typeface="Apple SD 산돌고딕 Neo 일반체" charset="-127"/>
              </a:rPr>
              <a:t>gcc</a:t>
            </a:r>
            <a:r>
              <a:rPr lang="en-US" altLang="en-US" dirty="0">
                <a:sym typeface="Apple SD 산돌고딕 Neo 일반체" charset="-127"/>
              </a:rPr>
              <a:t>, …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to Do</a:t>
            </a:r>
          </a:p>
        </p:txBody>
      </p:sp>
      <p:sp>
        <p:nvSpPr>
          <p:cNvPr id="8193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ym typeface="Apple SD 산돌고딕 Neo 일반체" charset="-127"/>
              </a:rPr>
              <a:t>Mathematical Foundation</a:t>
            </a:r>
          </a:p>
          <a:p>
            <a:r>
              <a:rPr lang="en-US" altLang="en-US">
                <a:sym typeface="Apple SD 산돌고딕 Neo 일반체" charset="-127"/>
              </a:rPr>
              <a:t>Programming Techniques</a:t>
            </a:r>
          </a:p>
          <a:p>
            <a:r>
              <a:rPr lang="en-US" altLang="en-US">
                <a:sym typeface="Apple SD 산돌고딕 Neo 일반체" charset="-127"/>
              </a:rPr>
              <a:t>Homeworks</a:t>
            </a:r>
          </a:p>
          <a:p>
            <a:pPr lvl="1"/>
            <a:r>
              <a:rPr lang="en-US" altLang="en-US">
                <a:sym typeface="Apple SD 산돌고딕 Neo 일반체" charset="-127"/>
              </a:rPr>
              <a:t>Programming assignments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NOT to Do</a:t>
            </a:r>
          </a:p>
        </p:txBody>
      </p:sp>
      <p:sp>
        <p:nvSpPr>
          <p:cNvPr id="9217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ym typeface="Apple SD 산돌고딕 Neo 일반체" charset="-127"/>
              </a:rPr>
              <a:t>Other APIs</a:t>
            </a:r>
          </a:p>
          <a:p>
            <a:pPr lvl="1"/>
            <a:r>
              <a:rPr lang="en-US" altLang="en-US">
                <a:sym typeface="Apple SD 산돌고딕 Neo 일반체" charset="-127"/>
              </a:rPr>
              <a:t>DirectX, XNA, …</a:t>
            </a:r>
          </a:p>
          <a:p>
            <a:pPr lvl="1"/>
            <a:r>
              <a:rPr lang="en-US" altLang="en-US">
                <a:sym typeface="Apple SD 산돌고딕 Neo 일반체" charset="-127"/>
              </a:rPr>
              <a:t>However, understanding mathematical concept is enough</a:t>
            </a:r>
          </a:p>
          <a:p>
            <a:r>
              <a:rPr lang="en-US" altLang="en-US">
                <a:sym typeface="Apple SD 산돌고딕 Neo 일반체" charset="-127"/>
              </a:rPr>
              <a:t>How to Use 3D Packages</a:t>
            </a:r>
          </a:p>
          <a:p>
            <a:pPr lvl="1"/>
            <a:r>
              <a:rPr lang="en-US" altLang="en-US">
                <a:sym typeface="Apple SD 산돌고딕 Neo 일반체" charset="-127"/>
              </a:rPr>
              <a:t>Maya, 3D Studio, …</a:t>
            </a:r>
          </a:p>
          <a:p>
            <a:pPr lvl="1"/>
            <a:r>
              <a:rPr lang="en-US" altLang="en-US">
                <a:sym typeface="Apple SD 산돌고딕 Neo 일반체" charset="-127"/>
              </a:rPr>
              <a:t>Rather understanding what’s going on inside</a:t>
            </a:r>
          </a:p>
          <a:p>
            <a:r>
              <a:rPr lang="en-US" altLang="en-US">
                <a:sym typeface="Apple SD 산돌고딕 Neo 일반체" charset="-127"/>
              </a:rPr>
              <a:t>Game Engines</a:t>
            </a:r>
          </a:p>
          <a:p>
            <a:pPr lvl="1"/>
            <a:r>
              <a:rPr lang="en-US" altLang="en-US">
                <a:sym typeface="Apple SD 산돌고딕 Neo 일반체" charset="-127"/>
              </a:rPr>
              <a:t>Unity, …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Evaluation</a:t>
            </a:r>
          </a:p>
        </p:txBody>
      </p:sp>
      <p:sp>
        <p:nvSpPr>
          <p:cNvPr id="10241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ym typeface="Apple SD 산돌고딕 Neo 일반체" charset="-127"/>
              </a:rPr>
              <a:t>Mid-term Examination: 35%</a:t>
            </a:r>
          </a:p>
          <a:p>
            <a:r>
              <a:rPr lang="en-US" altLang="en-US" dirty="0">
                <a:sym typeface="Apple SD 산돌고딕 Neo 일반체" charset="-127"/>
              </a:rPr>
              <a:t>Final Examination: 35%</a:t>
            </a:r>
          </a:p>
          <a:p>
            <a:r>
              <a:rPr lang="en-US" altLang="en-US" dirty="0">
                <a:sym typeface="Apple SD 산돌고딕 Neo 일반체" charset="-127"/>
              </a:rPr>
              <a:t>Homework: 6 X 5%</a:t>
            </a:r>
          </a:p>
          <a:p>
            <a:r>
              <a:rPr lang="en-US" altLang="en-US" dirty="0">
                <a:sym typeface="Apple SD 산돌고딕 Neo 일반체" charset="-127"/>
              </a:rPr>
              <a:t>No extra score for attendance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Ethics: Homework</a:t>
            </a:r>
          </a:p>
        </p:txBody>
      </p:sp>
      <p:sp>
        <p:nvSpPr>
          <p:cNvPr id="13313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ym typeface="Apple SD 산돌고딕 Neo 일반체" charset="-127"/>
              </a:rPr>
              <a:t>Working by yourself</a:t>
            </a:r>
          </a:p>
          <a:p>
            <a:pPr lvl="1"/>
            <a:r>
              <a:rPr lang="en-US" altLang="en-US">
                <a:sym typeface="Apple SD 산돌고딕 Neo 일반체" charset="-127"/>
              </a:rPr>
              <a:t>Use class material, web reference, …</a:t>
            </a:r>
          </a:p>
          <a:p>
            <a:pPr lvl="1"/>
            <a:r>
              <a:rPr lang="en-US" altLang="en-US">
                <a:sym typeface="Apple SD 산돌고딕 Neo 일반체" charset="-127"/>
              </a:rPr>
              <a:t>Try not to simply copy &amp; paste</a:t>
            </a:r>
          </a:p>
          <a:p>
            <a:pPr lvl="2"/>
            <a:r>
              <a:rPr lang="en-US" altLang="en-US">
                <a:sym typeface="Apple SD 산돌고딕 Neo 일반체" charset="-127"/>
              </a:rPr>
              <a:t>Understand every single line and modify as you want</a:t>
            </a:r>
          </a:p>
          <a:p>
            <a:r>
              <a:rPr lang="en-US" altLang="en-US">
                <a:sym typeface="Apple SD 산돌고딕 Neo 일반체" charset="-127"/>
              </a:rPr>
              <a:t>Helping friends</a:t>
            </a:r>
          </a:p>
          <a:p>
            <a:pPr lvl="1"/>
            <a:r>
              <a:rPr lang="en-US" altLang="en-US">
                <a:sym typeface="Apple SD 산돌고딕 Neo 일반체" charset="-127"/>
              </a:rPr>
              <a:t>Don’t show your code, but teach them.</a:t>
            </a:r>
          </a:p>
          <a:p>
            <a:pPr lvl="1"/>
            <a:r>
              <a:rPr lang="en-US" altLang="en-US">
                <a:sym typeface="Apple SD 산돌고딕 Neo 일반체" charset="-127"/>
              </a:rPr>
              <a:t>If you want show your code, make your friend to forget the detail of your code.</a:t>
            </a:r>
          </a:p>
          <a:p>
            <a:pPr lvl="2"/>
            <a:r>
              <a:rPr lang="en-US" altLang="en-US">
                <a:sym typeface="Apple SD 산돌고딕 Neo 일반체" charset="-127"/>
              </a:rPr>
              <a:t>Prevent them from writing down your code.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Ethics: Examination</a:t>
            </a:r>
            <a:endParaRPr lang="en-US" altLang="en-US" dirty="0"/>
          </a:p>
        </p:txBody>
      </p:sp>
      <p:sp>
        <p:nvSpPr>
          <p:cNvPr id="14337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>
                <a:sym typeface="Apple SD 산돌고딕 Neo 일반체" charset="-127"/>
              </a:rPr>
              <a:t>Do</a:t>
            </a:r>
          </a:p>
          <a:p>
            <a:pPr lvl="1"/>
            <a:r>
              <a:rPr lang="en-US" altLang="en-US">
                <a:sym typeface="Apple SD 산돌고딕 Neo 일반체" charset="-127"/>
              </a:rPr>
              <a:t>Refer as many references as you want.</a:t>
            </a:r>
          </a:p>
          <a:p>
            <a:pPr lvl="1"/>
            <a:r>
              <a:rPr lang="en-US" altLang="en-US">
                <a:sym typeface="Apple SD 산돌고딕 Neo 일반체" charset="-127"/>
              </a:rPr>
              <a:t>Read the reference, understand if necessary, write answer in your OWN words.</a:t>
            </a:r>
          </a:p>
          <a:p>
            <a:pPr lvl="1"/>
            <a:r>
              <a:rPr lang="en-US" altLang="en-US">
                <a:sym typeface="Apple SD 산돌고딕 Neo 일반체" charset="-127"/>
              </a:rPr>
              <a:t>Make complete sentences.</a:t>
            </a:r>
          </a:p>
          <a:p>
            <a:r>
              <a:rPr lang="en-US" altLang="en-US">
                <a:sym typeface="Apple SD 산돌고딕 Neo 일반체" charset="-127"/>
              </a:rPr>
              <a:t>Don’t</a:t>
            </a:r>
          </a:p>
          <a:p>
            <a:pPr lvl="1"/>
            <a:r>
              <a:rPr lang="en-US" altLang="en-US">
                <a:sym typeface="Apple SD 산돌고딕 Neo 일반체" charset="-127"/>
              </a:rPr>
              <a:t>Copy the reference.</a:t>
            </a:r>
          </a:p>
          <a:p>
            <a:pPr lvl="1"/>
            <a:r>
              <a:rPr lang="en-US" altLang="en-US">
                <a:sym typeface="Apple SD 산돌고딕 Neo 일반체" charset="-127"/>
              </a:rPr>
              <a:t>List up important words.</a:t>
            </a:r>
          </a:p>
          <a:p>
            <a:pPr lvl="1"/>
            <a:r>
              <a:rPr lang="en-US" altLang="en-US">
                <a:sym typeface="Apple SD 산돌고딕 Neo 일반체" charset="-127"/>
              </a:rPr>
              <a:t>Ask others.</a:t>
            </a:r>
          </a:p>
          <a:p>
            <a:pPr lvl="1"/>
            <a:r>
              <a:rPr lang="en-US" altLang="en-US">
                <a:sym typeface="Apple SD 산돌고딕 Neo 일반체" charset="-127"/>
              </a:rPr>
              <a:t>Use communication devices.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" grpId="0" build="p" autoUpdateAnimBg="0"/>
    </p:bldLst>
  </p:timing>
</p:sld>
</file>

<file path=ppt/theme/theme1.xml><?xml version="1.0" encoding="utf-8"?>
<a:theme xmlns:a="http://schemas.openxmlformats.org/drawingml/2006/main" name="AU2018">
  <a:themeElements>
    <a:clrScheme name="Custom 1">
      <a:dk1>
        <a:srgbClr val="000000"/>
      </a:dk1>
      <a:lt1>
        <a:srgbClr val="FFFFFF"/>
      </a:lt1>
      <a:dk2>
        <a:srgbClr val="005AAB"/>
      </a:dk2>
      <a:lt2>
        <a:srgbClr val="8FBAE1"/>
      </a:lt2>
      <a:accent1>
        <a:srgbClr val="BE8817"/>
      </a:accent1>
      <a:accent2>
        <a:srgbClr val="F3A11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2018" id="{8E96B1DC-CD55-804B-BE1C-148E86E3FD49}" vid="{8881DA11-B78F-BF40-BF1C-F5AD41FA45D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84D4B"/>
      </a:dk2>
      <a:lt2>
        <a:srgbClr val="A5A5A5"/>
      </a:lt2>
      <a:accent1>
        <a:srgbClr val="669AA4"/>
      </a:accent1>
      <a:accent2>
        <a:srgbClr val="930706"/>
      </a:accent2>
      <a:accent3>
        <a:srgbClr val="FFFFFF"/>
      </a:accent3>
      <a:accent4>
        <a:srgbClr val="000000"/>
      </a:accent4>
      <a:accent5>
        <a:srgbClr val="B8CACF"/>
      </a:accent5>
      <a:accent6>
        <a:srgbClr val="850605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AU2018</Template>
  <TotalTime>1005</TotalTime>
  <Words>287</Words>
  <Application>Microsoft Macintosh PowerPoint</Application>
  <PresentationFormat>Custom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ArialUnicodeMS</vt:lpstr>
      <vt:lpstr>Avenir Roman</vt:lpstr>
      <vt:lpstr>Calibri</vt:lpstr>
      <vt:lpstr>Calibri Light</vt:lpstr>
      <vt:lpstr>Consolas</vt:lpstr>
      <vt:lpstr>AU2018</vt:lpstr>
      <vt:lpstr>Class Introduction</vt:lpstr>
      <vt:lpstr>General Info</vt:lpstr>
      <vt:lpstr>Objectives</vt:lpstr>
      <vt:lpstr>Prerequisite</vt:lpstr>
      <vt:lpstr>What to Do</vt:lpstr>
      <vt:lpstr>What NOT to Do</vt:lpstr>
      <vt:lpstr>Evaluation</vt:lpstr>
      <vt:lpstr>Basic Ethics: Homework</vt:lpstr>
      <vt:lpstr>Basic Ethics: Examination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cp:lastModifiedBy>신현준</cp:lastModifiedBy>
  <cp:revision>11</cp:revision>
  <dcterms:modified xsi:type="dcterms:W3CDTF">2020-09-03T02:13:39Z</dcterms:modified>
</cp:coreProperties>
</file>