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88" r:id="rId31"/>
  </p:sldIdLst>
  <p:sldSz cx="17340263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1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1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1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1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1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1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1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1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1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4D6266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solidFill>
            <a:srgbClr val="980707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solidFill>
            <a:srgbClr val="6D7472"/>
          </a:solidFill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solidFill>
            <a:srgbClr val="6D7472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4D6266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solidFill>
            <a:srgbClr val="6D7472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solidFill>
            <a:srgbClr val="980707"/>
          </a:solidFill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solidFill>
            <a:srgbClr val="980707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4D626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custDash>
                <a:ds d="100000" sp="200000"/>
              </a:custDash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custDash>
                <a:ds d="100000" sp="200000"/>
              </a:custDash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chemeClr val="accent6"/>
              </a:solidFill>
              <a:prstDash val="solid"/>
              <a:miter lim="400000"/>
            </a:ln>
          </a:insideV>
        </a:tcBdr>
        <a:fill>
          <a:solidFill>
            <a:schemeClr val="accent6">
              <a:satOff val="1146"/>
              <a:lumOff val="-14152"/>
            </a:schemeClr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146"/>
                  <a:lumOff val="-1415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146"/>
                  <a:lumOff val="-1415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4D6266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custDash>
                <a:ds d="100000" sp="200000"/>
              </a:custDash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custDash>
                <a:ds d="100000" sp="200000"/>
              </a:custDash>
              <a:miter lim="400000"/>
            </a:ln>
          </a:insideV>
        </a:tcBdr>
        <a:fill>
          <a:solidFill>
            <a:srgbClr val="6D7472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484D4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FDFDF"/>
          </a:solidFill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D4B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484D4B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484D4B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solidFill>
            <a:srgbClr val="DFDFDF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484D4B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solidFill>
            <a:srgbClr val="C1C1C1"/>
          </a:solidFill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484D4B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solidFill>
            <a:srgbClr val="C1C1C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left>
          <a:right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top>
          <a:bottom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bottom>
          <a:insideH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484D4B"/>
              </a:solidFill>
              <a:prstDash val="solid"/>
              <a:miter lim="400000"/>
            </a:ln>
          </a:right>
          <a:top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top>
          <a:bottom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bottom>
          <a:insideH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left>
          <a:right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solidFill>
                <a:srgbClr val="484D4B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left>
          <a:right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484D4B"/>
              </a:solidFill>
              <a:prstDash val="solid"/>
              <a:miter lim="400000"/>
            </a:ln>
          </a:bottom>
          <a:insideH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4D6266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solidFill>
            <a:srgbClr val="980707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solidFill>
            <a:srgbClr val="6D7472"/>
          </a:solidFill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solidFill>
            <a:srgbClr val="6D747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6"/>
    <p:restoredTop sz="94694"/>
  </p:normalViewPr>
  <p:slideViewPr>
    <p:cSldViewPr snapToGrid="0" snapToObjects="1">
      <p:cViewPr varScale="1">
        <p:scale>
          <a:sx n="85" d="100"/>
          <a:sy n="85" d="100"/>
        </p:scale>
        <p:origin x="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uFill>
                  <a:solidFill>
                    <a:srgbClr val="000000"/>
                  </a:solidFill>
                </a:uFill>
                <a:latin typeface="굴림"/>
                <a:ea typeface="굴림"/>
                <a:cs typeface="굴림"/>
                <a:sym typeface="굴림"/>
              </a:defRPr>
            </a:pPr>
            <a:r>
              <a:t>Input devices: most graphics systems provide a keyboard and at least one other input device.</a:t>
            </a: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uFill>
                  <a:solidFill>
                    <a:srgbClr val="000000"/>
                  </a:solidFill>
                </a:uFill>
                <a:latin typeface="굴림"/>
                <a:ea typeface="굴림"/>
                <a:cs typeface="굴림"/>
                <a:sym typeface="굴림"/>
              </a:defRPr>
            </a:pPr>
            <a:r>
              <a:t>The most common input devices are the mouse, the joystick and the data tablet.</a:t>
            </a: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uFill>
                  <a:solidFill>
                    <a:srgbClr val="000000"/>
                  </a:solidFill>
                </a:uFill>
                <a:latin typeface="굴림"/>
                <a:ea typeface="굴림"/>
                <a:cs typeface="굴림"/>
                <a:sym typeface="굴림"/>
              </a:defRPr>
            </a:pPr>
            <a:endParaRPr/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uFill>
                  <a:solidFill>
                    <a:srgbClr val="000000"/>
                  </a:solidFill>
                </a:uFill>
                <a:latin typeface="굴림"/>
                <a:ea typeface="굴림"/>
                <a:cs typeface="굴림"/>
                <a:sym typeface="굴림"/>
              </a:defRPr>
            </a:pPr>
            <a:r>
              <a:t>The input devices provide positional information to system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11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625" y="1079398"/>
            <a:ext cx="14305717" cy="5071872"/>
          </a:xfrm>
        </p:spPr>
        <p:txBody>
          <a:bodyPr anchor="ctr" anchorCtr="0">
            <a:normAutofit/>
          </a:bodyPr>
          <a:lstStyle>
            <a:lvl1pPr algn="ctr">
              <a:lnSpc>
                <a:spcPct val="85000"/>
              </a:lnSpc>
              <a:defRPr sz="8800" b="1" spc="-95" baseline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64565" y="6336883"/>
            <a:ext cx="14305717" cy="16256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4551" b="1" cap="none" spc="0" baseline="0">
                <a:solidFill>
                  <a:schemeClr val="bg2"/>
                </a:solidFill>
                <a:latin typeface="+mj-lt"/>
              </a:defRPr>
            </a:lvl1pPr>
            <a:lvl2pPr marL="867061" indent="0" algn="ctr">
              <a:buNone/>
              <a:defRPr sz="4551"/>
            </a:lvl2pPr>
            <a:lvl3pPr marL="1734120" indent="0" algn="ctr">
              <a:buNone/>
              <a:defRPr sz="4551"/>
            </a:lvl3pPr>
            <a:lvl4pPr marL="2601181" indent="0" algn="ctr">
              <a:buNone/>
              <a:defRPr sz="3792"/>
            </a:lvl4pPr>
            <a:lvl5pPr marL="3468239" indent="0" algn="ctr">
              <a:buNone/>
              <a:defRPr sz="3792"/>
            </a:lvl5pPr>
            <a:lvl6pPr marL="4335299" indent="0" algn="ctr">
              <a:buNone/>
              <a:defRPr sz="3792"/>
            </a:lvl6pPr>
            <a:lvl7pPr marL="5202359" indent="0" algn="ctr">
              <a:buNone/>
              <a:defRPr sz="3792"/>
            </a:lvl7pPr>
            <a:lvl8pPr marL="6069418" indent="0" algn="ctr">
              <a:buNone/>
              <a:defRPr sz="3792"/>
            </a:lvl8pPr>
            <a:lvl9pPr marL="6936479" indent="0" algn="ctr">
              <a:buNone/>
              <a:defRPr sz="3792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17340263" cy="12764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67"/>
          </a:p>
        </p:txBody>
      </p:sp>
      <p:sp>
        <p:nvSpPr>
          <p:cNvPr id="8" name="Freeform 7"/>
          <p:cNvSpPr/>
          <p:nvPr/>
        </p:nvSpPr>
        <p:spPr>
          <a:xfrm>
            <a:off x="-5394" y="1009614"/>
            <a:ext cx="17353509" cy="292290"/>
          </a:xfrm>
          <a:custGeom>
            <a:avLst/>
            <a:gdLst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6004 h 295501"/>
              <a:gd name="connsiteX1" fmla="*/ 13067071 w 13067071"/>
              <a:gd name="connsiteY1" fmla="*/ 295501 h 295501"/>
              <a:gd name="connsiteX2" fmla="*/ 13052322 w 13067071"/>
              <a:gd name="connsiteY2" fmla="*/ 133269 h 295501"/>
              <a:gd name="connsiteX3" fmla="*/ 10766322 w 13067071"/>
              <a:gd name="connsiteY3" fmla="*/ 44778 h 295501"/>
              <a:gd name="connsiteX4" fmla="*/ 6430297 w 13067071"/>
              <a:gd name="connsiteY4" fmla="*/ 192262 h 295501"/>
              <a:gd name="connsiteX5" fmla="*/ 3215148 w 13067071"/>
              <a:gd name="connsiteY5" fmla="*/ 192262 h 295501"/>
              <a:gd name="connsiteX6" fmla="*/ 58993 w 13067071"/>
              <a:gd name="connsiteY6" fmla="*/ 533 h 295501"/>
              <a:gd name="connsiteX7" fmla="*/ 0 w 13067071"/>
              <a:gd name="connsiteY7" fmla="*/ 266004 h 295501"/>
              <a:gd name="connsiteX0" fmla="*/ 0 w 13022826"/>
              <a:gd name="connsiteY0" fmla="*/ 266004 h 295501"/>
              <a:gd name="connsiteX1" fmla="*/ 13022826 w 13022826"/>
              <a:gd name="connsiteY1" fmla="*/ 295501 h 295501"/>
              <a:gd name="connsiteX2" fmla="*/ 13008077 w 13022826"/>
              <a:gd name="connsiteY2" fmla="*/ 133269 h 295501"/>
              <a:gd name="connsiteX3" fmla="*/ 10722077 w 13022826"/>
              <a:gd name="connsiteY3" fmla="*/ 44778 h 295501"/>
              <a:gd name="connsiteX4" fmla="*/ 6386052 w 13022826"/>
              <a:gd name="connsiteY4" fmla="*/ 192262 h 295501"/>
              <a:gd name="connsiteX5" fmla="*/ 3170903 w 13022826"/>
              <a:gd name="connsiteY5" fmla="*/ 192262 h 295501"/>
              <a:gd name="connsiteX6" fmla="*/ 14748 w 13022826"/>
              <a:gd name="connsiteY6" fmla="*/ 533 h 295501"/>
              <a:gd name="connsiteX7" fmla="*/ 0 w 13022826"/>
              <a:gd name="connsiteY7" fmla="*/ 266004 h 295501"/>
              <a:gd name="connsiteX0" fmla="*/ 0 w 13022826"/>
              <a:gd name="connsiteY0" fmla="*/ 258747 h 288244"/>
              <a:gd name="connsiteX1" fmla="*/ 13022826 w 13022826"/>
              <a:gd name="connsiteY1" fmla="*/ 288244 h 288244"/>
              <a:gd name="connsiteX2" fmla="*/ 13008077 w 13022826"/>
              <a:gd name="connsiteY2" fmla="*/ 126012 h 288244"/>
              <a:gd name="connsiteX3" fmla="*/ 10722077 w 13022826"/>
              <a:gd name="connsiteY3" fmla="*/ 37521 h 288244"/>
              <a:gd name="connsiteX4" fmla="*/ 6386052 w 13022826"/>
              <a:gd name="connsiteY4" fmla="*/ 185005 h 288244"/>
              <a:gd name="connsiteX5" fmla="*/ 3170903 w 13022826"/>
              <a:gd name="connsiteY5" fmla="*/ 185005 h 288244"/>
              <a:gd name="connsiteX6" fmla="*/ 0 w 13022826"/>
              <a:gd name="connsiteY6" fmla="*/ 650 h 288244"/>
              <a:gd name="connsiteX7" fmla="*/ 0 w 13022826"/>
              <a:gd name="connsiteY7" fmla="*/ 258747 h 288244"/>
              <a:gd name="connsiteX0" fmla="*/ 0 w 13010688"/>
              <a:gd name="connsiteY0" fmla="*/ 258747 h 292290"/>
              <a:gd name="connsiteX1" fmla="*/ 13010688 w 13010688"/>
              <a:gd name="connsiteY1" fmla="*/ 292290 h 292290"/>
              <a:gd name="connsiteX2" fmla="*/ 13008077 w 13010688"/>
              <a:gd name="connsiteY2" fmla="*/ 126012 h 292290"/>
              <a:gd name="connsiteX3" fmla="*/ 10722077 w 13010688"/>
              <a:gd name="connsiteY3" fmla="*/ 37521 h 292290"/>
              <a:gd name="connsiteX4" fmla="*/ 6386052 w 13010688"/>
              <a:gd name="connsiteY4" fmla="*/ 185005 h 292290"/>
              <a:gd name="connsiteX5" fmla="*/ 3170903 w 13010688"/>
              <a:gd name="connsiteY5" fmla="*/ 185005 h 292290"/>
              <a:gd name="connsiteX6" fmla="*/ 0 w 13010688"/>
              <a:gd name="connsiteY6" fmla="*/ 650 h 292290"/>
              <a:gd name="connsiteX7" fmla="*/ 0 w 13010688"/>
              <a:gd name="connsiteY7" fmla="*/ 258747 h 292290"/>
              <a:gd name="connsiteX0" fmla="*/ 0 w 13022826"/>
              <a:gd name="connsiteY0" fmla="*/ 278977 h 292290"/>
              <a:gd name="connsiteX1" fmla="*/ 13022826 w 13022826"/>
              <a:gd name="connsiteY1" fmla="*/ 292290 h 292290"/>
              <a:gd name="connsiteX2" fmla="*/ 13020215 w 13022826"/>
              <a:gd name="connsiteY2" fmla="*/ 126012 h 292290"/>
              <a:gd name="connsiteX3" fmla="*/ 10734215 w 13022826"/>
              <a:gd name="connsiteY3" fmla="*/ 37521 h 292290"/>
              <a:gd name="connsiteX4" fmla="*/ 6398190 w 13022826"/>
              <a:gd name="connsiteY4" fmla="*/ 185005 h 292290"/>
              <a:gd name="connsiteX5" fmla="*/ 3183041 w 13022826"/>
              <a:gd name="connsiteY5" fmla="*/ 185005 h 292290"/>
              <a:gd name="connsiteX6" fmla="*/ 12138 w 13022826"/>
              <a:gd name="connsiteY6" fmla="*/ 650 h 292290"/>
              <a:gd name="connsiteX7" fmla="*/ 0 w 13022826"/>
              <a:gd name="connsiteY7" fmla="*/ 278977 h 292290"/>
              <a:gd name="connsiteX0" fmla="*/ 0 w 13014734"/>
              <a:gd name="connsiteY0" fmla="*/ 278977 h 292290"/>
              <a:gd name="connsiteX1" fmla="*/ 13014734 w 13014734"/>
              <a:gd name="connsiteY1" fmla="*/ 292290 h 292290"/>
              <a:gd name="connsiteX2" fmla="*/ 13012123 w 13014734"/>
              <a:gd name="connsiteY2" fmla="*/ 126012 h 292290"/>
              <a:gd name="connsiteX3" fmla="*/ 10726123 w 13014734"/>
              <a:gd name="connsiteY3" fmla="*/ 37521 h 292290"/>
              <a:gd name="connsiteX4" fmla="*/ 6390098 w 13014734"/>
              <a:gd name="connsiteY4" fmla="*/ 185005 h 292290"/>
              <a:gd name="connsiteX5" fmla="*/ 3174949 w 13014734"/>
              <a:gd name="connsiteY5" fmla="*/ 185005 h 292290"/>
              <a:gd name="connsiteX6" fmla="*/ 4046 w 13014734"/>
              <a:gd name="connsiteY6" fmla="*/ 650 h 292290"/>
              <a:gd name="connsiteX7" fmla="*/ 0 w 13014734"/>
              <a:gd name="connsiteY7" fmla="*/ 278977 h 29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14734" h="292290">
                <a:moveTo>
                  <a:pt x="0" y="278977"/>
                </a:moveTo>
                <a:lnTo>
                  <a:pt x="13014734" y="292290"/>
                </a:lnTo>
                <a:cubicBezTo>
                  <a:pt x="13013864" y="236864"/>
                  <a:pt x="13012993" y="181438"/>
                  <a:pt x="13012123" y="126012"/>
                </a:cubicBezTo>
                <a:cubicBezTo>
                  <a:pt x="12628665" y="84225"/>
                  <a:pt x="11829794" y="27689"/>
                  <a:pt x="10726123" y="37521"/>
                </a:cubicBezTo>
                <a:cubicBezTo>
                  <a:pt x="9622452" y="47353"/>
                  <a:pt x="7461814" y="185005"/>
                  <a:pt x="6390098" y="185005"/>
                </a:cubicBezTo>
                <a:cubicBezTo>
                  <a:pt x="5318382" y="185005"/>
                  <a:pt x="4239291" y="215731"/>
                  <a:pt x="3174949" y="185005"/>
                </a:cubicBezTo>
                <a:cubicBezTo>
                  <a:pt x="2110607" y="154279"/>
                  <a:pt x="539904" y="-11640"/>
                  <a:pt x="4046" y="650"/>
                </a:cubicBezTo>
                <a:cubicBezTo>
                  <a:pt x="2697" y="93426"/>
                  <a:pt x="1349" y="186201"/>
                  <a:pt x="0" y="27897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67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03" y="124273"/>
            <a:ext cx="16034270" cy="1012801"/>
          </a:xfrm>
        </p:spPr>
        <p:txBody>
          <a:bodyPr anchor="ctr" anchorCtr="0">
            <a:normAutofit/>
          </a:bodyPr>
          <a:lstStyle>
            <a:lvl1pPr>
              <a:defRPr sz="6667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17340263" cy="12764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67"/>
          </a:p>
        </p:txBody>
      </p:sp>
      <p:sp>
        <p:nvSpPr>
          <p:cNvPr id="8" name="Freeform 7"/>
          <p:cNvSpPr/>
          <p:nvPr/>
        </p:nvSpPr>
        <p:spPr>
          <a:xfrm>
            <a:off x="-5394" y="1009614"/>
            <a:ext cx="17353509" cy="292290"/>
          </a:xfrm>
          <a:custGeom>
            <a:avLst/>
            <a:gdLst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6004 h 295501"/>
              <a:gd name="connsiteX1" fmla="*/ 13067071 w 13067071"/>
              <a:gd name="connsiteY1" fmla="*/ 295501 h 295501"/>
              <a:gd name="connsiteX2" fmla="*/ 13052322 w 13067071"/>
              <a:gd name="connsiteY2" fmla="*/ 133269 h 295501"/>
              <a:gd name="connsiteX3" fmla="*/ 10766322 w 13067071"/>
              <a:gd name="connsiteY3" fmla="*/ 44778 h 295501"/>
              <a:gd name="connsiteX4" fmla="*/ 6430297 w 13067071"/>
              <a:gd name="connsiteY4" fmla="*/ 192262 h 295501"/>
              <a:gd name="connsiteX5" fmla="*/ 3215148 w 13067071"/>
              <a:gd name="connsiteY5" fmla="*/ 192262 h 295501"/>
              <a:gd name="connsiteX6" fmla="*/ 58993 w 13067071"/>
              <a:gd name="connsiteY6" fmla="*/ 533 h 295501"/>
              <a:gd name="connsiteX7" fmla="*/ 0 w 13067071"/>
              <a:gd name="connsiteY7" fmla="*/ 266004 h 295501"/>
              <a:gd name="connsiteX0" fmla="*/ 0 w 13022826"/>
              <a:gd name="connsiteY0" fmla="*/ 266004 h 295501"/>
              <a:gd name="connsiteX1" fmla="*/ 13022826 w 13022826"/>
              <a:gd name="connsiteY1" fmla="*/ 295501 h 295501"/>
              <a:gd name="connsiteX2" fmla="*/ 13008077 w 13022826"/>
              <a:gd name="connsiteY2" fmla="*/ 133269 h 295501"/>
              <a:gd name="connsiteX3" fmla="*/ 10722077 w 13022826"/>
              <a:gd name="connsiteY3" fmla="*/ 44778 h 295501"/>
              <a:gd name="connsiteX4" fmla="*/ 6386052 w 13022826"/>
              <a:gd name="connsiteY4" fmla="*/ 192262 h 295501"/>
              <a:gd name="connsiteX5" fmla="*/ 3170903 w 13022826"/>
              <a:gd name="connsiteY5" fmla="*/ 192262 h 295501"/>
              <a:gd name="connsiteX6" fmla="*/ 14748 w 13022826"/>
              <a:gd name="connsiteY6" fmla="*/ 533 h 295501"/>
              <a:gd name="connsiteX7" fmla="*/ 0 w 13022826"/>
              <a:gd name="connsiteY7" fmla="*/ 266004 h 295501"/>
              <a:gd name="connsiteX0" fmla="*/ 0 w 13022826"/>
              <a:gd name="connsiteY0" fmla="*/ 258747 h 288244"/>
              <a:gd name="connsiteX1" fmla="*/ 13022826 w 13022826"/>
              <a:gd name="connsiteY1" fmla="*/ 288244 h 288244"/>
              <a:gd name="connsiteX2" fmla="*/ 13008077 w 13022826"/>
              <a:gd name="connsiteY2" fmla="*/ 126012 h 288244"/>
              <a:gd name="connsiteX3" fmla="*/ 10722077 w 13022826"/>
              <a:gd name="connsiteY3" fmla="*/ 37521 h 288244"/>
              <a:gd name="connsiteX4" fmla="*/ 6386052 w 13022826"/>
              <a:gd name="connsiteY4" fmla="*/ 185005 h 288244"/>
              <a:gd name="connsiteX5" fmla="*/ 3170903 w 13022826"/>
              <a:gd name="connsiteY5" fmla="*/ 185005 h 288244"/>
              <a:gd name="connsiteX6" fmla="*/ 0 w 13022826"/>
              <a:gd name="connsiteY6" fmla="*/ 650 h 288244"/>
              <a:gd name="connsiteX7" fmla="*/ 0 w 13022826"/>
              <a:gd name="connsiteY7" fmla="*/ 258747 h 288244"/>
              <a:gd name="connsiteX0" fmla="*/ 0 w 13010688"/>
              <a:gd name="connsiteY0" fmla="*/ 258747 h 292290"/>
              <a:gd name="connsiteX1" fmla="*/ 13010688 w 13010688"/>
              <a:gd name="connsiteY1" fmla="*/ 292290 h 292290"/>
              <a:gd name="connsiteX2" fmla="*/ 13008077 w 13010688"/>
              <a:gd name="connsiteY2" fmla="*/ 126012 h 292290"/>
              <a:gd name="connsiteX3" fmla="*/ 10722077 w 13010688"/>
              <a:gd name="connsiteY3" fmla="*/ 37521 h 292290"/>
              <a:gd name="connsiteX4" fmla="*/ 6386052 w 13010688"/>
              <a:gd name="connsiteY4" fmla="*/ 185005 h 292290"/>
              <a:gd name="connsiteX5" fmla="*/ 3170903 w 13010688"/>
              <a:gd name="connsiteY5" fmla="*/ 185005 h 292290"/>
              <a:gd name="connsiteX6" fmla="*/ 0 w 13010688"/>
              <a:gd name="connsiteY6" fmla="*/ 650 h 292290"/>
              <a:gd name="connsiteX7" fmla="*/ 0 w 13010688"/>
              <a:gd name="connsiteY7" fmla="*/ 258747 h 292290"/>
              <a:gd name="connsiteX0" fmla="*/ 0 w 13022826"/>
              <a:gd name="connsiteY0" fmla="*/ 278977 h 292290"/>
              <a:gd name="connsiteX1" fmla="*/ 13022826 w 13022826"/>
              <a:gd name="connsiteY1" fmla="*/ 292290 h 292290"/>
              <a:gd name="connsiteX2" fmla="*/ 13020215 w 13022826"/>
              <a:gd name="connsiteY2" fmla="*/ 126012 h 292290"/>
              <a:gd name="connsiteX3" fmla="*/ 10734215 w 13022826"/>
              <a:gd name="connsiteY3" fmla="*/ 37521 h 292290"/>
              <a:gd name="connsiteX4" fmla="*/ 6398190 w 13022826"/>
              <a:gd name="connsiteY4" fmla="*/ 185005 h 292290"/>
              <a:gd name="connsiteX5" fmla="*/ 3183041 w 13022826"/>
              <a:gd name="connsiteY5" fmla="*/ 185005 h 292290"/>
              <a:gd name="connsiteX6" fmla="*/ 12138 w 13022826"/>
              <a:gd name="connsiteY6" fmla="*/ 650 h 292290"/>
              <a:gd name="connsiteX7" fmla="*/ 0 w 13022826"/>
              <a:gd name="connsiteY7" fmla="*/ 278977 h 292290"/>
              <a:gd name="connsiteX0" fmla="*/ 0 w 13014734"/>
              <a:gd name="connsiteY0" fmla="*/ 278977 h 292290"/>
              <a:gd name="connsiteX1" fmla="*/ 13014734 w 13014734"/>
              <a:gd name="connsiteY1" fmla="*/ 292290 h 292290"/>
              <a:gd name="connsiteX2" fmla="*/ 13012123 w 13014734"/>
              <a:gd name="connsiteY2" fmla="*/ 126012 h 292290"/>
              <a:gd name="connsiteX3" fmla="*/ 10726123 w 13014734"/>
              <a:gd name="connsiteY3" fmla="*/ 37521 h 292290"/>
              <a:gd name="connsiteX4" fmla="*/ 6390098 w 13014734"/>
              <a:gd name="connsiteY4" fmla="*/ 185005 h 292290"/>
              <a:gd name="connsiteX5" fmla="*/ 3174949 w 13014734"/>
              <a:gd name="connsiteY5" fmla="*/ 185005 h 292290"/>
              <a:gd name="connsiteX6" fmla="*/ 4046 w 13014734"/>
              <a:gd name="connsiteY6" fmla="*/ 650 h 292290"/>
              <a:gd name="connsiteX7" fmla="*/ 0 w 13014734"/>
              <a:gd name="connsiteY7" fmla="*/ 278977 h 29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14734" h="292290">
                <a:moveTo>
                  <a:pt x="0" y="278977"/>
                </a:moveTo>
                <a:lnTo>
                  <a:pt x="13014734" y="292290"/>
                </a:lnTo>
                <a:cubicBezTo>
                  <a:pt x="13013864" y="236864"/>
                  <a:pt x="13012993" y="181438"/>
                  <a:pt x="13012123" y="126012"/>
                </a:cubicBezTo>
                <a:cubicBezTo>
                  <a:pt x="12628665" y="84225"/>
                  <a:pt x="11829794" y="27689"/>
                  <a:pt x="10726123" y="37521"/>
                </a:cubicBezTo>
                <a:cubicBezTo>
                  <a:pt x="9622452" y="47353"/>
                  <a:pt x="7461814" y="185005"/>
                  <a:pt x="6390098" y="185005"/>
                </a:cubicBezTo>
                <a:cubicBezTo>
                  <a:pt x="5318382" y="185005"/>
                  <a:pt x="4239291" y="215731"/>
                  <a:pt x="3174949" y="185005"/>
                </a:cubicBezTo>
                <a:cubicBezTo>
                  <a:pt x="2110607" y="154279"/>
                  <a:pt x="539904" y="-11640"/>
                  <a:pt x="4046" y="650"/>
                </a:cubicBezTo>
                <a:cubicBezTo>
                  <a:pt x="2697" y="93426"/>
                  <a:pt x="1349" y="186201"/>
                  <a:pt x="0" y="27897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67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03" y="124273"/>
            <a:ext cx="16034270" cy="1012801"/>
          </a:xfrm>
        </p:spPr>
        <p:txBody>
          <a:bodyPr anchor="ctr" anchorCtr="0">
            <a:normAutofit/>
          </a:bodyPr>
          <a:lstStyle>
            <a:lvl1pPr>
              <a:defRPr sz="6667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60018" indent="0">
              <a:buFontTx/>
              <a:buNone/>
              <a:defRPr sz="3200" spc="-20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defRPr>
            </a:lvl2pPr>
            <a:lvl3pPr marL="768038" indent="0">
              <a:buFontTx/>
              <a:buNone/>
              <a:defRPr sz="3200" spc="-20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defRPr>
            </a:lvl3pPr>
            <a:lvl4pPr marL="1176059" indent="0">
              <a:buFontTx/>
              <a:buNone/>
              <a:defRPr sz="3200" spc="-20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defRPr>
            </a:lvl4pPr>
            <a:lvl5pPr marL="1584079" indent="0">
              <a:buFontTx/>
              <a:buNone/>
              <a:defRPr sz="3200" spc="-20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7340263" cy="12764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67"/>
          </a:p>
        </p:txBody>
      </p:sp>
      <p:sp>
        <p:nvSpPr>
          <p:cNvPr id="10" name="Freeform 9"/>
          <p:cNvSpPr/>
          <p:nvPr/>
        </p:nvSpPr>
        <p:spPr>
          <a:xfrm>
            <a:off x="-5394" y="1009614"/>
            <a:ext cx="17353509" cy="292290"/>
          </a:xfrm>
          <a:custGeom>
            <a:avLst/>
            <a:gdLst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6004 h 295501"/>
              <a:gd name="connsiteX1" fmla="*/ 13067071 w 13067071"/>
              <a:gd name="connsiteY1" fmla="*/ 295501 h 295501"/>
              <a:gd name="connsiteX2" fmla="*/ 13052322 w 13067071"/>
              <a:gd name="connsiteY2" fmla="*/ 133269 h 295501"/>
              <a:gd name="connsiteX3" fmla="*/ 10766322 w 13067071"/>
              <a:gd name="connsiteY3" fmla="*/ 44778 h 295501"/>
              <a:gd name="connsiteX4" fmla="*/ 6430297 w 13067071"/>
              <a:gd name="connsiteY4" fmla="*/ 192262 h 295501"/>
              <a:gd name="connsiteX5" fmla="*/ 3215148 w 13067071"/>
              <a:gd name="connsiteY5" fmla="*/ 192262 h 295501"/>
              <a:gd name="connsiteX6" fmla="*/ 58993 w 13067071"/>
              <a:gd name="connsiteY6" fmla="*/ 533 h 295501"/>
              <a:gd name="connsiteX7" fmla="*/ 0 w 13067071"/>
              <a:gd name="connsiteY7" fmla="*/ 266004 h 295501"/>
              <a:gd name="connsiteX0" fmla="*/ 0 w 13022826"/>
              <a:gd name="connsiteY0" fmla="*/ 266004 h 295501"/>
              <a:gd name="connsiteX1" fmla="*/ 13022826 w 13022826"/>
              <a:gd name="connsiteY1" fmla="*/ 295501 h 295501"/>
              <a:gd name="connsiteX2" fmla="*/ 13008077 w 13022826"/>
              <a:gd name="connsiteY2" fmla="*/ 133269 h 295501"/>
              <a:gd name="connsiteX3" fmla="*/ 10722077 w 13022826"/>
              <a:gd name="connsiteY3" fmla="*/ 44778 h 295501"/>
              <a:gd name="connsiteX4" fmla="*/ 6386052 w 13022826"/>
              <a:gd name="connsiteY4" fmla="*/ 192262 h 295501"/>
              <a:gd name="connsiteX5" fmla="*/ 3170903 w 13022826"/>
              <a:gd name="connsiteY5" fmla="*/ 192262 h 295501"/>
              <a:gd name="connsiteX6" fmla="*/ 14748 w 13022826"/>
              <a:gd name="connsiteY6" fmla="*/ 533 h 295501"/>
              <a:gd name="connsiteX7" fmla="*/ 0 w 13022826"/>
              <a:gd name="connsiteY7" fmla="*/ 266004 h 295501"/>
              <a:gd name="connsiteX0" fmla="*/ 0 w 13022826"/>
              <a:gd name="connsiteY0" fmla="*/ 258747 h 288244"/>
              <a:gd name="connsiteX1" fmla="*/ 13022826 w 13022826"/>
              <a:gd name="connsiteY1" fmla="*/ 288244 h 288244"/>
              <a:gd name="connsiteX2" fmla="*/ 13008077 w 13022826"/>
              <a:gd name="connsiteY2" fmla="*/ 126012 h 288244"/>
              <a:gd name="connsiteX3" fmla="*/ 10722077 w 13022826"/>
              <a:gd name="connsiteY3" fmla="*/ 37521 h 288244"/>
              <a:gd name="connsiteX4" fmla="*/ 6386052 w 13022826"/>
              <a:gd name="connsiteY4" fmla="*/ 185005 h 288244"/>
              <a:gd name="connsiteX5" fmla="*/ 3170903 w 13022826"/>
              <a:gd name="connsiteY5" fmla="*/ 185005 h 288244"/>
              <a:gd name="connsiteX6" fmla="*/ 0 w 13022826"/>
              <a:gd name="connsiteY6" fmla="*/ 650 h 288244"/>
              <a:gd name="connsiteX7" fmla="*/ 0 w 13022826"/>
              <a:gd name="connsiteY7" fmla="*/ 258747 h 288244"/>
              <a:gd name="connsiteX0" fmla="*/ 0 w 13010688"/>
              <a:gd name="connsiteY0" fmla="*/ 258747 h 292290"/>
              <a:gd name="connsiteX1" fmla="*/ 13010688 w 13010688"/>
              <a:gd name="connsiteY1" fmla="*/ 292290 h 292290"/>
              <a:gd name="connsiteX2" fmla="*/ 13008077 w 13010688"/>
              <a:gd name="connsiteY2" fmla="*/ 126012 h 292290"/>
              <a:gd name="connsiteX3" fmla="*/ 10722077 w 13010688"/>
              <a:gd name="connsiteY3" fmla="*/ 37521 h 292290"/>
              <a:gd name="connsiteX4" fmla="*/ 6386052 w 13010688"/>
              <a:gd name="connsiteY4" fmla="*/ 185005 h 292290"/>
              <a:gd name="connsiteX5" fmla="*/ 3170903 w 13010688"/>
              <a:gd name="connsiteY5" fmla="*/ 185005 h 292290"/>
              <a:gd name="connsiteX6" fmla="*/ 0 w 13010688"/>
              <a:gd name="connsiteY6" fmla="*/ 650 h 292290"/>
              <a:gd name="connsiteX7" fmla="*/ 0 w 13010688"/>
              <a:gd name="connsiteY7" fmla="*/ 258747 h 292290"/>
              <a:gd name="connsiteX0" fmla="*/ 0 w 13022826"/>
              <a:gd name="connsiteY0" fmla="*/ 278977 h 292290"/>
              <a:gd name="connsiteX1" fmla="*/ 13022826 w 13022826"/>
              <a:gd name="connsiteY1" fmla="*/ 292290 h 292290"/>
              <a:gd name="connsiteX2" fmla="*/ 13020215 w 13022826"/>
              <a:gd name="connsiteY2" fmla="*/ 126012 h 292290"/>
              <a:gd name="connsiteX3" fmla="*/ 10734215 w 13022826"/>
              <a:gd name="connsiteY3" fmla="*/ 37521 h 292290"/>
              <a:gd name="connsiteX4" fmla="*/ 6398190 w 13022826"/>
              <a:gd name="connsiteY4" fmla="*/ 185005 h 292290"/>
              <a:gd name="connsiteX5" fmla="*/ 3183041 w 13022826"/>
              <a:gd name="connsiteY5" fmla="*/ 185005 h 292290"/>
              <a:gd name="connsiteX6" fmla="*/ 12138 w 13022826"/>
              <a:gd name="connsiteY6" fmla="*/ 650 h 292290"/>
              <a:gd name="connsiteX7" fmla="*/ 0 w 13022826"/>
              <a:gd name="connsiteY7" fmla="*/ 278977 h 292290"/>
              <a:gd name="connsiteX0" fmla="*/ 0 w 13014734"/>
              <a:gd name="connsiteY0" fmla="*/ 278977 h 292290"/>
              <a:gd name="connsiteX1" fmla="*/ 13014734 w 13014734"/>
              <a:gd name="connsiteY1" fmla="*/ 292290 h 292290"/>
              <a:gd name="connsiteX2" fmla="*/ 13012123 w 13014734"/>
              <a:gd name="connsiteY2" fmla="*/ 126012 h 292290"/>
              <a:gd name="connsiteX3" fmla="*/ 10726123 w 13014734"/>
              <a:gd name="connsiteY3" fmla="*/ 37521 h 292290"/>
              <a:gd name="connsiteX4" fmla="*/ 6390098 w 13014734"/>
              <a:gd name="connsiteY4" fmla="*/ 185005 h 292290"/>
              <a:gd name="connsiteX5" fmla="*/ 3174949 w 13014734"/>
              <a:gd name="connsiteY5" fmla="*/ 185005 h 292290"/>
              <a:gd name="connsiteX6" fmla="*/ 4046 w 13014734"/>
              <a:gd name="connsiteY6" fmla="*/ 650 h 292290"/>
              <a:gd name="connsiteX7" fmla="*/ 0 w 13014734"/>
              <a:gd name="connsiteY7" fmla="*/ 278977 h 29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14734" h="292290">
                <a:moveTo>
                  <a:pt x="0" y="278977"/>
                </a:moveTo>
                <a:lnTo>
                  <a:pt x="13014734" y="292290"/>
                </a:lnTo>
                <a:cubicBezTo>
                  <a:pt x="13013864" y="236864"/>
                  <a:pt x="13012993" y="181438"/>
                  <a:pt x="13012123" y="126012"/>
                </a:cubicBezTo>
                <a:cubicBezTo>
                  <a:pt x="12628665" y="84225"/>
                  <a:pt x="11829794" y="27689"/>
                  <a:pt x="10726123" y="37521"/>
                </a:cubicBezTo>
                <a:cubicBezTo>
                  <a:pt x="9622452" y="47353"/>
                  <a:pt x="7461814" y="185005"/>
                  <a:pt x="6390098" y="185005"/>
                </a:cubicBezTo>
                <a:cubicBezTo>
                  <a:pt x="5318382" y="185005"/>
                  <a:pt x="4239291" y="215731"/>
                  <a:pt x="3174949" y="185005"/>
                </a:cubicBezTo>
                <a:cubicBezTo>
                  <a:pt x="2110607" y="154279"/>
                  <a:pt x="539904" y="-11640"/>
                  <a:pt x="4046" y="650"/>
                </a:cubicBezTo>
                <a:cubicBezTo>
                  <a:pt x="2697" y="93426"/>
                  <a:pt x="1349" y="186201"/>
                  <a:pt x="0" y="27897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67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00821" y="124272"/>
            <a:ext cx="16032490" cy="1011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0821" y="1524000"/>
            <a:ext cx="7882609" cy="78001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19394" y="1523999"/>
            <a:ext cx="8013918" cy="78001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7340263" cy="12764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67"/>
          </a:p>
        </p:txBody>
      </p:sp>
      <p:sp>
        <p:nvSpPr>
          <p:cNvPr id="7" name="Freeform 6"/>
          <p:cNvSpPr/>
          <p:nvPr/>
        </p:nvSpPr>
        <p:spPr>
          <a:xfrm>
            <a:off x="-5394" y="1009614"/>
            <a:ext cx="17353509" cy="292290"/>
          </a:xfrm>
          <a:custGeom>
            <a:avLst/>
            <a:gdLst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6004 h 295501"/>
              <a:gd name="connsiteX1" fmla="*/ 13067071 w 13067071"/>
              <a:gd name="connsiteY1" fmla="*/ 295501 h 295501"/>
              <a:gd name="connsiteX2" fmla="*/ 13052322 w 13067071"/>
              <a:gd name="connsiteY2" fmla="*/ 133269 h 295501"/>
              <a:gd name="connsiteX3" fmla="*/ 10766322 w 13067071"/>
              <a:gd name="connsiteY3" fmla="*/ 44778 h 295501"/>
              <a:gd name="connsiteX4" fmla="*/ 6430297 w 13067071"/>
              <a:gd name="connsiteY4" fmla="*/ 192262 h 295501"/>
              <a:gd name="connsiteX5" fmla="*/ 3215148 w 13067071"/>
              <a:gd name="connsiteY5" fmla="*/ 192262 h 295501"/>
              <a:gd name="connsiteX6" fmla="*/ 58993 w 13067071"/>
              <a:gd name="connsiteY6" fmla="*/ 533 h 295501"/>
              <a:gd name="connsiteX7" fmla="*/ 0 w 13067071"/>
              <a:gd name="connsiteY7" fmla="*/ 266004 h 295501"/>
              <a:gd name="connsiteX0" fmla="*/ 0 w 13022826"/>
              <a:gd name="connsiteY0" fmla="*/ 266004 h 295501"/>
              <a:gd name="connsiteX1" fmla="*/ 13022826 w 13022826"/>
              <a:gd name="connsiteY1" fmla="*/ 295501 h 295501"/>
              <a:gd name="connsiteX2" fmla="*/ 13008077 w 13022826"/>
              <a:gd name="connsiteY2" fmla="*/ 133269 h 295501"/>
              <a:gd name="connsiteX3" fmla="*/ 10722077 w 13022826"/>
              <a:gd name="connsiteY3" fmla="*/ 44778 h 295501"/>
              <a:gd name="connsiteX4" fmla="*/ 6386052 w 13022826"/>
              <a:gd name="connsiteY4" fmla="*/ 192262 h 295501"/>
              <a:gd name="connsiteX5" fmla="*/ 3170903 w 13022826"/>
              <a:gd name="connsiteY5" fmla="*/ 192262 h 295501"/>
              <a:gd name="connsiteX6" fmla="*/ 14748 w 13022826"/>
              <a:gd name="connsiteY6" fmla="*/ 533 h 295501"/>
              <a:gd name="connsiteX7" fmla="*/ 0 w 13022826"/>
              <a:gd name="connsiteY7" fmla="*/ 266004 h 295501"/>
              <a:gd name="connsiteX0" fmla="*/ 0 w 13022826"/>
              <a:gd name="connsiteY0" fmla="*/ 258747 h 288244"/>
              <a:gd name="connsiteX1" fmla="*/ 13022826 w 13022826"/>
              <a:gd name="connsiteY1" fmla="*/ 288244 h 288244"/>
              <a:gd name="connsiteX2" fmla="*/ 13008077 w 13022826"/>
              <a:gd name="connsiteY2" fmla="*/ 126012 h 288244"/>
              <a:gd name="connsiteX3" fmla="*/ 10722077 w 13022826"/>
              <a:gd name="connsiteY3" fmla="*/ 37521 h 288244"/>
              <a:gd name="connsiteX4" fmla="*/ 6386052 w 13022826"/>
              <a:gd name="connsiteY4" fmla="*/ 185005 h 288244"/>
              <a:gd name="connsiteX5" fmla="*/ 3170903 w 13022826"/>
              <a:gd name="connsiteY5" fmla="*/ 185005 h 288244"/>
              <a:gd name="connsiteX6" fmla="*/ 0 w 13022826"/>
              <a:gd name="connsiteY6" fmla="*/ 650 h 288244"/>
              <a:gd name="connsiteX7" fmla="*/ 0 w 13022826"/>
              <a:gd name="connsiteY7" fmla="*/ 258747 h 288244"/>
              <a:gd name="connsiteX0" fmla="*/ 0 w 13010688"/>
              <a:gd name="connsiteY0" fmla="*/ 258747 h 292290"/>
              <a:gd name="connsiteX1" fmla="*/ 13010688 w 13010688"/>
              <a:gd name="connsiteY1" fmla="*/ 292290 h 292290"/>
              <a:gd name="connsiteX2" fmla="*/ 13008077 w 13010688"/>
              <a:gd name="connsiteY2" fmla="*/ 126012 h 292290"/>
              <a:gd name="connsiteX3" fmla="*/ 10722077 w 13010688"/>
              <a:gd name="connsiteY3" fmla="*/ 37521 h 292290"/>
              <a:gd name="connsiteX4" fmla="*/ 6386052 w 13010688"/>
              <a:gd name="connsiteY4" fmla="*/ 185005 h 292290"/>
              <a:gd name="connsiteX5" fmla="*/ 3170903 w 13010688"/>
              <a:gd name="connsiteY5" fmla="*/ 185005 h 292290"/>
              <a:gd name="connsiteX6" fmla="*/ 0 w 13010688"/>
              <a:gd name="connsiteY6" fmla="*/ 650 h 292290"/>
              <a:gd name="connsiteX7" fmla="*/ 0 w 13010688"/>
              <a:gd name="connsiteY7" fmla="*/ 258747 h 292290"/>
              <a:gd name="connsiteX0" fmla="*/ 0 w 13022826"/>
              <a:gd name="connsiteY0" fmla="*/ 278977 h 292290"/>
              <a:gd name="connsiteX1" fmla="*/ 13022826 w 13022826"/>
              <a:gd name="connsiteY1" fmla="*/ 292290 h 292290"/>
              <a:gd name="connsiteX2" fmla="*/ 13020215 w 13022826"/>
              <a:gd name="connsiteY2" fmla="*/ 126012 h 292290"/>
              <a:gd name="connsiteX3" fmla="*/ 10734215 w 13022826"/>
              <a:gd name="connsiteY3" fmla="*/ 37521 h 292290"/>
              <a:gd name="connsiteX4" fmla="*/ 6398190 w 13022826"/>
              <a:gd name="connsiteY4" fmla="*/ 185005 h 292290"/>
              <a:gd name="connsiteX5" fmla="*/ 3183041 w 13022826"/>
              <a:gd name="connsiteY5" fmla="*/ 185005 h 292290"/>
              <a:gd name="connsiteX6" fmla="*/ 12138 w 13022826"/>
              <a:gd name="connsiteY6" fmla="*/ 650 h 292290"/>
              <a:gd name="connsiteX7" fmla="*/ 0 w 13022826"/>
              <a:gd name="connsiteY7" fmla="*/ 278977 h 292290"/>
              <a:gd name="connsiteX0" fmla="*/ 0 w 13014734"/>
              <a:gd name="connsiteY0" fmla="*/ 278977 h 292290"/>
              <a:gd name="connsiteX1" fmla="*/ 13014734 w 13014734"/>
              <a:gd name="connsiteY1" fmla="*/ 292290 h 292290"/>
              <a:gd name="connsiteX2" fmla="*/ 13012123 w 13014734"/>
              <a:gd name="connsiteY2" fmla="*/ 126012 h 292290"/>
              <a:gd name="connsiteX3" fmla="*/ 10726123 w 13014734"/>
              <a:gd name="connsiteY3" fmla="*/ 37521 h 292290"/>
              <a:gd name="connsiteX4" fmla="*/ 6390098 w 13014734"/>
              <a:gd name="connsiteY4" fmla="*/ 185005 h 292290"/>
              <a:gd name="connsiteX5" fmla="*/ 3174949 w 13014734"/>
              <a:gd name="connsiteY5" fmla="*/ 185005 h 292290"/>
              <a:gd name="connsiteX6" fmla="*/ 4046 w 13014734"/>
              <a:gd name="connsiteY6" fmla="*/ 650 h 292290"/>
              <a:gd name="connsiteX7" fmla="*/ 0 w 13014734"/>
              <a:gd name="connsiteY7" fmla="*/ 278977 h 29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14734" h="292290">
                <a:moveTo>
                  <a:pt x="0" y="278977"/>
                </a:moveTo>
                <a:lnTo>
                  <a:pt x="13014734" y="292290"/>
                </a:lnTo>
                <a:cubicBezTo>
                  <a:pt x="13013864" y="236864"/>
                  <a:pt x="13012993" y="181438"/>
                  <a:pt x="13012123" y="126012"/>
                </a:cubicBezTo>
                <a:cubicBezTo>
                  <a:pt x="12628665" y="84225"/>
                  <a:pt x="11829794" y="27689"/>
                  <a:pt x="10726123" y="37521"/>
                </a:cubicBezTo>
                <a:cubicBezTo>
                  <a:pt x="9622452" y="47353"/>
                  <a:pt x="7461814" y="185005"/>
                  <a:pt x="6390098" y="185005"/>
                </a:cubicBezTo>
                <a:cubicBezTo>
                  <a:pt x="5318382" y="185005"/>
                  <a:pt x="4239291" y="215731"/>
                  <a:pt x="3174949" y="185005"/>
                </a:cubicBezTo>
                <a:cubicBezTo>
                  <a:pt x="2110607" y="154279"/>
                  <a:pt x="539904" y="-11640"/>
                  <a:pt x="4046" y="650"/>
                </a:cubicBezTo>
                <a:cubicBezTo>
                  <a:pt x="2697" y="93426"/>
                  <a:pt x="1349" y="186201"/>
                  <a:pt x="0" y="27897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67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7" y="0"/>
            <a:ext cx="5761300" cy="9753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3467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962" y="484313"/>
            <a:ext cx="4789117" cy="3612199"/>
          </a:xfrm>
        </p:spPr>
        <p:txBody>
          <a:bodyPr anchor="b">
            <a:normAutofit/>
          </a:bodyPr>
          <a:lstStyle>
            <a:lvl1pPr>
              <a:defRPr sz="6667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4261" y="484312"/>
            <a:ext cx="10561013" cy="885698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2962" y="4161538"/>
            <a:ext cx="4789117" cy="496373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844">
                <a:solidFill>
                  <a:srgbClr val="FFFFFF"/>
                </a:solidFill>
              </a:defRPr>
            </a:lvl1pPr>
            <a:lvl2pPr marL="867061" indent="0">
              <a:buNone/>
              <a:defRPr sz="2276"/>
            </a:lvl2pPr>
            <a:lvl3pPr marL="1734120" indent="0">
              <a:buNone/>
              <a:defRPr sz="1896"/>
            </a:lvl3pPr>
            <a:lvl4pPr marL="2601181" indent="0">
              <a:buNone/>
              <a:defRPr sz="1707"/>
            </a:lvl4pPr>
            <a:lvl5pPr marL="3468239" indent="0">
              <a:buNone/>
              <a:defRPr sz="1707"/>
            </a:lvl5pPr>
            <a:lvl6pPr marL="4335299" indent="0">
              <a:buNone/>
              <a:defRPr sz="1707"/>
            </a:lvl6pPr>
            <a:lvl7pPr marL="5202359" indent="0">
              <a:buNone/>
              <a:defRPr sz="1707"/>
            </a:lvl7pPr>
            <a:lvl8pPr marL="6069418" indent="0">
              <a:buNone/>
              <a:defRPr sz="1707"/>
            </a:lvl8pPr>
            <a:lvl9pPr marL="6936479" indent="0">
              <a:buNone/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6"/>
          <p:cNvSpPr/>
          <p:nvPr/>
        </p:nvSpPr>
        <p:spPr>
          <a:xfrm rot="16200000">
            <a:off x="706298" y="4670176"/>
            <a:ext cx="9753602" cy="413249"/>
          </a:xfrm>
          <a:custGeom>
            <a:avLst/>
            <a:gdLst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6004 h 295501"/>
              <a:gd name="connsiteX1" fmla="*/ 13067071 w 13067071"/>
              <a:gd name="connsiteY1" fmla="*/ 295501 h 295501"/>
              <a:gd name="connsiteX2" fmla="*/ 13052322 w 13067071"/>
              <a:gd name="connsiteY2" fmla="*/ 133269 h 295501"/>
              <a:gd name="connsiteX3" fmla="*/ 10766322 w 13067071"/>
              <a:gd name="connsiteY3" fmla="*/ 44778 h 295501"/>
              <a:gd name="connsiteX4" fmla="*/ 6430297 w 13067071"/>
              <a:gd name="connsiteY4" fmla="*/ 192262 h 295501"/>
              <a:gd name="connsiteX5" fmla="*/ 3215148 w 13067071"/>
              <a:gd name="connsiteY5" fmla="*/ 192262 h 295501"/>
              <a:gd name="connsiteX6" fmla="*/ 58993 w 13067071"/>
              <a:gd name="connsiteY6" fmla="*/ 533 h 295501"/>
              <a:gd name="connsiteX7" fmla="*/ 0 w 13067071"/>
              <a:gd name="connsiteY7" fmla="*/ 266004 h 295501"/>
              <a:gd name="connsiteX0" fmla="*/ 0 w 13022826"/>
              <a:gd name="connsiteY0" fmla="*/ 266004 h 295501"/>
              <a:gd name="connsiteX1" fmla="*/ 13022826 w 13022826"/>
              <a:gd name="connsiteY1" fmla="*/ 295501 h 295501"/>
              <a:gd name="connsiteX2" fmla="*/ 13008077 w 13022826"/>
              <a:gd name="connsiteY2" fmla="*/ 133269 h 295501"/>
              <a:gd name="connsiteX3" fmla="*/ 10722077 w 13022826"/>
              <a:gd name="connsiteY3" fmla="*/ 44778 h 295501"/>
              <a:gd name="connsiteX4" fmla="*/ 6386052 w 13022826"/>
              <a:gd name="connsiteY4" fmla="*/ 192262 h 295501"/>
              <a:gd name="connsiteX5" fmla="*/ 3170903 w 13022826"/>
              <a:gd name="connsiteY5" fmla="*/ 192262 h 295501"/>
              <a:gd name="connsiteX6" fmla="*/ 14748 w 13022826"/>
              <a:gd name="connsiteY6" fmla="*/ 533 h 295501"/>
              <a:gd name="connsiteX7" fmla="*/ 0 w 13022826"/>
              <a:gd name="connsiteY7" fmla="*/ 266004 h 295501"/>
              <a:gd name="connsiteX0" fmla="*/ 0 w 13022826"/>
              <a:gd name="connsiteY0" fmla="*/ 258747 h 288244"/>
              <a:gd name="connsiteX1" fmla="*/ 13022826 w 13022826"/>
              <a:gd name="connsiteY1" fmla="*/ 288244 h 288244"/>
              <a:gd name="connsiteX2" fmla="*/ 13008077 w 13022826"/>
              <a:gd name="connsiteY2" fmla="*/ 126012 h 288244"/>
              <a:gd name="connsiteX3" fmla="*/ 10722077 w 13022826"/>
              <a:gd name="connsiteY3" fmla="*/ 37521 h 288244"/>
              <a:gd name="connsiteX4" fmla="*/ 6386052 w 13022826"/>
              <a:gd name="connsiteY4" fmla="*/ 185005 h 288244"/>
              <a:gd name="connsiteX5" fmla="*/ 3170903 w 13022826"/>
              <a:gd name="connsiteY5" fmla="*/ 185005 h 288244"/>
              <a:gd name="connsiteX6" fmla="*/ 0 w 13022826"/>
              <a:gd name="connsiteY6" fmla="*/ 650 h 288244"/>
              <a:gd name="connsiteX7" fmla="*/ 0 w 13022826"/>
              <a:gd name="connsiteY7" fmla="*/ 258747 h 288244"/>
              <a:gd name="connsiteX0" fmla="*/ 0 w 13010688"/>
              <a:gd name="connsiteY0" fmla="*/ 258747 h 292290"/>
              <a:gd name="connsiteX1" fmla="*/ 13010688 w 13010688"/>
              <a:gd name="connsiteY1" fmla="*/ 292290 h 292290"/>
              <a:gd name="connsiteX2" fmla="*/ 13008077 w 13010688"/>
              <a:gd name="connsiteY2" fmla="*/ 126012 h 292290"/>
              <a:gd name="connsiteX3" fmla="*/ 10722077 w 13010688"/>
              <a:gd name="connsiteY3" fmla="*/ 37521 h 292290"/>
              <a:gd name="connsiteX4" fmla="*/ 6386052 w 13010688"/>
              <a:gd name="connsiteY4" fmla="*/ 185005 h 292290"/>
              <a:gd name="connsiteX5" fmla="*/ 3170903 w 13010688"/>
              <a:gd name="connsiteY5" fmla="*/ 185005 h 292290"/>
              <a:gd name="connsiteX6" fmla="*/ 0 w 13010688"/>
              <a:gd name="connsiteY6" fmla="*/ 650 h 292290"/>
              <a:gd name="connsiteX7" fmla="*/ 0 w 13010688"/>
              <a:gd name="connsiteY7" fmla="*/ 258747 h 292290"/>
              <a:gd name="connsiteX0" fmla="*/ 0 w 13022826"/>
              <a:gd name="connsiteY0" fmla="*/ 278977 h 292290"/>
              <a:gd name="connsiteX1" fmla="*/ 13022826 w 13022826"/>
              <a:gd name="connsiteY1" fmla="*/ 292290 h 292290"/>
              <a:gd name="connsiteX2" fmla="*/ 13020215 w 13022826"/>
              <a:gd name="connsiteY2" fmla="*/ 126012 h 292290"/>
              <a:gd name="connsiteX3" fmla="*/ 10734215 w 13022826"/>
              <a:gd name="connsiteY3" fmla="*/ 37521 h 292290"/>
              <a:gd name="connsiteX4" fmla="*/ 6398190 w 13022826"/>
              <a:gd name="connsiteY4" fmla="*/ 185005 h 292290"/>
              <a:gd name="connsiteX5" fmla="*/ 3183041 w 13022826"/>
              <a:gd name="connsiteY5" fmla="*/ 185005 h 292290"/>
              <a:gd name="connsiteX6" fmla="*/ 12138 w 13022826"/>
              <a:gd name="connsiteY6" fmla="*/ 650 h 292290"/>
              <a:gd name="connsiteX7" fmla="*/ 0 w 13022826"/>
              <a:gd name="connsiteY7" fmla="*/ 278977 h 292290"/>
              <a:gd name="connsiteX0" fmla="*/ 0 w 13014734"/>
              <a:gd name="connsiteY0" fmla="*/ 278977 h 292290"/>
              <a:gd name="connsiteX1" fmla="*/ 13014734 w 13014734"/>
              <a:gd name="connsiteY1" fmla="*/ 292290 h 292290"/>
              <a:gd name="connsiteX2" fmla="*/ 13012123 w 13014734"/>
              <a:gd name="connsiteY2" fmla="*/ 126012 h 292290"/>
              <a:gd name="connsiteX3" fmla="*/ 10726123 w 13014734"/>
              <a:gd name="connsiteY3" fmla="*/ 37521 h 292290"/>
              <a:gd name="connsiteX4" fmla="*/ 6390098 w 13014734"/>
              <a:gd name="connsiteY4" fmla="*/ 185005 h 292290"/>
              <a:gd name="connsiteX5" fmla="*/ 3174949 w 13014734"/>
              <a:gd name="connsiteY5" fmla="*/ 185005 h 292290"/>
              <a:gd name="connsiteX6" fmla="*/ 4046 w 13014734"/>
              <a:gd name="connsiteY6" fmla="*/ 650 h 292290"/>
              <a:gd name="connsiteX7" fmla="*/ 0 w 13014734"/>
              <a:gd name="connsiteY7" fmla="*/ 278977 h 29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14734" h="292290">
                <a:moveTo>
                  <a:pt x="0" y="278977"/>
                </a:moveTo>
                <a:lnTo>
                  <a:pt x="13014734" y="292290"/>
                </a:lnTo>
                <a:cubicBezTo>
                  <a:pt x="13013864" y="236864"/>
                  <a:pt x="13012993" y="181438"/>
                  <a:pt x="13012123" y="126012"/>
                </a:cubicBezTo>
                <a:cubicBezTo>
                  <a:pt x="12628665" y="84225"/>
                  <a:pt x="11829794" y="27689"/>
                  <a:pt x="10726123" y="37521"/>
                </a:cubicBezTo>
                <a:cubicBezTo>
                  <a:pt x="9622452" y="47353"/>
                  <a:pt x="7461814" y="185005"/>
                  <a:pt x="6390098" y="185005"/>
                </a:cubicBezTo>
                <a:cubicBezTo>
                  <a:pt x="5318382" y="185005"/>
                  <a:pt x="4239291" y="215731"/>
                  <a:pt x="3174949" y="185005"/>
                </a:cubicBezTo>
                <a:cubicBezTo>
                  <a:pt x="2110607" y="154279"/>
                  <a:pt x="539904" y="-11640"/>
                  <a:pt x="4046" y="650"/>
                </a:cubicBezTo>
                <a:cubicBezTo>
                  <a:pt x="2697" y="93426"/>
                  <a:pt x="1349" y="186201"/>
                  <a:pt x="0" y="27897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67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7044270"/>
            <a:ext cx="17353509" cy="2709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976" y="7217664"/>
            <a:ext cx="16322312" cy="1170432"/>
          </a:xfrm>
        </p:spPr>
        <p:txBody>
          <a:bodyPr tIns="0" bIns="0" anchor="b">
            <a:noAutofit/>
          </a:bodyPr>
          <a:lstStyle>
            <a:lvl1pPr algn="ctr">
              <a:defRPr sz="6667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" y="0"/>
            <a:ext cx="17340242" cy="6990330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6068">
                <a:solidFill>
                  <a:schemeClr val="bg1"/>
                </a:solidFill>
              </a:defRPr>
            </a:lvl1pPr>
            <a:lvl2pPr marL="867061" indent="0">
              <a:buNone/>
              <a:defRPr sz="5311"/>
            </a:lvl2pPr>
            <a:lvl3pPr marL="1734120" indent="0">
              <a:buNone/>
              <a:defRPr sz="4551"/>
            </a:lvl3pPr>
            <a:lvl4pPr marL="2601181" indent="0">
              <a:buNone/>
              <a:defRPr sz="3792"/>
            </a:lvl4pPr>
            <a:lvl5pPr marL="3468239" indent="0">
              <a:buNone/>
              <a:defRPr sz="3792"/>
            </a:lvl5pPr>
            <a:lvl6pPr marL="4335299" indent="0">
              <a:buNone/>
              <a:defRPr sz="3792"/>
            </a:lvl6pPr>
            <a:lvl7pPr marL="5202359" indent="0">
              <a:buNone/>
              <a:defRPr sz="3792"/>
            </a:lvl7pPr>
            <a:lvl8pPr marL="6069418" indent="0">
              <a:buNone/>
              <a:defRPr sz="3792"/>
            </a:lvl8pPr>
            <a:lvl9pPr marL="6936479" indent="0">
              <a:buNone/>
              <a:defRPr sz="3792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976" y="8401101"/>
            <a:ext cx="16322312" cy="845312"/>
          </a:xfrm>
        </p:spPr>
        <p:txBody>
          <a:bodyPr lIns="91440" tIns="0" rIns="91440" bIns="0"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137"/>
              </a:spcAft>
              <a:buNone/>
              <a:defRPr sz="2844">
                <a:solidFill>
                  <a:srgbClr val="FFFFFF"/>
                </a:solidFill>
              </a:defRPr>
            </a:lvl1pPr>
            <a:lvl2pPr marL="867061" indent="0">
              <a:buNone/>
              <a:defRPr sz="2276"/>
            </a:lvl2pPr>
            <a:lvl3pPr marL="1734120" indent="0">
              <a:buNone/>
              <a:defRPr sz="1896"/>
            </a:lvl3pPr>
            <a:lvl4pPr marL="2601181" indent="0">
              <a:buNone/>
              <a:defRPr sz="1707"/>
            </a:lvl4pPr>
            <a:lvl5pPr marL="3468239" indent="0">
              <a:buNone/>
              <a:defRPr sz="1707"/>
            </a:lvl5pPr>
            <a:lvl6pPr marL="4335299" indent="0">
              <a:buNone/>
              <a:defRPr sz="1707"/>
            </a:lvl6pPr>
            <a:lvl7pPr marL="5202359" indent="0">
              <a:buNone/>
              <a:defRPr sz="1707"/>
            </a:lvl7pPr>
            <a:lvl8pPr marL="6069418" indent="0">
              <a:buNone/>
              <a:defRPr sz="1707"/>
            </a:lvl8pPr>
            <a:lvl9pPr marL="6936479" indent="0">
              <a:buNone/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6"/>
          <p:cNvSpPr/>
          <p:nvPr/>
        </p:nvSpPr>
        <p:spPr>
          <a:xfrm rot="10800000">
            <a:off x="1" y="6965032"/>
            <a:ext cx="17353509" cy="292290"/>
          </a:xfrm>
          <a:custGeom>
            <a:avLst/>
            <a:gdLst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6004 h 295501"/>
              <a:gd name="connsiteX1" fmla="*/ 13067071 w 13067071"/>
              <a:gd name="connsiteY1" fmla="*/ 295501 h 295501"/>
              <a:gd name="connsiteX2" fmla="*/ 13052322 w 13067071"/>
              <a:gd name="connsiteY2" fmla="*/ 133269 h 295501"/>
              <a:gd name="connsiteX3" fmla="*/ 10766322 w 13067071"/>
              <a:gd name="connsiteY3" fmla="*/ 44778 h 295501"/>
              <a:gd name="connsiteX4" fmla="*/ 6430297 w 13067071"/>
              <a:gd name="connsiteY4" fmla="*/ 192262 h 295501"/>
              <a:gd name="connsiteX5" fmla="*/ 3215148 w 13067071"/>
              <a:gd name="connsiteY5" fmla="*/ 192262 h 295501"/>
              <a:gd name="connsiteX6" fmla="*/ 58993 w 13067071"/>
              <a:gd name="connsiteY6" fmla="*/ 533 h 295501"/>
              <a:gd name="connsiteX7" fmla="*/ 0 w 13067071"/>
              <a:gd name="connsiteY7" fmla="*/ 266004 h 295501"/>
              <a:gd name="connsiteX0" fmla="*/ 0 w 13022826"/>
              <a:gd name="connsiteY0" fmla="*/ 266004 h 295501"/>
              <a:gd name="connsiteX1" fmla="*/ 13022826 w 13022826"/>
              <a:gd name="connsiteY1" fmla="*/ 295501 h 295501"/>
              <a:gd name="connsiteX2" fmla="*/ 13008077 w 13022826"/>
              <a:gd name="connsiteY2" fmla="*/ 133269 h 295501"/>
              <a:gd name="connsiteX3" fmla="*/ 10722077 w 13022826"/>
              <a:gd name="connsiteY3" fmla="*/ 44778 h 295501"/>
              <a:gd name="connsiteX4" fmla="*/ 6386052 w 13022826"/>
              <a:gd name="connsiteY4" fmla="*/ 192262 h 295501"/>
              <a:gd name="connsiteX5" fmla="*/ 3170903 w 13022826"/>
              <a:gd name="connsiteY5" fmla="*/ 192262 h 295501"/>
              <a:gd name="connsiteX6" fmla="*/ 14748 w 13022826"/>
              <a:gd name="connsiteY6" fmla="*/ 533 h 295501"/>
              <a:gd name="connsiteX7" fmla="*/ 0 w 13022826"/>
              <a:gd name="connsiteY7" fmla="*/ 266004 h 295501"/>
              <a:gd name="connsiteX0" fmla="*/ 0 w 13022826"/>
              <a:gd name="connsiteY0" fmla="*/ 258747 h 288244"/>
              <a:gd name="connsiteX1" fmla="*/ 13022826 w 13022826"/>
              <a:gd name="connsiteY1" fmla="*/ 288244 h 288244"/>
              <a:gd name="connsiteX2" fmla="*/ 13008077 w 13022826"/>
              <a:gd name="connsiteY2" fmla="*/ 126012 h 288244"/>
              <a:gd name="connsiteX3" fmla="*/ 10722077 w 13022826"/>
              <a:gd name="connsiteY3" fmla="*/ 37521 h 288244"/>
              <a:gd name="connsiteX4" fmla="*/ 6386052 w 13022826"/>
              <a:gd name="connsiteY4" fmla="*/ 185005 h 288244"/>
              <a:gd name="connsiteX5" fmla="*/ 3170903 w 13022826"/>
              <a:gd name="connsiteY5" fmla="*/ 185005 h 288244"/>
              <a:gd name="connsiteX6" fmla="*/ 0 w 13022826"/>
              <a:gd name="connsiteY6" fmla="*/ 650 h 288244"/>
              <a:gd name="connsiteX7" fmla="*/ 0 w 13022826"/>
              <a:gd name="connsiteY7" fmla="*/ 258747 h 288244"/>
              <a:gd name="connsiteX0" fmla="*/ 0 w 13010688"/>
              <a:gd name="connsiteY0" fmla="*/ 258747 h 292290"/>
              <a:gd name="connsiteX1" fmla="*/ 13010688 w 13010688"/>
              <a:gd name="connsiteY1" fmla="*/ 292290 h 292290"/>
              <a:gd name="connsiteX2" fmla="*/ 13008077 w 13010688"/>
              <a:gd name="connsiteY2" fmla="*/ 126012 h 292290"/>
              <a:gd name="connsiteX3" fmla="*/ 10722077 w 13010688"/>
              <a:gd name="connsiteY3" fmla="*/ 37521 h 292290"/>
              <a:gd name="connsiteX4" fmla="*/ 6386052 w 13010688"/>
              <a:gd name="connsiteY4" fmla="*/ 185005 h 292290"/>
              <a:gd name="connsiteX5" fmla="*/ 3170903 w 13010688"/>
              <a:gd name="connsiteY5" fmla="*/ 185005 h 292290"/>
              <a:gd name="connsiteX6" fmla="*/ 0 w 13010688"/>
              <a:gd name="connsiteY6" fmla="*/ 650 h 292290"/>
              <a:gd name="connsiteX7" fmla="*/ 0 w 13010688"/>
              <a:gd name="connsiteY7" fmla="*/ 258747 h 292290"/>
              <a:gd name="connsiteX0" fmla="*/ 0 w 13022826"/>
              <a:gd name="connsiteY0" fmla="*/ 278977 h 292290"/>
              <a:gd name="connsiteX1" fmla="*/ 13022826 w 13022826"/>
              <a:gd name="connsiteY1" fmla="*/ 292290 h 292290"/>
              <a:gd name="connsiteX2" fmla="*/ 13020215 w 13022826"/>
              <a:gd name="connsiteY2" fmla="*/ 126012 h 292290"/>
              <a:gd name="connsiteX3" fmla="*/ 10734215 w 13022826"/>
              <a:gd name="connsiteY3" fmla="*/ 37521 h 292290"/>
              <a:gd name="connsiteX4" fmla="*/ 6398190 w 13022826"/>
              <a:gd name="connsiteY4" fmla="*/ 185005 h 292290"/>
              <a:gd name="connsiteX5" fmla="*/ 3183041 w 13022826"/>
              <a:gd name="connsiteY5" fmla="*/ 185005 h 292290"/>
              <a:gd name="connsiteX6" fmla="*/ 12138 w 13022826"/>
              <a:gd name="connsiteY6" fmla="*/ 650 h 292290"/>
              <a:gd name="connsiteX7" fmla="*/ 0 w 13022826"/>
              <a:gd name="connsiteY7" fmla="*/ 278977 h 292290"/>
              <a:gd name="connsiteX0" fmla="*/ 0 w 13014734"/>
              <a:gd name="connsiteY0" fmla="*/ 278977 h 292290"/>
              <a:gd name="connsiteX1" fmla="*/ 13014734 w 13014734"/>
              <a:gd name="connsiteY1" fmla="*/ 292290 h 292290"/>
              <a:gd name="connsiteX2" fmla="*/ 13012123 w 13014734"/>
              <a:gd name="connsiteY2" fmla="*/ 126012 h 292290"/>
              <a:gd name="connsiteX3" fmla="*/ 10726123 w 13014734"/>
              <a:gd name="connsiteY3" fmla="*/ 37521 h 292290"/>
              <a:gd name="connsiteX4" fmla="*/ 6390098 w 13014734"/>
              <a:gd name="connsiteY4" fmla="*/ 185005 h 292290"/>
              <a:gd name="connsiteX5" fmla="*/ 3174949 w 13014734"/>
              <a:gd name="connsiteY5" fmla="*/ 185005 h 292290"/>
              <a:gd name="connsiteX6" fmla="*/ 4046 w 13014734"/>
              <a:gd name="connsiteY6" fmla="*/ 650 h 292290"/>
              <a:gd name="connsiteX7" fmla="*/ 0 w 13014734"/>
              <a:gd name="connsiteY7" fmla="*/ 278977 h 29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14734" h="292290">
                <a:moveTo>
                  <a:pt x="0" y="278977"/>
                </a:moveTo>
                <a:lnTo>
                  <a:pt x="13014734" y="292290"/>
                </a:lnTo>
                <a:cubicBezTo>
                  <a:pt x="13013864" y="236864"/>
                  <a:pt x="13012993" y="181438"/>
                  <a:pt x="13012123" y="126012"/>
                </a:cubicBezTo>
                <a:cubicBezTo>
                  <a:pt x="12628665" y="84225"/>
                  <a:pt x="11829794" y="27689"/>
                  <a:pt x="10726123" y="37521"/>
                </a:cubicBezTo>
                <a:cubicBezTo>
                  <a:pt x="9622452" y="47353"/>
                  <a:pt x="7461814" y="185005"/>
                  <a:pt x="6390098" y="185005"/>
                </a:cubicBezTo>
                <a:cubicBezTo>
                  <a:pt x="5318382" y="185005"/>
                  <a:pt x="4239291" y="215731"/>
                  <a:pt x="3174949" y="185005"/>
                </a:cubicBezTo>
                <a:cubicBezTo>
                  <a:pt x="2110607" y="154279"/>
                  <a:pt x="539904" y="-11640"/>
                  <a:pt x="4046" y="650"/>
                </a:cubicBezTo>
                <a:cubicBezTo>
                  <a:pt x="2697" y="93426"/>
                  <a:pt x="1349" y="186201"/>
                  <a:pt x="0" y="27897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67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1003" y="126000"/>
            <a:ext cx="16034270" cy="100811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003" y="1537856"/>
            <a:ext cx="16034270" cy="78034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75751" y="268288"/>
            <a:ext cx="16290364" cy="9073008"/>
          </a:xfrm>
          <a:prstGeom prst="roundRect">
            <a:avLst>
              <a:gd name="adj" fmla="val 2435"/>
            </a:avLst>
          </a:prstGeom>
          <a:noFill/>
          <a:ln w="38100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467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0535" y="9156700"/>
            <a:ext cx="1027033" cy="54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9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</p:sldLayoutIdLst>
  <p:txStyles>
    <p:titleStyle>
      <a:lvl1pPr algn="l" defTabSz="1734120" rtl="0" eaLnBrk="1" latinLnBrk="0" hangingPunct="1">
        <a:lnSpc>
          <a:spcPct val="85000"/>
        </a:lnSpc>
        <a:spcBef>
          <a:spcPct val="0"/>
        </a:spcBef>
        <a:buNone/>
        <a:defRPr sz="6667" b="1" kern="1200" spc="-95" baseline="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</p:titleStyle>
    <p:bodyStyle>
      <a:lvl1pPr marL="173411" indent="-173411" algn="l" defTabSz="1734120" rtl="0" eaLnBrk="1" latinLnBrk="0" hangingPunct="1">
        <a:lnSpc>
          <a:spcPct val="90000"/>
        </a:lnSpc>
        <a:spcBef>
          <a:spcPts val="2276"/>
        </a:spcBef>
        <a:spcAft>
          <a:spcPts val="379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5335" b="1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728331" indent="-346824" algn="l" defTabSz="1734120" rtl="0" eaLnBrk="1" latinLnBrk="0" hangingPunct="1">
        <a:lnSpc>
          <a:spcPct val="90000"/>
        </a:lnSpc>
        <a:spcBef>
          <a:spcPts val="379"/>
        </a:spcBef>
        <a:spcAft>
          <a:spcPts val="759"/>
        </a:spcAft>
        <a:buClr>
          <a:schemeClr val="tx2"/>
        </a:buClr>
        <a:buFont typeface="Calibri" pitchFamily="34" charset="0"/>
        <a:buChar char="◦"/>
        <a:defRPr sz="4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075154" indent="-346824" algn="l" defTabSz="1734120" rtl="0" eaLnBrk="1" latinLnBrk="0" hangingPunct="1">
        <a:lnSpc>
          <a:spcPct val="90000"/>
        </a:lnSpc>
        <a:spcBef>
          <a:spcPts val="379"/>
        </a:spcBef>
        <a:spcAft>
          <a:spcPts val="759"/>
        </a:spcAft>
        <a:buClr>
          <a:schemeClr val="bg2"/>
        </a:buClr>
        <a:buFont typeface="Calibri" pitchFamily="34" charset="0"/>
        <a:buChar char="◦"/>
        <a:defRPr sz="373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421978" indent="-346824" algn="l" defTabSz="1734120" rtl="0" eaLnBrk="1" latinLnBrk="0" hangingPunct="1">
        <a:lnSpc>
          <a:spcPct val="90000"/>
        </a:lnSpc>
        <a:spcBef>
          <a:spcPts val="379"/>
        </a:spcBef>
        <a:spcAft>
          <a:spcPts val="759"/>
        </a:spcAft>
        <a:buClr>
          <a:schemeClr val="bg2"/>
        </a:buClr>
        <a:buFont typeface="Calibri" pitchFamily="34" charset="0"/>
        <a:buChar char="◦"/>
        <a:defRPr sz="373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768803" indent="-346824" algn="l" defTabSz="1734120" rtl="0" eaLnBrk="1" latinLnBrk="0" hangingPunct="1">
        <a:lnSpc>
          <a:spcPct val="90000"/>
        </a:lnSpc>
        <a:spcBef>
          <a:spcPts val="379"/>
        </a:spcBef>
        <a:spcAft>
          <a:spcPts val="759"/>
        </a:spcAft>
        <a:buClr>
          <a:schemeClr val="bg2"/>
        </a:buClr>
        <a:buFont typeface="Calibri" pitchFamily="34" charset="0"/>
        <a:buChar char="◦"/>
        <a:defRPr sz="373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086103" indent="-433530" algn="l" defTabSz="1734120" rtl="0" eaLnBrk="1" latinLnBrk="0" hangingPunct="1">
        <a:lnSpc>
          <a:spcPct val="90000"/>
        </a:lnSpc>
        <a:spcBef>
          <a:spcPts val="379"/>
        </a:spcBef>
        <a:spcAft>
          <a:spcPts val="759"/>
        </a:spcAft>
        <a:buClr>
          <a:schemeClr val="accent1"/>
        </a:buClr>
        <a:buFont typeface="Calibri" pitchFamily="34" charset="0"/>
        <a:buChar char="◦"/>
        <a:defRPr sz="265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465394" indent="-433530" algn="l" defTabSz="1734120" rtl="0" eaLnBrk="1" latinLnBrk="0" hangingPunct="1">
        <a:lnSpc>
          <a:spcPct val="90000"/>
        </a:lnSpc>
        <a:spcBef>
          <a:spcPts val="379"/>
        </a:spcBef>
        <a:spcAft>
          <a:spcPts val="759"/>
        </a:spcAft>
        <a:buClr>
          <a:schemeClr val="accent1"/>
        </a:buClr>
        <a:buFont typeface="Calibri" pitchFamily="34" charset="0"/>
        <a:buChar char="◦"/>
        <a:defRPr sz="265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844685" indent="-433530" algn="l" defTabSz="1734120" rtl="0" eaLnBrk="1" latinLnBrk="0" hangingPunct="1">
        <a:lnSpc>
          <a:spcPct val="90000"/>
        </a:lnSpc>
        <a:spcBef>
          <a:spcPts val="379"/>
        </a:spcBef>
        <a:spcAft>
          <a:spcPts val="759"/>
        </a:spcAft>
        <a:buClr>
          <a:schemeClr val="accent1"/>
        </a:buClr>
        <a:buFont typeface="Calibri" pitchFamily="34" charset="0"/>
        <a:buChar char="◦"/>
        <a:defRPr sz="265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223976" indent="-433530" algn="l" defTabSz="1734120" rtl="0" eaLnBrk="1" latinLnBrk="0" hangingPunct="1">
        <a:lnSpc>
          <a:spcPct val="90000"/>
        </a:lnSpc>
        <a:spcBef>
          <a:spcPts val="379"/>
        </a:spcBef>
        <a:spcAft>
          <a:spcPts val="759"/>
        </a:spcAft>
        <a:buClr>
          <a:schemeClr val="accent1"/>
        </a:buClr>
        <a:buFont typeface="Calibri" pitchFamily="34" charset="0"/>
        <a:buChar char="◦"/>
        <a:defRPr sz="265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34120" rtl="0" eaLnBrk="1" latinLnBrk="0" hangingPunct="1">
        <a:defRPr sz="3415" kern="1200">
          <a:solidFill>
            <a:schemeClr val="tx1"/>
          </a:solidFill>
          <a:latin typeface="+mn-lt"/>
          <a:ea typeface="+mn-ea"/>
          <a:cs typeface="+mn-cs"/>
        </a:defRPr>
      </a:lvl1pPr>
      <a:lvl2pPr marL="867061" algn="l" defTabSz="1734120" rtl="0" eaLnBrk="1" latinLnBrk="0" hangingPunct="1">
        <a:defRPr sz="3415" kern="1200">
          <a:solidFill>
            <a:schemeClr val="tx1"/>
          </a:solidFill>
          <a:latin typeface="+mn-lt"/>
          <a:ea typeface="+mn-ea"/>
          <a:cs typeface="+mn-cs"/>
        </a:defRPr>
      </a:lvl2pPr>
      <a:lvl3pPr marL="1734120" algn="l" defTabSz="1734120" rtl="0" eaLnBrk="1" latinLnBrk="0" hangingPunct="1">
        <a:defRPr sz="3415" kern="1200">
          <a:solidFill>
            <a:schemeClr val="tx1"/>
          </a:solidFill>
          <a:latin typeface="+mn-lt"/>
          <a:ea typeface="+mn-ea"/>
          <a:cs typeface="+mn-cs"/>
        </a:defRPr>
      </a:lvl3pPr>
      <a:lvl4pPr marL="2601181" algn="l" defTabSz="1734120" rtl="0" eaLnBrk="1" latinLnBrk="0" hangingPunct="1">
        <a:defRPr sz="3415" kern="1200">
          <a:solidFill>
            <a:schemeClr val="tx1"/>
          </a:solidFill>
          <a:latin typeface="+mn-lt"/>
          <a:ea typeface="+mn-ea"/>
          <a:cs typeface="+mn-cs"/>
        </a:defRPr>
      </a:lvl4pPr>
      <a:lvl5pPr marL="3468239" algn="l" defTabSz="1734120" rtl="0" eaLnBrk="1" latinLnBrk="0" hangingPunct="1">
        <a:defRPr sz="3415" kern="1200">
          <a:solidFill>
            <a:schemeClr val="tx1"/>
          </a:solidFill>
          <a:latin typeface="+mn-lt"/>
          <a:ea typeface="+mn-ea"/>
          <a:cs typeface="+mn-cs"/>
        </a:defRPr>
      </a:lvl5pPr>
      <a:lvl6pPr marL="4335299" algn="l" defTabSz="1734120" rtl="0" eaLnBrk="1" latinLnBrk="0" hangingPunct="1">
        <a:defRPr sz="3415" kern="1200">
          <a:solidFill>
            <a:schemeClr val="tx1"/>
          </a:solidFill>
          <a:latin typeface="+mn-lt"/>
          <a:ea typeface="+mn-ea"/>
          <a:cs typeface="+mn-cs"/>
        </a:defRPr>
      </a:lvl6pPr>
      <a:lvl7pPr marL="5202359" algn="l" defTabSz="1734120" rtl="0" eaLnBrk="1" latinLnBrk="0" hangingPunct="1">
        <a:defRPr sz="3415" kern="1200">
          <a:solidFill>
            <a:schemeClr val="tx1"/>
          </a:solidFill>
          <a:latin typeface="+mn-lt"/>
          <a:ea typeface="+mn-ea"/>
          <a:cs typeface="+mn-cs"/>
        </a:defRPr>
      </a:lvl7pPr>
      <a:lvl8pPr marL="6069418" algn="l" defTabSz="1734120" rtl="0" eaLnBrk="1" latinLnBrk="0" hangingPunct="1">
        <a:defRPr sz="3415" kern="1200">
          <a:solidFill>
            <a:schemeClr val="tx1"/>
          </a:solidFill>
          <a:latin typeface="+mn-lt"/>
          <a:ea typeface="+mn-ea"/>
          <a:cs typeface="+mn-cs"/>
        </a:defRPr>
      </a:lvl8pPr>
      <a:lvl9pPr marL="6936479" algn="l" defTabSz="1734120" rtl="0" eaLnBrk="1" latinLnBrk="0" hangingPunct="1">
        <a:defRPr sz="34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nm.edu/~angel/BOOK/INTERACTIVE_COMPUTER_GRAPHICS/FIFTH_EDITION/PP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lfw.org/download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glew.sourceforge.net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-truc/glm/tag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1. Graphics System and API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Graphics System and API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Computer Graphics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 Formation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Formation</a:t>
            </a:r>
          </a:p>
        </p:txBody>
      </p:sp>
      <p:sp>
        <p:nvSpPr>
          <p:cNvPr id="141" name="In computer graphics, we form images which are generally two dimensional using a process analogous to how images are formed by physical imaging systems (optical systems)…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computer graphics, we form images which are generally two dimensional using a process analogous to how images are formed by physical imaging systems (optical systems)</a:t>
            </a:r>
          </a:p>
          <a:p>
            <a:pPr lvl="1"/>
            <a:r>
              <a:rPr lang="en-US"/>
              <a:t>Cameras</a:t>
            </a:r>
          </a:p>
          <a:p>
            <a:pPr lvl="1"/>
            <a:r>
              <a:rPr lang="en-US"/>
              <a:t>Microscopes</a:t>
            </a:r>
          </a:p>
          <a:p>
            <a:pPr lvl="1"/>
            <a:r>
              <a:rPr lang="en-US"/>
              <a:t>Telescopes</a:t>
            </a:r>
          </a:p>
          <a:p>
            <a:pPr lvl="1"/>
            <a:r>
              <a:rPr lang="en-US"/>
              <a:t>Human visual system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inhole Camera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Pinhole Camera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7" name="ftp://ftp.cs.unm.edu/pub/angel/BOOK/SECOND_EDITION/FIGURES/JPEG/an01f14.jpg" descr="ftp://ftp.cs.unm.edu/pub/angel/BOOK/SECOND_EDITION/FIGURES/JPEG/an01f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031" y="1682257"/>
            <a:ext cx="12150200" cy="63890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ractical Approach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Graphics Pipeline</a:t>
            </a:r>
          </a:p>
        </p:txBody>
      </p:sp>
      <p:sp>
        <p:nvSpPr>
          <p:cNvPr id="193" name="Process objects one at a time in the order they are generated by the application…"/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Pipeline architecture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 steps can be implemented in hardware on the graphics card</a:t>
            </a:r>
          </a:p>
        </p:txBody>
      </p:sp>
      <p:sp>
        <p:nvSpPr>
          <p:cNvPr id="195" name="application…"/>
          <p:cNvSpPr txBox="1"/>
          <p:nvPr/>
        </p:nvSpPr>
        <p:spPr>
          <a:xfrm>
            <a:off x="1191386" y="4708368"/>
            <a:ext cx="2262375" cy="1203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67735" tIns="67735" rIns="67735" bIns="67735" anchor="ctr">
            <a:spAutoFit/>
          </a:bodyPr>
          <a:lstStyle/>
          <a:p>
            <a:r>
              <a:rPr sz="3467"/>
              <a:t>application</a:t>
            </a:r>
          </a:p>
          <a:p>
            <a:r>
              <a:rPr sz="3467"/>
              <a:t>program</a:t>
            </a:r>
          </a:p>
        </p:txBody>
      </p:sp>
      <p:sp>
        <p:nvSpPr>
          <p:cNvPr id="196" name="display"/>
          <p:cNvSpPr txBox="1"/>
          <p:nvPr/>
        </p:nvSpPr>
        <p:spPr>
          <a:xfrm>
            <a:off x="15072052" y="4712665"/>
            <a:ext cx="1521787" cy="670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67735" tIns="67735" rIns="67735" bIns="67735" anchor="ctr">
            <a:spAutoFit/>
          </a:bodyPr>
          <a:lstStyle/>
          <a:p>
            <a:r>
              <a:rPr sz="3467"/>
              <a:t>display</a:t>
            </a:r>
          </a:p>
        </p:txBody>
      </p:sp>
      <p:pic>
        <p:nvPicPr>
          <p:cNvPr id="197" name="image17.png" descr="image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662" y="3353674"/>
            <a:ext cx="15461736" cy="10988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Vertex Processing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Processing</a:t>
            </a:r>
          </a:p>
        </p:txBody>
      </p:sp>
      <p:sp>
        <p:nvSpPr>
          <p:cNvPr id="199" name="Much of the work in the pipeline is in converting object representations from one coordinate system to another…"/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Converting object representations from one coordinate system to another</a:t>
            </a:r>
          </a:p>
          <a:p>
            <a:pPr lvl="1"/>
            <a:r>
              <a:rPr lang="en-US" dirty="0"/>
              <a:t>Object coordinates</a:t>
            </a:r>
          </a:p>
          <a:p>
            <a:pPr lvl="1"/>
            <a:r>
              <a:rPr lang="en-US" dirty="0"/>
              <a:t>Camera (eye) coordinates</a:t>
            </a:r>
          </a:p>
          <a:p>
            <a:pPr lvl="1"/>
            <a:r>
              <a:rPr lang="en-US" dirty="0"/>
              <a:t>Screen coordinates</a:t>
            </a:r>
          </a:p>
          <a:p>
            <a:pPr lvl="1"/>
            <a:endParaRPr lang="en-US" dirty="0"/>
          </a:p>
          <a:p>
            <a:r>
              <a:rPr lang="en-US" dirty="0"/>
              <a:t>Every change of coordinates is equivalent to a matrix transformation </a:t>
            </a:r>
          </a:p>
          <a:p>
            <a:r>
              <a:rPr lang="en-US" dirty="0"/>
              <a:t>Vertex processor also produces other data for following processes</a:t>
            </a:r>
          </a:p>
        </p:txBody>
      </p:sp>
      <p:pic>
        <p:nvPicPr>
          <p:cNvPr id="201" name="headproject" descr="headprojec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9934" y="2328851"/>
            <a:ext cx="5965339" cy="37570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rojection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</a:t>
            </a:r>
          </a:p>
        </p:txBody>
      </p:sp>
      <p:sp>
        <p:nvSpPr>
          <p:cNvPr id="203" name="Projection is the process that combines the 3D viewer with the 3D objects to produce the 2D image…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Projection is the process that combines the 3D viewer with the 3D objects to produce the 2D image</a:t>
            </a:r>
          </a:p>
          <a:p>
            <a:pPr lvl="1"/>
            <a:r>
              <a:rPr lang="en-US"/>
              <a:t>Perspective projections: all projectors meet at the center of projection</a:t>
            </a:r>
          </a:p>
          <a:p>
            <a:pPr lvl="1"/>
            <a:r>
              <a:rPr lang="en-US"/>
              <a:t>Parallel projection: projectors are parallel, center of projection is replaced by a direction of projection</a:t>
            </a:r>
          </a:p>
        </p:txBody>
      </p:sp>
      <p:pic>
        <p:nvPicPr>
          <p:cNvPr id="205" name="C:\BOOK\OpenGL\Paul Final\Art\jpeg\AN05F01.jpg" descr="C:\BOOK\OpenGL\Paul Final\Art\jpeg\AN05F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586" y="6285325"/>
            <a:ext cx="4624072" cy="33108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C:\BOOK\OpenGL\Paul Final\Art\jpeg\AN05F02.jpg" descr="C:\BOOK\OpenGL\Paul Final\Art\jpeg\AN05F0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0291" y="6371897"/>
            <a:ext cx="4699307" cy="31376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rimitive Assembly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Assembly</a:t>
            </a:r>
          </a:p>
        </p:txBody>
      </p:sp>
      <p:sp>
        <p:nvSpPr>
          <p:cNvPr id="208" name="Vertices must be collected into geometric objects before clipping and rasterization can take place…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Vertices must be collected into geometric objects before clipping and rasterization can take place</a:t>
            </a:r>
          </a:p>
          <a:p>
            <a:pPr lvl="1"/>
            <a:r>
              <a:rPr lang="en-US"/>
              <a:t>Line segments</a:t>
            </a:r>
          </a:p>
          <a:p>
            <a:pPr lvl="1"/>
            <a:r>
              <a:rPr lang="en-US"/>
              <a:t>Polygons</a:t>
            </a:r>
          </a:p>
          <a:p>
            <a:pPr lvl="1"/>
            <a:r>
              <a:rPr lang="en-US"/>
              <a:t>Curves and surfaces</a:t>
            </a:r>
          </a:p>
        </p:txBody>
      </p:sp>
      <p:sp>
        <p:nvSpPr>
          <p:cNvPr id="210" name="Shape"/>
          <p:cNvSpPr/>
          <p:nvPr/>
        </p:nvSpPr>
        <p:spPr>
          <a:xfrm>
            <a:off x="11080199" y="5996967"/>
            <a:ext cx="2287408" cy="18087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019" y="8894"/>
                </a:moveTo>
                <a:lnTo>
                  <a:pt x="0" y="17788"/>
                </a:lnTo>
                <a:lnTo>
                  <a:pt x="10047" y="18424"/>
                </a:lnTo>
                <a:lnTo>
                  <a:pt x="21600" y="21600"/>
                </a:lnTo>
                <a:lnTo>
                  <a:pt x="19088" y="10165"/>
                </a:lnTo>
                <a:lnTo>
                  <a:pt x="12056" y="0"/>
                </a:lnTo>
                <a:lnTo>
                  <a:pt x="4019" y="8894"/>
                </a:lnTo>
                <a:close/>
              </a:path>
            </a:pathLst>
          </a:custGeom>
          <a:ln w="76200">
            <a:solidFill>
              <a:srgbClr val="000000"/>
            </a:solidFill>
          </a:ln>
        </p:spPr>
        <p:txBody>
          <a:bodyPr lIns="67735" tIns="67735" rIns="67735" bIns="67735" anchor="ctr"/>
          <a:lstStyle/>
          <a:p>
            <a:pPr>
              <a:defRPr sz="3600" i="0">
                <a:solidFill>
                  <a:srgbClr val="FFFFFF"/>
                </a:solidFill>
                <a:latin typeface="굴림"/>
                <a:ea typeface="굴림"/>
                <a:cs typeface="굴림"/>
                <a:sym typeface="굴림"/>
              </a:defRPr>
            </a:pPr>
            <a:endParaRPr sz="4800"/>
          </a:p>
        </p:txBody>
      </p:sp>
      <p:sp>
        <p:nvSpPr>
          <p:cNvPr id="211" name="Triangle"/>
          <p:cNvSpPr/>
          <p:nvPr/>
        </p:nvSpPr>
        <p:spPr>
          <a:xfrm>
            <a:off x="11505764" y="6741740"/>
            <a:ext cx="1595867" cy="8511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9360" y="21600"/>
                </a:lnTo>
                <a:lnTo>
                  <a:pt x="21600" y="27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000000"/>
            </a:solidFill>
          </a:ln>
        </p:spPr>
        <p:txBody>
          <a:bodyPr lIns="67735" tIns="67735" rIns="67735" bIns="67735" anchor="ctr"/>
          <a:lstStyle/>
          <a:p>
            <a:pPr>
              <a:defRPr sz="3600" i="0">
                <a:solidFill>
                  <a:srgbClr val="FFFFFF"/>
                </a:solidFill>
                <a:latin typeface="굴림"/>
                <a:ea typeface="굴림"/>
                <a:cs typeface="굴림"/>
                <a:sym typeface="굴림"/>
              </a:defRPr>
            </a:pPr>
            <a:endParaRPr sz="4800"/>
          </a:p>
        </p:txBody>
      </p:sp>
      <p:pic>
        <p:nvPicPr>
          <p:cNvPr id="212" name="image21.pdf" descr="image2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6179" y="6528948"/>
            <a:ext cx="366827" cy="3668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image21.pdf" descr="image2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525" y="7380115"/>
            <a:ext cx="366829" cy="3668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image21.pdf" descr="image2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8847" y="6688542"/>
            <a:ext cx="366829" cy="366845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Arrow"/>
          <p:cNvSpPr/>
          <p:nvPr/>
        </p:nvSpPr>
        <p:spPr>
          <a:xfrm>
            <a:off x="8608579" y="6370228"/>
            <a:ext cx="1445024" cy="867014"/>
          </a:xfrm>
          <a:prstGeom prst="rightArrow">
            <a:avLst>
              <a:gd name="adj1" fmla="val 50000"/>
              <a:gd name="adj2" fmla="val 35156"/>
            </a:avLst>
          </a:prstGeom>
          <a:solidFill>
            <a:srgbClr val="6EA0B0"/>
          </a:solidFill>
          <a:ln w="25400">
            <a:solidFill>
              <a:srgbClr val="507580"/>
            </a:solidFill>
          </a:ln>
        </p:spPr>
        <p:txBody>
          <a:bodyPr lIns="67735" tIns="67735" rIns="67735" bIns="67735" anchor="ctr"/>
          <a:lstStyle/>
          <a:p>
            <a:pPr>
              <a:defRPr sz="3600" i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4800"/>
          </a:p>
        </p:txBody>
      </p:sp>
      <p:pic>
        <p:nvPicPr>
          <p:cNvPr id="216" name="image21.pdf" descr="image2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134" y="7357658"/>
            <a:ext cx="367278" cy="3672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image21.pdf" descr="image2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0749" y="7646663"/>
            <a:ext cx="367278" cy="3672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image21.pdf" descr="image2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5761" y="5870853"/>
            <a:ext cx="367278" cy="3672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image21.pdf" descr="image2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374" y="6570732"/>
            <a:ext cx="366829" cy="3668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image21.pdf" descr="image2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718" y="7421901"/>
            <a:ext cx="366829" cy="3668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image21.pdf" descr="image2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042" y="6730326"/>
            <a:ext cx="366829" cy="3668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image21.pdf" descr="image2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328" y="7399442"/>
            <a:ext cx="367278" cy="3672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image21.pdf" descr="image2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942" y="7688449"/>
            <a:ext cx="367278" cy="3672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image21.pdf" descr="image2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955" y="5912637"/>
            <a:ext cx="367278" cy="3672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lipping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Clipping</a:t>
            </a:r>
          </a:p>
        </p:txBody>
      </p:sp>
      <p:sp>
        <p:nvSpPr>
          <p:cNvPr id="226" name="Just as a real camera cannot “see” the whole world, the virtual camera can only see part of the world or object space…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Just as a real camera cannot “see” the whole world, the virtual camera can only see part of the world or object space</a:t>
            </a:r>
          </a:p>
          <a:p>
            <a:pPr lvl="1"/>
            <a:r>
              <a:rPr lang="en-US"/>
              <a:t>Objects that are not within this volume are said to be clipped out of the scene</a:t>
            </a:r>
          </a:p>
        </p:txBody>
      </p:sp>
      <p:pic>
        <p:nvPicPr>
          <p:cNvPr id="228" name="an05f24" descr="an05f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207" y="5310307"/>
            <a:ext cx="4479717" cy="3973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an05f25" descr="an05f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4633" y="5310307"/>
            <a:ext cx="7369613" cy="40761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asterization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Rasterization</a:t>
            </a:r>
          </a:p>
        </p:txBody>
      </p:sp>
      <p:sp>
        <p:nvSpPr>
          <p:cNvPr id="231" name="If an object is not clipped out, the appropriate pixels in the frame buffer must be assigned colors…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an object is not clipped out, the appropriate pixels in the frame buffer must be assigned colors</a:t>
            </a:r>
          </a:p>
          <a:p>
            <a:r>
              <a:rPr lang="en-US"/>
              <a:t>Rasterizer produces a set of fragments for each object</a:t>
            </a:r>
          </a:p>
          <a:p>
            <a:pPr lvl="3"/>
            <a:endParaRPr lang="en-US"/>
          </a:p>
          <a:p>
            <a:r>
              <a:rPr lang="en-US"/>
              <a:t>Fragments are “potential pixels”</a:t>
            </a:r>
          </a:p>
          <a:p>
            <a:pPr lvl="1"/>
            <a:r>
              <a:rPr lang="en-US"/>
              <a:t>Have a location in frame buffer</a:t>
            </a:r>
          </a:p>
          <a:p>
            <a:pPr lvl="1"/>
            <a:r>
              <a:rPr lang="en-US"/>
              <a:t>Color and depth attributes</a:t>
            </a:r>
          </a:p>
          <a:p>
            <a:r>
              <a:rPr lang="en-US"/>
              <a:t>Vertex attributes are interpolated over objects by the rasterizer</a:t>
            </a:r>
          </a:p>
        </p:txBody>
      </p:sp>
      <p:grpSp>
        <p:nvGrpSpPr>
          <p:cNvPr id="241" name="Group"/>
          <p:cNvGrpSpPr/>
          <p:nvPr/>
        </p:nvGrpSpPr>
        <p:grpSpPr>
          <a:xfrm>
            <a:off x="10875720" y="4316491"/>
            <a:ext cx="5763540" cy="1829478"/>
            <a:chOff x="0" y="0"/>
            <a:chExt cx="5293500" cy="1604915"/>
          </a:xfrm>
        </p:grpSpPr>
        <p:grpSp>
          <p:nvGrpSpPr>
            <p:cNvPr id="235" name="Group"/>
            <p:cNvGrpSpPr/>
            <p:nvPr/>
          </p:nvGrpSpPr>
          <p:grpSpPr>
            <a:xfrm>
              <a:off x="-1" y="183594"/>
              <a:ext cx="1546330" cy="1209233"/>
              <a:chOff x="0" y="0"/>
              <a:chExt cx="1546328" cy="1209231"/>
            </a:xfrm>
          </p:grpSpPr>
          <p:sp>
            <p:nvSpPr>
              <p:cNvPr id="233" name="Triangle"/>
              <p:cNvSpPr/>
              <p:nvPr/>
            </p:nvSpPr>
            <p:spPr>
              <a:xfrm rot="1306967">
                <a:off x="91580" y="225301"/>
                <a:ext cx="1359579" cy="7551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EA0B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67735" tIns="67735" rIns="67735" bIns="67735" numCol="1" anchor="ctr">
                <a:noAutofit/>
              </a:bodyPr>
              <a:lstStyle/>
              <a:p>
                <a:pPr>
                  <a:defRPr sz="3600" i="0">
                    <a:solidFill>
                      <a:srgbClr val="FFFFFF"/>
                    </a:solidFill>
                    <a:latin typeface="굴림"/>
                    <a:ea typeface="굴림"/>
                    <a:cs typeface="굴림"/>
                    <a:sym typeface="굴림"/>
                  </a:defRPr>
                </a:pPr>
                <a:endParaRPr sz="4800"/>
              </a:p>
            </p:txBody>
          </p:sp>
          <p:sp>
            <p:nvSpPr>
              <p:cNvPr id="234" name="Triangle"/>
              <p:cNvSpPr/>
              <p:nvPr/>
            </p:nvSpPr>
            <p:spPr>
              <a:xfrm rot="12097003">
                <a:off x="96692" y="230413"/>
                <a:ext cx="1358300" cy="7551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CC0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67735" tIns="67735" rIns="67735" bIns="67735" numCol="1" anchor="ctr">
                <a:noAutofit/>
              </a:bodyPr>
              <a:lstStyle/>
              <a:p>
                <a:pPr>
                  <a:defRPr sz="3600" i="0">
                    <a:solidFill>
                      <a:srgbClr val="FFFFFF"/>
                    </a:solidFill>
                    <a:latin typeface="굴림"/>
                    <a:ea typeface="굴림"/>
                    <a:cs typeface="굴림"/>
                    <a:sym typeface="굴림"/>
                  </a:defRPr>
                </a:pPr>
                <a:endParaRPr sz="4800"/>
              </a:p>
            </p:txBody>
          </p:sp>
        </p:grpSp>
        <p:pic>
          <p:nvPicPr>
            <p:cNvPr id="236" name="rastertris" descr="rastertris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0133" y="0"/>
              <a:ext cx="1993368" cy="16049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40" name="Group"/>
            <p:cNvGrpSpPr/>
            <p:nvPr/>
          </p:nvGrpSpPr>
          <p:grpSpPr>
            <a:xfrm>
              <a:off x="1943110" y="494508"/>
              <a:ext cx="1111687" cy="429341"/>
              <a:chOff x="0" y="0"/>
              <a:chExt cx="1111685" cy="429340"/>
            </a:xfrm>
          </p:grpSpPr>
          <p:sp>
            <p:nvSpPr>
              <p:cNvPr id="237" name="Shape"/>
              <p:cNvSpPr/>
              <p:nvPr/>
            </p:nvSpPr>
            <p:spPr>
              <a:xfrm>
                <a:off x="173700" y="-1"/>
                <a:ext cx="937986" cy="429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200" y="0"/>
                    </a:moveTo>
                    <a:lnTo>
                      <a:pt x="15200" y="5400"/>
                    </a:lnTo>
                    <a:lnTo>
                      <a:pt x="0" y="5400"/>
                    </a:lnTo>
                    <a:lnTo>
                      <a:pt x="0" y="16200"/>
                    </a:lnTo>
                    <a:lnTo>
                      <a:pt x="15200" y="16200"/>
                    </a:lnTo>
                    <a:lnTo>
                      <a:pt x="15200" y="21600"/>
                    </a:lnTo>
                    <a:lnTo>
                      <a:pt x="21600" y="10800"/>
                    </a:lnTo>
                    <a:close/>
                  </a:path>
                </a:pathLst>
              </a:custGeom>
              <a:solidFill>
                <a:srgbClr val="6EA0B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67735" tIns="67735" rIns="67735" bIns="67735" numCol="1" anchor="ctr">
                <a:noAutofit/>
              </a:bodyPr>
              <a:lstStyle/>
              <a:p>
                <a:pPr>
                  <a:defRPr sz="3600" i="0">
                    <a:solidFill>
                      <a:srgbClr val="FFFFFF"/>
                    </a:solidFill>
                    <a:latin typeface="굴림"/>
                    <a:ea typeface="굴림"/>
                    <a:cs typeface="굴림"/>
                    <a:sym typeface="굴림"/>
                  </a:defRPr>
                </a:pPr>
                <a:endParaRPr sz="4800"/>
              </a:p>
            </p:txBody>
          </p:sp>
          <p:sp>
            <p:nvSpPr>
              <p:cNvPr id="238" name="Rectangle"/>
              <p:cNvSpPr/>
              <p:nvPr/>
            </p:nvSpPr>
            <p:spPr>
              <a:xfrm>
                <a:off x="69480" y="107335"/>
                <a:ext cx="69481" cy="214671"/>
              </a:xfrm>
              <a:prstGeom prst="rect">
                <a:avLst/>
              </a:prstGeom>
              <a:solidFill>
                <a:srgbClr val="6EA0B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67735" tIns="67735" rIns="67735" bIns="67735" numCol="1" anchor="ctr">
                <a:noAutofit/>
              </a:bodyPr>
              <a:lstStyle/>
              <a:p>
                <a:pPr>
                  <a:defRPr sz="3600" i="0">
                    <a:solidFill>
                      <a:srgbClr val="FFFFFF"/>
                    </a:solidFill>
                    <a:latin typeface="굴림"/>
                    <a:ea typeface="굴림"/>
                    <a:cs typeface="굴림"/>
                    <a:sym typeface="굴림"/>
                  </a:defRPr>
                </a:pPr>
                <a:endParaRPr sz="4800"/>
              </a:p>
            </p:txBody>
          </p:sp>
          <p:sp>
            <p:nvSpPr>
              <p:cNvPr id="239" name="Rectangle"/>
              <p:cNvSpPr/>
              <p:nvPr/>
            </p:nvSpPr>
            <p:spPr>
              <a:xfrm>
                <a:off x="-1" y="107335"/>
                <a:ext cx="34742" cy="214671"/>
              </a:xfrm>
              <a:prstGeom prst="rect">
                <a:avLst/>
              </a:prstGeom>
              <a:solidFill>
                <a:srgbClr val="6EA0B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67735" tIns="67735" rIns="67735" bIns="67735" numCol="1" anchor="ctr">
                <a:noAutofit/>
              </a:bodyPr>
              <a:lstStyle/>
              <a:p>
                <a:pPr>
                  <a:defRPr sz="3600" i="0">
                    <a:solidFill>
                      <a:srgbClr val="FFFFFF"/>
                    </a:solidFill>
                    <a:latin typeface="굴림"/>
                    <a:ea typeface="굴림"/>
                    <a:cs typeface="굴림"/>
                    <a:sym typeface="굴림"/>
                  </a:defRPr>
                </a:pPr>
                <a:endParaRPr sz="4800"/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Fragment Processing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z="6667" dirty="0"/>
              <a:t>Fragment Processing</a:t>
            </a:r>
          </a:p>
        </p:txBody>
      </p:sp>
      <p:sp>
        <p:nvSpPr>
          <p:cNvPr id="243" name="Fragments are processed to determine the color of the corresponding pixel in the frame buffer…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Fragments are processed to determine the color of the corresponding pixel in the frame buffer</a:t>
            </a:r>
          </a:p>
          <a:p>
            <a:r>
              <a:rPr lang="en-US"/>
              <a:t>Colors can be determined by texture mapping or interpolation of vertex colors</a:t>
            </a:r>
          </a:p>
          <a:p>
            <a:r>
              <a:rPr lang="en-US"/>
              <a:t>Fragments may be blocked by other fragments closer to the camera </a:t>
            </a:r>
          </a:p>
          <a:p>
            <a:pPr lvl="1"/>
            <a:r>
              <a:rPr lang="en-US"/>
              <a:t>Hidden-surface removal </a:t>
            </a:r>
          </a:p>
        </p:txBody>
      </p:sp>
      <p:grpSp>
        <p:nvGrpSpPr>
          <p:cNvPr id="252" name="Group"/>
          <p:cNvGrpSpPr/>
          <p:nvPr/>
        </p:nvGrpSpPr>
        <p:grpSpPr>
          <a:xfrm>
            <a:off x="9730880" y="5867134"/>
            <a:ext cx="6233645" cy="3474163"/>
            <a:chOff x="0" y="0"/>
            <a:chExt cx="5563363" cy="3180738"/>
          </a:xfrm>
        </p:grpSpPr>
        <p:pic>
          <p:nvPicPr>
            <p:cNvPr id="245" name="headshading" descr="headshadi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563364" cy="318073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6" name="Arrow"/>
            <p:cNvSpPr/>
            <p:nvPr/>
          </p:nvSpPr>
          <p:spPr>
            <a:xfrm rot="2441732">
              <a:off x="796648" y="1397064"/>
              <a:ext cx="316318" cy="193306"/>
            </a:xfrm>
            <a:prstGeom prst="rightArrow">
              <a:avLst>
                <a:gd name="adj1" fmla="val 50000"/>
                <a:gd name="adj2" fmla="val 28764"/>
              </a:avLst>
            </a:prstGeom>
            <a:solidFill>
              <a:srgbClr val="6EA0B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67735" tIns="67735" rIns="67735" bIns="67735" numCol="1" anchor="ctr">
              <a:noAutofit/>
            </a:bodyPr>
            <a:lstStyle/>
            <a:p>
              <a:pPr>
                <a:defRPr sz="3600" i="0">
                  <a:solidFill>
                    <a:srgbClr val="FFFFFF"/>
                  </a:solidFill>
                  <a:latin typeface="굴림"/>
                  <a:ea typeface="굴림"/>
                  <a:cs typeface="굴림"/>
                  <a:sym typeface="굴림"/>
                </a:defRPr>
              </a:pPr>
              <a:endParaRPr sz="4800"/>
            </a:p>
          </p:txBody>
        </p:sp>
        <p:sp>
          <p:nvSpPr>
            <p:cNvPr id="247" name="Arrow"/>
            <p:cNvSpPr/>
            <p:nvPr/>
          </p:nvSpPr>
          <p:spPr>
            <a:xfrm rot="2441732">
              <a:off x="2331369" y="1402922"/>
              <a:ext cx="316318" cy="193306"/>
            </a:xfrm>
            <a:prstGeom prst="rightArrow">
              <a:avLst>
                <a:gd name="adj1" fmla="val 50000"/>
                <a:gd name="adj2" fmla="val 28764"/>
              </a:avLst>
            </a:prstGeom>
            <a:solidFill>
              <a:srgbClr val="6EA0B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67735" tIns="67735" rIns="67735" bIns="67735" numCol="1" anchor="ctr">
              <a:noAutofit/>
            </a:bodyPr>
            <a:lstStyle/>
            <a:p>
              <a:pPr>
                <a:defRPr sz="3600" i="0">
                  <a:solidFill>
                    <a:srgbClr val="FFFFFF"/>
                  </a:solidFill>
                  <a:latin typeface="굴림"/>
                  <a:ea typeface="굴림"/>
                  <a:cs typeface="굴림"/>
                  <a:sym typeface="굴림"/>
                </a:defRPr>
              </a:pPr>
              <a:endParaRPr sz="4800"/>
            </a:p>
          </p:txBody>
        </p:sp>
        <p:sp>
          <p:nvSpPr>
            <p:cNvPr id="248" name="Arrow"/>
            <p:cNvSpPr/>
            <p:nvPr/>
          </p:nvSpPr>
          <p:spPr>
            <a:xfrm rot="2441732">
              <a:off x="3772367" y="1394136"/>
              <a:ext cx="316317" cy="193305"/>
            </a:xfrm>
            <a:prstGeom prst="rightArrow">
              <a:avLst>
                <a:gd name="adj1" fmla="val 50000"/>
                <a:gd name="adj2" fmla="val 28764"/>
              </a:avLst>
            </a:prstGeom>
            <a:solidFill>
              <a:srgbClr val="6EA0B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67735" tIns="67735" rIns="67735" bIns="67735" numCol="1" anchor="ctr">
              <a:noAutofit/>
            </a:bodyPr>
            <a:lstStyle/>
            <a:p>
              <a:pPr>
                <a:defRPr sz="3600" i="0">
                  <a:solidFill>
                    <a:srgbClr val="FFFFFF"/>
                  </a:solidFill>
                  <a:latin typeface="굴림"/>
                  <a:ea typeface="굴림"/>
                  <a:cs typeface="굴림"/>
                  <a:sym typeface="굴림"/>
                </a:defRPr>
              </a:pPr>
              <a:endParaRPr sz="4800"/>
            </a:p>
          </p:txBody>
        </p:sp>
        <p:sp>
          <p:nvSpPr>
            <p:cNvPr id="249" name="Arrow"/>
            <p:cNvSpPr/>
            <p:nvPr/>
          </p:nvSpPr>
          <p:spPr>
            <a:xfrm rot="19333154">
              <a:off x="1399993" y="1376562"/>
              <a:ext cx="316317" cy="193306"/>
            </a:xfrm>
            <a:prstGeom prst="rightArrow">
              <a:avLst>
                <a:gd name="adj1" fmla="val 50000"/>
                <a:gd name="adj2" fmla="val 28764"/>
              </a:avLst>
            </a:prstGeom>
            <a:solidFill>
              <a:srgbClr val="6EA0B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67735" tIns="67735" rIns="67735" bIns="67735" numCol="1" anchor="ctr">
              <a:noAutofit/>
            </a:bodyPr>
            <a:lstStyle/>
            <a:p>
              <a:pPr>
                <a:defRPr sz="3600" i="0">
                  <a:solidFill>
                    <a:srgbClr val="FFFFFF"/>
                  </a:solidFill>
                  <a:latin typeface="굴림"/>
                  <a:ea typeface="굴림"/>
                  <a:cs typeface="굴림"/>
                  <a:sym typeface="굴림"/>
                </a:defRPr>
              </a:pPr>
              <a:endParaRPr sz="4800"/>
            </a:p>
          </p:txBody>
        </p:sp>
        <p:sp>
          <p:nvSpPr>
            <p:cNvPr id="250" name="Arrow"/>
            <p:cNvSpPr/>
            <p:nvPr/>
          </p:nvSpPr>
          <p:spPr>
            <a:xfrm rot="19333154">
              <a:off x="2794129" y="1391207"/>
              <a:ext cx="316317" cy="193305"/>
            </a:xfrm>
            <a:prstGeom prst="rightArrow">
              <a:avLst>
                <a:gd name="adj1" fmla="val 50000"/>
                <a:gd name="adj2" fmla="val 28764"/>
              </a:avLst>
            </a:prstGeom>
            <a:solidFill>
              <a:srgbClr val="6EA0B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67735" tIns="67735" rIns="67735" bIns="67735" numCol="1" anchor="ctr">
              <a:noAutofit/>
            </a:bodyPr>
            <a:lstStyle/>
            <a:p>
              <a:pPr>
                <a:defRPr sz="3600" i="0">
                  <a:solidFill>
                    <a:srgbClr val="FFFFFF"/>
                  </a:solidFill>
                  <a:latin typeface="굴림"/>
                  <a:ea typeface="굴림"/>
                  <a:cs typeface="굴림"/>
                  <a:sym typeface="굴림"/>
                </a:defRPr>
              </a:pPr>
              <a:endParaRPr sz="4800"/>
            </a:p>
          </p:txBody>
        </p:sp>
        <p:sp>
          <p:nvSpPr>
            <p:cNvPr id="251" name="Arrow"/>
            <p:cNvSpPr/>
            <p:nvPr/>
          </p:nvSpPr>
          <p:spPr>
            <a:xfrm rot="19333154">
              <a:off x="4191193" y="1382420"/>
              <a:ext cx="316318" cy="193306"/>
            </a:xfrm>
            <a:prstGeom prst="rightArrow">
              <a:avLst>
                <a:gd name="adj1" fmla="val 50000"/>
                <a:gd name="adj2" fmla="val 28764"/>
              </a:avLst>
            </a:prstGeom>
            <a:solidFill>
              <a:srgbClr val="6EA0B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67735" tIns="67735" rIns="67735" bIns="67735" numCol="1" anchor="ctr">
              <a:noAutofit/>
            </a:bodyPr>
            <a:lstStyle/>
            <a:p>
              <a:pPr>
                <a:defRPr sz="3600" i="0">
                  <a:solidFill>
                    <a:srgbClr val="FFFFFF"/>
                  </a:solidFill>
                  <a:latin typeface="굴림"/>
                  <a:ea typeface="굴림"/>
                  <a:cs typeface="굴림"/>
                  <a:sym typeface="굴림"/>
                </a:defRPr>
              </a:pPr>
              <a:endParaRPr sz="4800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Hidden Surface Removal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Surface Removal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5" name="C:\BOOK\OpenGL\Paul Final\jpeg_new\AN08F29.jpg" descr="C:\BOOK\OpenGL\Paul Final\jpeg_new\AN08F2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542" y="1697751"/>
            <a:ext cx="11504843" cy="72792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Credits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Credits</a:t>
            </a:r>
          </a:p>
        </p:txBody>
      </p:sp>
      <p:sp>
        <p:nvSpPr>
          <p:cNvPr id="99" name="Angel: Interactive Computer Graphics, 5th edition…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Angel: Interactive Computer Graphics, 5th edition</a:t>
            </a:r>
          </a:p>
          <a:p>
            <a:pPr lvl="1"/>
            <a:r>
              <a:rPr lang="en-US"/>
              <a:t>Chapter 1</a:t>
            </a:r>
          </a:p>
          <a:p>
            <a:pPr lvl="1"/>
            <a:r>
              <a:rPr lang="en-US">
                <a:hlinkClick r:id="rId2"/>
              </a:rPr>
              <a:t>http://www.cs.unm.edu/~angel/BOOK/INTERACTIVE_COMPUTER_GRAPHICS/FIFTH_EDITION/PPT/</a:t>
            </a:r>
            <a:r>
              <a:rPr lang="en-US"/>
              <a:t> 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OpenGL</a:t>
            </a:r>
          </a:p>
          <a:p>
            <a:pPr lvl="1"/>
            <a:r>
              <a:rPr lang="en-US" dirty="0"/>
              <a:t>Standard open API for 2D/3D graphics</a:t>
            </a:r>
          </a:p>
          <a:p>
            <a:r>
              <a:rPr lang="en-US" dirty="0" err="1"/>
              <a:t>OpenGL|ES</a:t>
            </a:r>
            <a:endParaRPr lang="en-US" dirty="0"/>
          </a:p>
          <a:p>
            <a:pPr lvl="1"/>
            <a:r>
              <a:rPr lang="en-US" dirty="0"/>
              <a:t>Standard open API for mobile graphics</a:t>
            </a:r>
          </a:p>
          <a:p>
            <a:r>
              <a:rPr lang="en-US" dirty="0" err="1"/>
              <a:t>WebGL</a:t>
            </a:r>
            <a:endParaRPr lang="en-US" dirty="0"/>
          </a:p>
          <a:p>
            <a:pPr lvl="1"/>
            <a:r>
              <a:rPr lang="en-US" dirty="0"/>
              <a:t>Standard open API for web browser</a:t>
            </a:r>
          </a:p>
          <a:p>
            <a:r>
              <a:rPr lang="en-US" dirty="0"/>
              <a:t>Direct3D</a:t>
            </a:r>
          </a:p>
          <a:p>
            <a:pPr lvl="1"/>
            <a:r>
              <a:rPr lang="en-US" dirty="0"/>
              <a:t>Microsoft propriety API</a:t>
            </a:r>
          </a:p>
          <a:p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Metal, Glide, </a:t>
            </a:r>
            <a:r>
              <a:rPr lang="en-US" dirty="0" err="1"/>
              <a:t>RenderMan</a:t>
            </a:r>
            <a:r>
              <a:rPr lang="en-US" dirty="0"/>
              <a:t>, </a:t>
            </a:r>
            <a:r>
              <a:rPr lang="en-US" dirty="0" err="1"/>
              <a:t>Vulkan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117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Graphics Library</a:t>
            </a:r>
          </a:p>
          <a:p>
            <a:pPr lvl="1"/>
            <a:r>
              <a:rPr lang="en-US" dirty="0"/>
              <a:t>Cross-language, cross platform application programming interface</a:t>
            </a:r>
          </a:p>
          <a:p>
            <a:pPr lvl="1"/>
            <a:r>
              <a:rPr lang="en-US" dirty="0"/>
              <a:t>Most GPU’s support OpenGL</a:t>
            </a:r>
          </a:p>
          <a:p>
            <a:pPr lvl="1"/>
            <a:r>
              <a:rPr lang="en-US" dirty="0"/>
              <a:t>Very similar to </a:t>
            </a:r>
            <a:r>
              <a:rPr lang="en-US" dirty="0" err="1"/>
              <a:t>WebGL</a:t>
            </a:r>
            <a:r>
              <a:rPr lang="en-US" dirty="0"/>
              <a:t> &amp; </a:t>
            </a:r>
            <a:r>
              <a:rPr lang="en-US" dirty="0" err="1"/>
              <a:t>OpenGL|ES</a:t>
            </a:r>
            <a:endParaRPr lang="en-US" dirty="0"/>
          </a:p>
          <a:p>
            <a:r>
              <a:rPr lang="en-US" dirty="0"/>
              <a:t>Profile</a:t>
            </a:r>
          </a:p>
          <a:p>
            <a:pPr lvl="1"/>
            <a:r>
              <a:rPr lang="en-US" dirty="0"/>
              <a:t>Compatible profile (~V3.1)</a:t>
            </a:r>
          </a:p>
          <a:p>
            <a:pPr lvl="1"/>
            <a:r>
              <a:rPr lang="en-US" dirty="0"/>
              <a:t>Core profile (V3.2~)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787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Documentation</a:t>
            </a:r>
          </a:p>
          <a:p>
            <a:pPr lvl="1"/>
            <a:r>
              <a:rPr lang="en-US" b="1" dirty="0"/>
              <a:t>The Red Book</a:t>
            </a:r>
          </a:p>
          <a:p>
            <a:pPr lvl="2"/>
            <a:r>
              <a:rPr lang="en-US" dirty="0"/>
              <a:t>OpenGL Programming Guide, 8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pPr lvl="1"/>
            <a:r>
              <a:rPr lang="en-US" dirty="0"/>
              <a:t>The Green Book</a:t>
            </a:r>
          </a:p>
          <a:p>
            <a:pPr lvl="2"/>
            <a:r>
              <a:rPr lang="en-US" dirty="0"/>
              <a:t>OpenGL Programming for X Window Systems</a:t>
            </a:r>
          </a:p>
          <a:p>
            <a:pPr lvl="1"/>
            <a:r>
              <a:rPr lang="en-US" b="1" dirty="0"/>
              <a:t>The Blue Book</a:t>
            </a:r>
          </a:p>
          <a:p>
            <a:pPr lvl="2"/>
            <a:r>
              <a:rPr lang="en-US" dirty="0"/>
              <a:t>OpenGL Reference manual, 4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pPr lvl="1"/>
            <a:r>
              <a:rPr lang="en-US" dirty="0"/>
              <a:t>The Alpha Book (white)</a:t>
            </a:r>
          </a:p>
          <a:p>
            <a:pPr lvl="2"/>
            <a:r>
              <a:rPr lang="en-US" dirty="0"/>
              <a:t>OpenGL Programming for Window 95 and Windows NT</a:t>
            </a:r>
          </a:p>
          <a:p>
            <a:pPr lvl="1"/>
            <a:r>
              <a:rPr lang="en-US" b="1" dirty="0"/>
              <a:t>The Orange Book</a:t>
            </a:r>
          </a:p>
          <a:p>
            <a:pPr lvl="2"/>
            <a:r>
              <a:rPr lang="en-US" dirty="0"/>
              <a:t>OpenGL Shading Language, 3</a:t>
            </a:r>
            <a:r>
              <a:rPr lang="en-US" baseline="30000" dirty="0"/>
              <a:t>rd</a:t>
            </a:r>
            <a:r>
              <a:rPr lang="en-US" dirty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val="1465261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Window Toolkit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Creating OpenGL context</a:t>
            </a:r>
          </a:p>
          <a:p>
            <a:pPr lvl="1"/>
            <a:r>
              <a:rPr lang="en-US" dirty="0"/>
              <a:t>Complex process</a:t>
            </a:r>
          </a:p>
          <a:p>
            <a:pPr lvl="1"/>
            <a:r>
              <a:rPr lang="en-US" dirty="0"/>
              <a:t>Platform dependent</a:t>
            </a:r>
          </a:p>
          <a:p>
            <a:r>
              <a:rPr lang="en-US" dirty="0"/>
              <a:t>Popular toolkits</a:t>
            </a:r>
          </a:p>
          <a:p>
            <a:pPr lvl="1"/>
            <a:r>
              <a:rPr lang="en-US" dirty="0"/>
              <a:t>GLFW</a:t>
            </a:r>
          </a:p>
          <a:p>
            <a:pPr lvl="1"/>
            <a:r>
              <a:rPr lang="en-US" dirty="0"/>
              <a:t>GLUT</a:t>
            </a:r>
          </a:p>
          <a:p>
            <a:pPr lvl="1"/>
            <a:r>
              <a:rPr lang="en-US" dirty="0" err="1"/>
              <a:t>freeglut</a:t>
            </a:r>
            <a:endParaRPr lang="en-US" dirty="0"/>
          </a:p>
          <a:p>
            <a:r>
              <a:rPr lang="en-US" dirty="0"/>
              <a:t>Multimedia libraries</a:t>
            </a:r>
          </a:p>
          <a:p>
            <a:pPr lvl="1"/>
            <a:r>
              <a:rPr lang="en-US" dirty="0"/>
              <a:t>Allegro 5, SDL, SFML, 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Widget toolkits</a:t>
            </a:r>
          </a:p>
          <a:p>
            <a:pPr lvl="1"/>
            <a:r>
              <a:rPr lang="en-US" dirty="0"/>
              <a:t>FLTK, </a:t>
            </a:r>
            <a:r>
              <a:rPr lang="en-US" dirty="0" err="1"/>
              <a:t>Qt</a:t>
            </a:r>
            <a:r>
              <a:rPr lang="en-US" dirty="0"/>
              <a:t>, </a:t>
            </a:r>
            <a:r>
              <a:rPr lang="en-US" dirty="0" err="1"/>
              <a:t>wxWidgets</a:t>
            </a:r>
            <a:r>
              <a:rPr lang="en-US" dirty="0"/>
              <a:t>, 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330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GLFW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http://www.glfw.org/download.html</a:t>
            </a:r>
            <a:endParaRPr lang="en-US" dirty="0"/>
          </a:p>
          <a:p>
            <a:r>
              <a:rPr lang="en-US" dirty="0"/>
              <a:t>Advantage</a:t>
            </a:r>
          </a:p>
          <a:p>
            <a:pPr lvl="1"/>
            <a:r>
              <a:rPr lang="en-US" dirty="0"/>
              <a:t>Free, Open-source</a:t>
            </a:r>
          </a:p>
          <a:p>
            <a:pPr lvl="1"/>
            <a:r>
              <a:rPr lang="en-US" dirty="0"/>
              <a:t>Very easy</a:t>
            </a:r>
          </a:p>
          <a:p>
            <a:pPr lvl="1"/>
            <a:r>
              <a:rPr lang="en-US" dirty="0" err="1"/>
              <a:t>Featureful</a:t>
            </a:r>
            <a:endParaRPr lang="en-US" dirty="0"/>
          </a:p>
          <a:p>
            <a:pPr lvl="1"/>
            <a:r>
              <a:rPr lang="en-US" dirty="0"/>
              <a:t>Multi-language binding</a:t>
            </a:r>
          </a:p>
          <a:p>
            <a:r>
              <a:rPr lang="en-US" dirty="0"/>
              <a:t>Disadvantage</a:t>
            </a:r>
          </a:p>
          <a:p>
            <a:pPr lvl="1"/>
            <a:r>
              <a:rPr lang="en-US" dirty="0"/>
              <a:t>No user interface</a:t>
            </a:r>
          </a:p>
          <a:p>
            <a:pPr lvl="1"/>
            <a:r>
              <a:rPr lang="en-US" dirty="0"/>
              <a:t>Desktop only</a:t>
            </a:r>
          </a:p>
          <a:p>
            <a:pPr lvl="1"/>
            <a:r>
              <a:rPr lang="en-US" dirty="0"/>
              <a:t>No threading</a:t>
            </a:r>
          </a:p>
          <a:p>
            <a:pPr lvl="1"/>
            <a:r>
              <a:rPr lang="en-US" dirty="0"/>
              <a:t>No image loading library</a:t>
            </a:r>
          </a:p>
        </p:txBody>
      </p:sp>
    </p:spTree>
    <p:extLst>
      <p:ext uri="{BB962C8B-B14F-4D97-AF65-F5344CB8AC3E}">
        <p14:creationId xmlns:p14="http://schemas.microsoft.com/office/powerpoint/2010/main" val="1421513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GLFW Basic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2000" dirty="0"/>
              <a:t>#include &lt;GLFW/glfw3.h&gt;</a:t>
            </a:r>
          </a:p>
          <a:p>
            <a:pPr lvl="1"/>
            <a:r>
              <a:rPr lang="en-US" sz="2000" dirty="0"/>
              <a:t>void render( </a:t>
            </a:r>
            <a:r>
              <a:rPr lang="en-US" sz="2000" dirty="0" err="1"/>
              <a:t>GLFWWindow</a:t>
            </a:r>
            <a:r>
              <a:rPr lang="en-US" sz="2000" dirty="0"/>
              <a:t>* window );</a:t>
            </a:r>
          </a:p>
          <a:p>
            <a:pPr lvl="1"/>
            <a:r>
              <a:rPr lang="en-US" sz="2000" dirty="0" err="1"/>
              <a:t>int</a:t>
            </a:r>
            <a:r>
              <a:rPr lang="en-US" sz="2000" dirty="0"/>
              <a:t> main(void){</a:t>
            </a:r>
          </a:p>
          <a:p>
            <a:pPr lvl="1"/>
            <a:r>
              <a:rPr lang="en-US" sz="2000" dirty="0"/>
              <a:t>  if ( !</a:t>
            </a:r>
            <a:r>
              <a:rPr lang="en-US" sz="2000" dirty="0" err="1"/>
              <a:t>glfwInit</a:t>
            </a:r>
            <a:r>
              <a:rPr lang="en-US" sz="2000" dirty="0"/>
              <a:t>() )        exit(EXIT_FAILURE);</a:t>
            </a:r>
          </a:p>
          <a:p>
            <a:pPr lvl="1"/>
            <a:r>
              <a:rPr lang="en-US" sz="2000" dirty="0"/>
              <a:t>#</a:t>
            </a:r>
            <a:r>
              <a:rPr lang="en-US" sz="2000" dirty="0" err="1"/>
              <a:t>ifdef</a:t>
            </a:r>
            <a:r>
              <a:rPr lang="en-US" sz="2000" dirty="0"/>
              <a:t> __APPLE__</a:t>
            </a:r>
          </a:p>
          <a:p>
            <a:pPr lvl="1"/>
            <a:r>
              <a:rPr lang="en-US" sz="2000" dirty="0"/>
              <a:t>  </a:t>
            </a:r>
            <a:r>
              <a:rPr lang="en-US" sz="2000" dirty="0" err="1"/>
              <a:t>glfwWindowHint</a:t>
            </a:r>
            <a:r>
              <a:rPr lang="en-US" sz="2000" dirty="0"/>
              <a:t>( GLFW_CONTEXT_VERSION_MAJOR, 4 );</a:t>
            </a:r>
          </a:p>
          <a:p>
            <a:pPr lvl="1"/>
            <a:r>
              <a:rPr lang="en-US" sz="2000" dirty="0"/>
              <a:t>  </a:t>
            </a:r>
            <a:r>
              <a:rPr lang="en-US" sz="2000" dirty="0" err="1"/>
              <a:t>glfwWindowHint</a:t>
            </a:r>
            <a:r>
              <a:rPr lang="en-US" sz="2000" dirty="0"/>
              <a:t>( GLFW_CONTEXT_VERSION_MINOR, 1 );</a:t>
            </a:r>
          </a:p>
          <a:p>
            <a:pPr lvl="1"/>
            <a:r>
              <a:rPr lang="en-US" sz="2000" dirty="0"/>
              <a:t>  </a:t>
            </a:r>
            <a:r>
              <a:rPr lang="en-US" sz="2000" dirty="0" err="1"/>
              <a:t>glfwWindowHint</a:t>
            </a:r>
            <a:r>
              <a:rPr lang="en-US" sz="2000" dirty="0"/>
              <a:t> (GLFW_OPENGL_FORWARD_COMPAT, GL_TRUE);</a:t>
            </a:r>
          </a:p>
          <a:p>
            <a:pPr lvl="1"/>
            <a:r>
              <a:rPr lang="en-US" sz="2000" dirty="0"/>
              <a:t>  </a:t>
            </a:r>
            <a:r>
              <a:rPr lang="en-US" sz="2000" dirty="0" err="1"/>
              <a:t>glfwWindowHint</a:t>
            </a:r>
            <a:r>
              <a:rPr lang="en-US" sz="2000" dirty="0"/>
              <a:t>( GLFW_OPENGL_PROFILE, GLFW_OPENGL_CORE_PROFILE );</a:t>
            </a:r>
          </a:p>
          <a:p>
            <a:pPr lvl="1"/>
            <a:r>
              <a:rPr lang="en-US" sz="2000" dirty="0"/>
              <a:t>#</a:t>
            </a:r>
            <a:r>
              <a:rPr lang="en-US" sz="2000" dirty="0" err="1"/>
              <a:t>endif</a:t>
            </a:r>
            <a:endParaRPr lang="en-US" sz="2000" dirty="0"/>
          </a:p>
          <a:p>
            <a:pPr lvl="1"/>
            <a:r>
              <a:rPr lang="en-US" sz="2000" dirty="0"/>
              <a:t>  </a:t>
            </a:r>
            <a:r>
              <a:rPr lang="en-US" sz="2000" dirty="0" err="1"/>
              <a:t>GLFWwindow</a:t>
            </a:r>
            <a:r>
              <a:rPr lang="en-US" sz="2000" dirty="0"/>
              <a:t>* window = </a:t>
            </a:r>
            <a:r>
              <a:rPr lang="en-US" sz="2000" dirty="0" err="1"/>
              <a:t>glfwCreateWindow</a:t>
            </a:r>
            <a:r>
              <a:rPr lang="en-US" sz="2000" dirty="0"/>
              <a:t>( 640, 480, "Hello", NULL, NULL );</a:t>
            </a:r>
          </a:p>
          <a:p>
            <a:pPr lvl="1"/>
            <a:r>
              <a:rPr lang="en-US" sz="2000" dirty="0"/>
              <a:t>  </a:t>
            </a:r>
            <a:r>
              <a:rPr lang="en-US" sz="2000" dirty="0" err="1"/>
              <a:t>glfwMakeContextCurrent</a:t>
            </a:r>
            <a:r>
              <a:rPr lang="en-US" sz="2000" dirty="0"/>
              <a:t>( window );</a:t>
            </a:r>
          </a:p>
          <a:p>
            <a:pPr lvl="1"/>
            <a:r>
              <a:rPr lang="en-US" sz="2000" dirty="0"/>
              <a:t>  while ( !</a:t>
            </a:r>
            <a:r>
              <a:rPr lang="en-US" sz="2000" dirty="0" err="1"/>
              <a:t>glfwWindowShouldClose</a:t>
            </a:r>
            <a:r>
              <a:rPr lang="en-US" sz="2000" dirty="0"/>
              <a:t>( window ) ) {</a:t>
            </a:r>
          </a:p>
          <a:p>
            <a:pPr lvl="1"/>
            <a:r>
              <a:rPr lang="en-US" sz="2000" dirty="0"/>
              <a:t>    render( window );</a:t>
            </a:r>
          </a:p>
          <a:p>
            <a:pPr lvl="1"/>
            <a:r>
              <a:rPr lang="en-US" sz="2000" dirty="0"/>
              <a:t>    </a:t>
            </a:r>
            <a:r>
              <a:rPr lang="en-US" sz="2000" dirty="0" err="1"/>
              <a:t>glfwPollEvents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/>
              <a:t>  }</a:t>
            </a:r>
          </a:p>
          <a:p>
            <a:pPr lvl="1"/>
            <a:r>
              <a:rPr lang="en-US" sz="2000" dirty="0"/>
              <a:t>  </a:t>
            </a:r>
            <a:r>
              <a:rPr lang="en-US" sz="2000" dirty="0" err="1"/>
              <a:t>glfwDestroyWindow</a:t>
            </a:r>
            <a:r>
              <a:rPr lang="en-US" sz="2000" dirty="0"/>
              <a:t>( window );</a:t>
            </a:r>
          </a:p>
          <a:p>
            <a:pPr lvl="1"/>
            <a:r>
              <a:rPr lang="en-US" sz="2000" dirty="0"/>
              <a:t>  </a:t>
            </a:r>
            <a:r>
              <a:rPr lang="en-US" sz="2000" dirty="0" err="1"/>
              <a:t>glfwTerminate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7457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GLFW Basic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void render( </a:t>
            </a:r>
            <a:r>
              <a:rPr lang="en-US" dirty="0" err="1"/>
              <a:t>GLFWWindow</a:t>
            </a:r>
            <a:r>
              <a:rPr lang="en-US" dirty="0"/>
              <a:t>* window ) {</a:t>
            </a:r>
          </a:p>
          <a:p>
            <a:pPr lvl="1"/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width, height;</a:t>
            </a:r>
          </a:p>
          <a:p>
            <a:pPr lvl="1"/>
            <a:r>
              <a:rPr lang="en-US" dirty="0"/>
              <a:t>  </a:t>
            </a:r>
            <a:r>
              <a:rPr lang="en-US" dirty="0" err="1"/>
              <a:t>glfwGetFramebufferSize</a:t>
            </a:r>
            <a:r>
              <a:rPr lang="en-US" dirty="0"/>
              <a:t>( window, &amp;width, &amp;height );</a:t>
            </a:r>
          </a:p>
          <a:p>
            <a:pPr lvl="1"/>
            <a:r>
              <a:rPr lang="en-US" dirty="0"/>
              <a:t>  </a:t>
            </a:r>
            <a:r>
              <a:rPr lang="en-US" dirty="0" err="1"/>
              <a:t>glViewport</a:t>
            </a:r>
            <a:r>
              <a:rPr lang="en-US" dirty="0"/>
              <a:t>( 0, 0, width, height );</a:t>
            </a:r>
          </a:p>
          <a:p>
            <a:pPr lvl="1"/>
            <a:r>
              <a:rPr lang="en-US" dirty="0"/>
              <a:t>  </a:t>
            </a:r>
            <a:r>
              <a:rPr lang="en-US" dirty="0" err="1"/>
              <a:t>glClearColor</a:t>
            </a:r>
            <a:r>
              <a:rPr lang="en-US" dirty="0"/>
              <a:t>( 0, 0, .5, 0 );</a:t>
            </a:r>
          </a:p>
          <a:p>
            <a:pPr lvl="1"/>
            <a:r>
              <a:rPr lang="en-US" dirty="0"/>
              <a:t>  </a:t>
            </a:r>
            <a:r>
              <a:rPr lang="en-US" dirty="0" err="1"/>
              <a:t>glClear</a:t>
            </a:r>
            <a:r>
              <a:rPr lang="en-US" dirty="0"/>
              <a:t>( GL_COLOR_BUFFER_BIT );</a:t>
            </a:r>
          </a:p>
          <a:p>
            <a:pPr lvl="1"/>
            <a:r>
              <a:rPr lang="en-US" dirty="0"/>
              <a:t>  </a:t>
            </a:r>
            <a:r>
              <a:rPr lang="en-US" dirty="0" err="1"/>
              <a:t>glfwSwapBuffers</a:t>
            </a:r>
            <a:r>
              <a:rPr lang="en-US" dirty="0"/>
              <a:t>( window );</a:t>
            </a:r>
          </a:p>
          <a:p>
            <a:pPr lvl="1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6464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MS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Default OpenGL library (and headers) does not support higher version of OpenGL</a:t>
            </a:r>
          </a:p>
          <a:p>
            <a:r>
              <a:rPr lang="en-US" dirty="0"/>
              <a:t>Solutions</a:t>
            </a:r>
          </a:p>
          <a:p>
            <a:pPr lvl="1"/>
            <a:r>
              <a:rPr lang="en-US" dirty="0"/>
              <a:t>Glade</a:t>
            </a:r>
          </a:p>
          <a:p>
            <a:pPr lvl="1"/>
            <a:r>
              <a:rPr lang="en-US" dirty="0"/>
              <a:t>GLEW</a:t>
            </a:r>
          </a:p>
          <a:p>
            <a:pPr lvl="2"/>
            <a:r>
              <a:rPr lang="en-US" dirty="0">
                <a:hlinkClick r:id="rId2"/>
              </a:rPr>
              <a:t>http://glew.sourceforge.net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19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Library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GLM</a:t>
            </a:r>
          </a:p>
          <a:p>
            <a:pPr lvl="1"/>
            <a:r>
              <a:rPr lang="en-US" dirty="0"/>
              <a:t>Math library</a:t>
            </a:r>
          </a:p>
          <a:p>
            <a:pPr lvl="1"/>
            <a:r>
              <a:rPr lang="en-US" dirty="0"/>
              <a:t>Vectors, matrices, etc.</a:t>
            </a:r>
          </a:p>
          <a:p>
            <a:pPr lvl="1"/>
            <a:r>
              <a:rPr lang="en-US" dirty="0"/>
              <a:t>Header files only</a:t>
            </a:r>
          </a:p>
          <a:p>
            <a:pPr lvl="1"/>
            <a:r>
              <a:rPr lang="en-US" dirty="0">
                <a:hlinkClick r:id="rId2"/>
              </a:rPr>
              <a:t>https://github.com/g-truc/glm/tags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469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 (0 point but </a:t>
            </a:r>
            <a:r>
              <a:rPr lang="en-US" dirty="0" err="1"/>
              <a:t>mendatory</a:t>
            </a:r>
            <a:r>
              <a:rPr lang="en-US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OpenGL program</a:t>
            </a:r>
          </a:p>
          <a:p>
            <a:pPr lvl="1"/>
            <a:r>
              <a:rPr lang="en-US" dirty="0"/>
              <a:t>Create window (640x480, with your ID)</a:t>
            </a:r>
          </a:p>
          <a:p>
            <a:pPr lvl="1"/>
            <a:r>
              <a:rPr lang="en-US" dirty="0"/>
              <a:t>Initially clear the window black</a:t>
            </a:r>
          </a:p>
          <a:p>
            <a:pPr lvl="1"/>
            <a:r>
              <a:rPr lang="en-US" dirty="0"/>
              <a:t>At each frame, the window becomes blue by 5%.</a:t>
            </a:r>
          </a:p>
          <a:p>
            <a:pPr lvl="1"/>
            <a:r>
              <a:rPr lang="en-US" dirty="0"/>
              <a:t>When it become 100% blue, turn it back to black.</a:t>
            </a:r>
          </a:p>
          <a:p>
            <a:pPr lvl="1"/>
            <a:r>
              <a:rPr lang="en-US" dirty="0"/>
              <a:t>Repeat the color change.</a:t>
            </a:r>
          </a:p>
        </p:txBody>
      </p:sp>
    </p:spTree>
    <p:extLst>
      <p:ext uri="{BB962C8B-B14F-4D97-AF65-F5344CB8AC3E}">
        <p14:creationId xmlns:p14="http://schemas.microsoft.com/office/powerpoint/2010/main" val="2058109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ontents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102" name="Basic graphics system…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graphics system</a:t>
            </a:r>
          </a:p>
          <a:p>
            <a:r>
              <a:rPr lang="en-US" dirty="0"/>
              <a:t>Image formation</a:t>
            </a:r>
          </a:p>
          <a:p>
            <a:r>
              <a:rPr lang="en-US" dirty="0"/>
              <a:t>Pipeline architecture</a:t>
            </a:r>
          </a:p>
          <a:p>
            <a:r>
              <a:rPr lang="en-US" dirty="0"/>
              <a:t>Software components</a:t>
            </a:r>
          </a:p>
          <a:p>
            <a:pPr lvl="1"/>
            <a:r>
              <a:rPr lang="en-US" dirty="0"/>
              <a:t>API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Questions ?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Questions ?</a:t>
            </a:r>
          </a:p>
        </p:txBody>
      </p:sp>
      <p:sp>
        <p:nvSpPr>
          <p:cNvPr id="294" name="Body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asic Graphics System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Graphics System</a:t>
            </a:r>
            <a:endParaRPr lang="en-US" dirty="0"/>
          </a:p>
        </p:txBody>
      </p:sp>
      <p:sp>
        <p:nvSpPr>
          <p:cNvPr id="105" name="Computer graphics system is a computer system…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graphics system is a computer system</a:t>
            </a:r>
          </a:p>
          <a:p>
            <a:pPr lvl="1"/>
            <a:r>
              <a:rPr lang="en-US" dirty="0"/>
              <a:t>It must have all the components of a general-purpose computer system</a:t>
            </a:r>
          </a:p>
          <a:p>
            <a:r>
              <a:rPr lang="en-US" dirty="0"/>
              <a:t>Five major elements</a:t>
            </a:r>
          </a:p>
          <a:p>
            <a:pPr lvl="1"/>
            <a:r>
              <a:rPr lang="en-US" dirty="0"/>
              <a:t>Input devices</a:t>
            </a:r>
          </a:p>
          <a:p>
            <a:pPr lvl="1"/>
            <a:r>
              <a:rPr lang="en-US" dirty="0"/>
              <a:t>Processor</a:t>
            </a:r>
          </a:p>
          <a:p>
            <a:pPr lvl="1"/>
            <a:r>
              <a:rPr lang="en-US" dirty="0"/>
              <a:t>Memory</a:t>
            </a:r>
          </a:p>
          <a:p>
            <a:pPr lvl="1"/>
            <a:r>
              <a:rPr lang="en-US" dirty="0"/>
              <a:t>Frame buffer</a:t>
            </a:r>
          </a:p>
          <a:p>
            <a:pPr lvl="1"/>
            <a:r>
              <a:rPr lang="en-US" dirty="0"/>
              <a:t>Output devices</a:t>
            </a:r>
          </a:p>
        </p:txBody>
      </p:sp>
      <p:pic>
        <p:nvPicPr>
          <p:cNvPr id="107" name="ftp://ftp.cs.unm.edu/pub/angel/BOOK/SECOND_EDITION/FIGURES/JPEG/an01f01.jpg" descr="ftp://ftp.cs.unm.edu/pub/angel/BOOK/SECOND_EDITION/FIGURES/JPEG/an01f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950" y="4726817"/>
            <a:ext cx="8969340" cy="3902434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Input devices"/>
          <p:cNvSpPr txBox="1"/>
          <p:nvPr/>
        </p:nvSpPr>
        <p:spPr>
          <a:xfrm>
            <a:off x="6345952" y="8575703"/>
            <a:ext cx="2756100" cy="670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67735" tIns="67735" rIns="67735" bIns="67735" anchor="ctr">
            <a:spAutoFit/>
          </a:bodyPr>
          <a:lstStyle/>
          <a:p>
            <a:r>
              <a:rPr sz="3467"/>
              <a:t>Input devices</a:t>
            </a:r>
          </a:p>
        </p:txBody>
      </p:sp>
      <p:sp>
        <p:nvSpPr>
          <p:cNvPr id="109" name="Output device"/>
          <p:cNvSpPr txBox="1"/>
          <p:nvPr/>
        </p:nvSpPr>
        <p:spPr>
          <a:xfrm>
            <a:off x="13667663" y="7502869"/>
            <a:ext cx="2879531" cy="670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67735" tIns="67735" rIns="67735" bIns="67735" anchor="ctr">
            <a:spAutoFit/>
          </a:bodyPr>
          <a:lstStyle/>
          <a:p>
            <a:r>
              <a:rPr sz="3467"/>
              <a:t>Output device</a:t>
            </a:r>
          </a:p>
        </p:txBody>
      </p:sp>
      <p:sp>
        <p:nvSpPr>
          <p:cNvPr id="110" name="Line"/>
          <p:cNvSpPr/>
          <p:nvPr/>
        </p:nvSpPr>
        <p:spPr>
          <a:xfrm flipV="1">
            <a:off x="12715154" y="7301619"/>
            <a:ext cx="368950" cy="1623659"/>
          </a:xfrm>
          <a:prstGeom prst="line">
            <a:avLst/>
          </a:prstGeom>
          <a:ln w="25400">
            <a:solidFill>
              <a:srgbClr val="484D4B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algn="l" defTabSz="609630">
              <a:defRPr sz="1200" i="0">
                <a:solidFill>
                  <a:srgbClr val="000000"/>
                </a:solidFill>
              </a:defRPr>
            </a:pPr>
            <a:endParaRPr sz="1600"/>
          </a:p>
        </p:txBody>
      </p:sp>
      <p:sp>
        <p:nvSpPr>
          <p:cNvPr id="111" name="Image formed in FB"/>
          <p:cNvSpPr txBox="1"/>
          <p:nvPr/>
        </p:nvSpPr>
        <p:spPr>
          <a:xfrm>
            <a:off x="10009447" y="8754323"/>
            <a:ext cx="4036899" cy="670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67735" tIns="67735" rIns="67735" bIns="67735" anchor="ctr">
            <a:spAutoFit/>
          </a:bodyPr>
          <a:lstStyle/>
          <a:p>
            <a:r>
              <a:rPr sz="3467"/>
              <a:t>Image formed in FB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Basic Graphics System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Graphics System</a:t>
            </a:r>
          </a:p>
        </p:txBody>
      </p:sp>
      <p:sp>
        <p:nvSpPr>
          <p:cNvPr id="115" name="CPU (central processing units)…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 (central processing units)</a:t>
            </a:r>
          </a:p>
          <a:p>
            <a:pPr lvl="1"/>
            <a:r>
              <a:rPr lang="en-US" dirty="0"/>
              <a:t>Do both the normal processing and the graphical processing</a:t>
            </a:r>
          </a:p>
          <a:p>
            <a:r>
              <a:rPr lang="en-US" dirty="0"/>
              <a:t>GPU (graphics processing units)</a:t>
            </a:r>
          </a:p>
          <a:p>
            <a:pPr lvl="1"/>
            <a:r>
              <a:rPr lang="en-US" dirty="0"/>
              <a:t>Today, virtually all graphics systems are characterized by special-purpose GPUs, custom-tailored to carry out specific graphics functions</a:t>
            </a:r>
          </a:p>
          <a:p>
            <a:pPr lvl="1"/>
            <a:r>
              <a:rPr lang="en-US" dirty="0"/>
              <a:t>Either on the </a:t>
            </a:r>
            <a:r>
              <a:rPr lang="en-US" dirty="0" err="1"/>
              <a:t>motherborad</a:t>
            </a:r>
            <a:r>
              <a:rPr lang="en-US" dirty="0"/>
              <a:t> or on a graphics card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ixels and Frame Buffer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Pixels and Frame Buffer</a:t>
            </a:r>
          </a:p>
        </p:txBody>
      </p:sp>
      <p:sp>
        <p:nvSpPr>
          <p:cNvPr id="118" name="Presently, almost all graphics systems are raster based…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Presently, almost all graphics systems are raster based</a:t>
            </a:r>
          </a:p>
          <a:p>
            <a:r>
              <a:rPr lang="en-US"/>
              <a:t>Image is produced as an array (the raster) of picture elements (pixels) in the frame buffer (a part of memory)</a:t>
            </a:r>
          </a:p>
        </p:txBody>
      </p:sp>
      <p:grpSp>
        <p:nvGrpSpPr>
          <p:cNvPr id="122" name="Group"/>
          <p:cNvGrpSpPr/>
          <p:nvPr/>
        </p:nvGrpSpPr>
        <p:grpSpPr>
          <a:xfrm>
            <a:off x="3607048" y="4876800"/>
            <a:ext cx="10222179" cy="4315741"/>
            <a:chOff x="0" y="0"/>
            <a:chExt cx="7666399" cy="3236705"/>
          </a:xfrm>
        </p:grpSpPr>
        <p:pic>
          <p:nvPicPr>
            <p:cNvPr id="120" name="ftp://ftp.cs.unm.edu/pub/angel/BOOK/SECOND_EDITION/FIGURES/JPEG/an01f02A.jpg" descr="ftp://ftp.cs.unm.edu/pub/angel/BOOK/SECOND_EDITION/FIGURES/JPEG/an01f02A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0"/>
              <a:ext cx="3174777" cy="32367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1" name="ftp://ftp.cs.unm.edu/pub/angel/BOOK/SECOND_EDITION/FIGURES/JPEG/an01f02B.jpg" descr="ftp://ftp.cs.unm.edu/pub/angel/BOOK/SECOND_EDITION/FIGURES/JPEG/an01f02B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33199" y="78228"/>
              <a:ext cx="3833201" cy="29074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ixels and Frame Buffer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Pixels and Frame Buffer</a:t>
            </a:r>
          </a:p>
        </p:txBody>
      </p:sp>
      <p:sp>
        <p:nvSpPr>
          <p:cNvPr id="124" name="Frame buffer…"/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Frame buffer</a:t>
            </a:r>
          </a:p>
          <a:p>
            <a:pPr lvl="1"/>
            <a:r>
              <a:rPr lang="en-US" dirty="0"/>
              <a:t>Core element of a graphics system</a:t>
            </a:r>
          </a:p>
          <a:p>
            <a:pPr lvl="1"/>
            <a:r>
              <a:rPr lang="en-US" dirty="0"/>
              <a:t>Resolution</a:t>
            </a:r>
          </a:p>
          <a:p>
            <a:pPr lvl="2"/>
            <a:r>
              <a:rPr lang="en-US" dirty="0"/>
              <a:t># of pixels in the frame buffer</a:t>
            </a:r>
          </a:p>
          <a:p>
            <a:pPr lvl="2"/>
            <a:r>
              <a:rPr lang="en-US" dirty="0"/>
              <a:t>determine the details that you can see in the image</a:t>
            </a:r>
          </a:p>
          <a:p>
            <a:pPr lvl="1"/>
            <a:r>
              <a:rPr lang="en-US" dirty="0"/>
              <a:t>Depth (precision)</a:t>
            </a:r>
          </a:p>
          <a:p>
            <a:pPr lvl="2"/>
            <a:r>
              <a:rPr lang="en-US" dirty="0"/>
              <a:t># of bits that are used for each pixel</a:t>
            </a:r>
          </a:p>
          <a:p>
            <a:pPr lvl="2"/>
            <a:r>
              <a:rPr lang="en-US" dirty="0"/>
              <a:t>determine properties such as how many colors can be represented on a given system</a:t>
            </a:r>
          </a:p>
          <a:p>
            <a:pPr lvl="2"/>
            <a:r>
              <a:rPr lang="en-US" dirty="0"/>
              <a:t>ex) 1-bit-deep: only two colors, 8-bit-deep: 28 (256) colors</a:t>
            </a:r>
          </a:p>
          <a:p>
            <a:pPr lvl="1"/>
            <a:r>
              <a:rPr lang="en-US" dirty="0"/>
              <a:t>Implemented with special types of memory chips for fast </a:t>
            </a:r>
            <a:r>
              <a:rPr lang="en-US" dirty="0" err="1"/>
              <a:t>redisply</a:t>
            </a:r>
            <a:r>
              <a:rPr lang="en-US" dirty="0"/>
              <a:t> of the contents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solution and Depth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 and Depth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8" name="C:\Users\yunjin\Desktop\cgf\figs\result_various_input\b.bak.small.png" descr="C:\Users\yunjin\Desktop\cgf\figs\result_various_input\b.bak.smal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8607" y="1458443"/>
            <a:ext cx="5137990" cy="33919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C:\Users\yunjin\Desktop\cgf\figs\result_various_input\b.bak.small.png" descr="C:\Users\yunjin\Desktop\cgf\figs\result_various_input\b.bak.smal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287" y="1484878"/>
            <a:ext cx="5107037" cy="33919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C:\Users\yunjin\Desktop\cgf\figs\result_various_input\b.bak.8bit.png" descr="C:\Users\yunjin\Desktop\cgf\figs\result_various_input\b.bak.8bi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9558" y="5439576"/>
            <a:ext cx="5107039" cy="33919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C:\Users\yunjin\Desktop\cgf\figs\result_various_input\b.bak.4bit.png" descr="C:\Users\yunjin\Desktop\cgf\figs\result_various_input\b.bak.4bi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6287" y="5413087"/>
            <a:ext cx="5107039" cy="3391922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500x332"/>
          <p:cNvSpPr txBox="1"/>
          <p:nvPr/>
        </p:nvSpPr>
        <p:spPr>
          <a:xfrm>
            <a:off x="4044240" y="4850365"/>
            <a:ext cx="2171130" cy="670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7735" tIns="67735" rIns="67735" bIns="67735" anchor="ctr">
            <a:spAutoFit/>
          </a:bodyPr>
          <a:lstStyle/>
          <a:p>
            <a:r>
              <a:rPr sz="3467" dirty="0"/>
              <a:t>500x332</a:t>
            </a:r>
          </a:p>
        </p:txBody>
      </p:sp>
      <p:sp>
        <p:nvSpPr>
          <p:cNvPr id="133" name="1/10 resolution"/>
          <p:cNvSpPr txBox="1"/>
          <p:nvPr/>
        </p:nvSpPr>
        <p:spPr>
          <a:xfrm>
            <a:off x="10612657" y="4865480"/>
            <a:ext cx="3193283" cy="670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7735" tIns="67735" rIns="67735" bIns="67735" anchor="ctr">
            <a:spAutoFit/>
          </a:bodyPr>
          <a:lstStyle/>
          <a:p>
            <a:r>
              <a:rPr sz="3467" dirty="0"/>
              <a:t>1/10 resolution</a:t>
            </a:r>
          </a:p>
        </p:txBody>
      </p:sp>
      <p:sp>
        <p:nvSpPr>
          <p:cNvPr id="134" name="4 bit"/>
          <p:cNvSpPr txBox="1"/>
          <p:nvPr/>
        </p:nvSpPr>
        <p:spPr>
          <a:xfrm>
            <a:off x="4469771" y="8826940"/>
            <a:ext cx="1351020" cy="670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7735" tIns="67735" rIns="67735" bIns="67735" anchor="ctr">
            <a:spAutoFit/>
          </a:bodyPr>
          <a:lstStyle/>
          <a:p>
            <a:r>
              <a:rPr sz="3467" dirty="0"/>
              <a:t>4 bit</a:t>
            </a:r>
          </a:p>
        </p:txBody>
      </p:sp>
      <p:sp>
        <p:nvSpPr>
          <p:cNvPr id="135" name="8 bit"/>
          <p:cNvSpPr txBox="1"/>
          <p:nvPr/>
        </p:nvSpPr>
        <p:spPr>
          <a:xfrm>
            <a:off x="11519473" y="8751229"/>
            <a:ext cx="1351020" cy="670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7735" tIns="67735" rIns="67735" bIns="67735" anchor="ctr">
            <a:spAutoFit/>
          </a:bodyPr>
          <a:lstStyle/>
          <a:p>
            <a:r>
              <a:rPr sz="3467" dirty="0"/>
              <a:t>8 bit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he Programmer’s Interface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defTabSz="531622">
              <a:defRPr sz="5278">
                <a:effectLst>
                  <a:outerShdw blurRad="34671" dist="34671" dir="2700000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dirty="0">
                <a:effectLst/>
              </a:rPr>
              <a:t>The Programmer’s Interface</a:t>
            </a:r>
          </a:p>
        </p:txBody>
      </p:sp>
      <p:sp>
        <p:nvSpPr>
          <p:cNvPr id="137" name="Programmer sees the graphics system through a software interface: the Application Programmer Interface (API)…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Programmer sees the graphics system through a software interface</a:t>
            </a:r>
          </a:p>
          <a:p>
            <a:pPr lvl="1"/>
            <a:r>
              <a:rPr lang="en-US"/>
              <a:t>The Application Programmer Interface (API)</a:t>
            </a:r>
          </a:p>
          <a:p>
            <a:pPr lvl="1"/>
            <a:r>
              <a:rPr lang="en-US"/>
              <a:t>Hide the details of both the hardware and the software implementation of the graphics library</a:t>
            </a:r>
            <a:endParaRPr lang="en-US" dirty="0"/>
          </a:p>
        </p:txBody>
      </p:sp>
      <p:pic>
        <p:nvPicPr>
          <p:cNvPr id="139" name="ftp://ftp.cs.unm.edu/pub/angel/BOOK/SECOND_EDITION/FIGURES/JPEG/an01f22.jpg" descr="ftp://ftp.cs.unm.edu/pub/angel/BOOK/SECOND_EDITION/FIGURES/JPEG/an01f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038" y="5282579"/>
            <a:ext cx="11684588" cy="40226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U2018">
  <a:themeElements>
    <a:clrScheme name="Custom 1">
      <a:dk1>
        <a:srgbClr val="000000"/>
      </a:dk1>
      <a:lt1>
        <a:srgbClr val="FFFFFF"/>
      </a:lt1>
      <a:dk2>
        <a:srgbClr val="005AAB"/>
      </a:dk2>
      <a:lt2>
        <a:srgbClr val="8FBAE1"/>
      </a:lt2>
      <a:accent1>
        <a:srgbClr val="BE8817"/>
      </a:accent1>
      <a:accent2>
        <a:srgbClr val="F3A11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U2018" id="{A89B3544-595A-1F47-8EA6-1B3E44064893}" vid="{E7910C31-34D1-8B44-8F93-1AB1BECF67F0}"/>
    </a:ext>
  </a:extLst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484D4B"/>
      </a:dk2>
      <a:lt2>
        <a:srgbClr val="A5A5A5"/>
      </a:lt2>
      <a:accent1>
        <a:srgbClr val="669AA4"/>
      </a:accent1>
      <a:accent2>
        <a:srgbClr val="930706"/>
      </a:accent2>
      <a:accent3>
        <a:srgbClr val="CC4C0E"/>
      </a:accent3>
      <a:accent4>
        <a:srgbClr val="88845E"/>
      </a:accent4>
      <a:accent5>
        <a:srgbClr val="CF8616"/>
      </a:accent5>
      <a:accent6>
        <a:srgbClr val="4E576B"/>
      </a:accent6>
      <a:hlink>
        <a:srgbClr val="0000FF"/>
      </a:hlink>
      <a:folHlink>
        <a:srgbClr val="FF00FF"/>
      </a:folHlink>
    </a:clrScheme>
    <a:fontScheme name="Showroom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7472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84D4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1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AU2018</Template>
  <TotalTime>2075</TotalTime>
  <Words>1188</Words>
  <Application>Microsoft Macintosh PowerPoint</Application>
  <PresentationFormat>Custom</PresentationFormat>
  <Paragraphs>214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굴림</vt:lpstr>
      <vt:lpstr>Avenir Roman</vt:lpstr>
      <vt:lpstr>Calibri</vt:lpstr>
      <vt:lpstr>Calibri Light</vt:lpstr>
      <vt:lpstr>Consolas</vt:lpstr>
      <vt:lpstr>Gill Sans Light</vt:lpstr>
      <vt:lpstr>Helvetica</vt:lpstr>
      <vt:lpstr>AU2018</vt:lpstr>
      <vt:lpstr>Graphics System and API</vt:lpstr>
      <vt:lpstr>Slide Credits</vt:lpstr>
      <vt:lpstr>Contents</vt:lpstr>
      <vt:lpstr>Basic Graphics System</vt:lpstr>
      <vt:lpstr>Basic Graphics System</vt:lpstr>
      <vt:lpstr>Pixels and Frame Buffer</vt:lpstr>
      <vt:lpstr>Pixels and Frame Buffer</vt:lpstr>
      <vt:lpstr>Resolution and Depth</vt:lpstr>
      <vt:lpstr>The Programmer’s Interface</vt:lpstr>
      <vt:lpstr>Image Formation</vt:lpstr>
      <vt:lpstr>Pinhole Camera</vt:lpstr>
      <vt:lpstr>Real-time Graphics Pipeline</vt:lpstr>
      <vt:lpstr>Vertex Processing</vt:lpstr>
      <vt:lpstr>Projection</vt:lpstr>
      <vt:lpstr>Primitive Assembly</vt:lpstr>
      <vt:lpstr>Clipping</vt:lpstr>
      <vt:lpstr>Rasterization</vt:lpstr>
      <vt:lpstr>Fragment Processing</vt:lpstr>
      <vt:lpstr>Hidden Surface Removal</vt:lpstr>
      <vt:lpstr>Typical API</vt:lpstr>
      <vt:lpstr>OpenGL</vt:lpstr>
      <vt:lpstr>OpenGL</vt:lpstr>
      <vt:lpstr>OpenGL Window Toolkit</vt:lpstr>
      <vt:lpstr>GLFW</vt:lpstr>
      <vt:lpstr>GLFW Basic</vt:lpstr>
      <vt:lpstr>GLFW Basic</vt:lpstr>
      <vt:lpstr>For MS Windows</vt:lpstr>
      <vt:lpstr>Other Library to Use</vt:lpstr>
      <vt:lpstr>Assignment #1 (0 point but mendatory)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Graphics System and API</dc:title>
  <cp:lastModifiedBy>신현준</cp:lastModifiedBy>
  <cp:revision>19</cp:revision>
  <dcterms:modified xsi:type="dcterms:W3CDTF">2020-09-07T01:21:27Z</dcterms:modified>
</cp:coreProperties>
</file>