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7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10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7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2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9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73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25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85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87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40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3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784C-722D-47F6-B638-AC1F6AC01F9D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BEF6-FE54-4763-835F-185DC42B4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76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Rapport de Stage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20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8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8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8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25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9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9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9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9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52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10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10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10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31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11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11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11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11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55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12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12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12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12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9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13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13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13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365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14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14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14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57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15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15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15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43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15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1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1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1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27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2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2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2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26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3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3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3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1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4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4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4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5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5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5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82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6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6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6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6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12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5000" y="127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Section 7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35000" y="254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Structure de la section 7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5000" y="381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Titre de la section 7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35000" y="5080000"/>
            <a:ext cx="1092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FR" smtClean="0"/>
              <a:t>Contenu de la section 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49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Grand écran</PresentationFormat>
  <Paragraphs>62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Rapport de Stage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Stage</dc:title>
  <dc:creator>TIAGHO</dc:creator>
  <cp:lastModifiedBy>TIAGHO</cp:lastModifiedBy>
  <cp:revision>1</cp:revision>
  <dcterms:created xsi:type="dcterms:W3CDTF">2023-09-18T08:59:43Z</dcterms:created>
  <dcterms:modified xsi:type="dcterms:W3CDTF">2023-09-18T08:59:43Z</dcterms:modified>
</cp:coreProperties>
</file>