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18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07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101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79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26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9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73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25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85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87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40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3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3784C-722D-47F6-B638-AC1F6AC01F9D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76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Rapport de Stage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2061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Rapport de Stage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Stage</dc:title>
  <dc:creator>TIAGHO</dc:creator>
  <cp:lastModifiedBy>TIAGHO</cp:lastModifiedBy>
  <cp:revision>2</cp:revision>
  <dcterms:created xsi:type="dcterms:W3CDTF">2023-09-18T08:59:43Z</dcterms:created>
  <dcterms:modified xsi:type="dcterms:W3CDTF">2023-09-30T16:39:24Z</dcterms:modified>
</cp:coreProperties>
</file>