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1" r:id="rId4"/>
    <p:sldId id="272" r:id="rId5"/>
    <p:sldId id="273" r:id="rId6"/>
    <p:sldId id="275" r:id="rId7"/>
    <p:sldId id="276" r:id="rId8"/>
    <p:sldId id="278" r:id="rId9"/>
    <p:sldId id="323" r:id="rId10"/>
    <p:sldId id="266" r:id="rId11"/>
    <p:sldId id="267" r:id="rId12"/>
    <p:sldId id="256" r:id="rId13"/>
    <p:sldId id="320" r:id="rId14"/>
    <p:sldId id="322" r:id="rId15"/>
    <p:sldId id="31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378"/>
      </p:cViewPr>
      <p:guideLst>
        <p:guide orient="horz" pos="3770"/>
        <p:guide pos="3840"/>
        <p:guide orient="horz" pos="935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867D-02A6-1896-B997-73F504111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0EC6D-DD06-FC6A-EA2D-8E83E1A7A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F35BC-6E07-1251-AD62-0EEA1647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DE91-8885-4795-AA5C-080B378835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CEC89-D4ED-0633-187E-68E574ED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CBAA-AC7A-30E2-006F-7A5BB77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AF-C134-4ED2-8EA3-865D3362E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C0A5-8D1B-91AB-0A4F-BD2FEE73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6957" y="6601349"/>
            <a:ext cx="1083469" cy="227673"/>
          </a:xfrm>
        </p:spPr>
        <p:txBody>
          <a:bodyPr/>
          <a:lstStyle>
            <a:lvl1pPr algn="ctr">
              <a:defRPr/>
            </a:lvl1pPr>
          </a:lstStyle>
          <a:p>
            <a:fld id="{AEB4FC2E-8C0D-4323-9E26-94A24E6D6F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80A5A-F0A3-9AE4-8EF0-A49D73C4AA6B}"/>
              </a:ext>
            </a:extLst>
          </p:cNvPr>
          <p:cNvCxnSpPr>
            <a:cxnSpLocks/>
          </p:cNvCxnSpPr>
          <p:nvPr userDrawn="1"/>
        </p:nvCxnSpPr>
        <p:spPr>
          <a:xfrm>
            <a:off x="-3504" y="6485787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743493-3AB6-12F2-5287-270E440A5252}"/>
              </a:ext>
            </a:extLst>
          </p:cNvPr>
          <p:cNvSpPr/>
          <p:nvPr userDrawn="1"/>
        </p:nvSpPr>
        <p:spPr>
          <a:xfrm>
            <a:off x="0" y="6533708"/>
            <a:ext cx="2871048" cy="225505"/>
          </a:xfrm>
          <a:prstGeom prst="rect">
            <a:avLst/>
          </a:prstGeom>
        </p:spPr>
        <p:txBody>
          <a:bodyPr wrap="square" lIns="91436" tIns="45717" rIns="91436" bIns="45717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DOC</a:t>
            </a:r>
            <a:endParaRPr kumimoji="0"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082BE-F754-1A48-6058-D4A0E170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49" y="6601349"/>
            <a:ext cx="769525" cy="15786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940E1F-D3BA-6195-7889-319C4F2536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659120" y="372212"/>
            <a:ext cx="0" cy="6113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FB57E1-5F7C-B717-A2E1-78DFFFF3F971}"/>
              </a:ext>
            </a:extLst>
          </p:cNvPr>
          <p:cNvCxnSpPr>
            <a:cxnSpLocks/>
          </p:cNvCxnSpPr>
          <p:nvPr userDrawn="1"/>
        </p:nvCxnSpPr>
        <p:spPr>
          <a:xfrm>
            <a:off x="-3504" y="372212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31BA886A-ED31-BD11-9FC0-42D65F89CD81}"/>
              </a:ext>
            </a:extLst>
          </p:cNvPr>
          <p:cNvSpPr txBox="1">
            <a:spLocks/>
          </p:cNvSpPr>
          <p:nvPr userDrawn="1"/>
        </p:nvSpPr>
        <p:spPr>
          <a:xfrm>
            <a:off x="321985" y="26704"/>
            <a:ext cx="7960167" cy="326234"/>
          </a:xfrm>
          <a:prstGeom prst="rect">
            <a:avLst/>
          </a:prstGeom>
          <a:noFill/>
          <a:ln w="3175">
            <a:noFill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n>
                  <a:noFill/>
                </a:ln>
              </a:rPr>
              <a:t>OOO</a:t>
            </a:r>
            <a:r>
              <a:rPr lang="ko-KR" altLang="en-US" sz="1400" dirty="0">
                <a:ln>
                  <a:noFill/>
                </a:ln>
              </a:rPr>
              <a:t> 업무 프로세스 설계서</a:t>
            </a:r>
          </a:p>
        </p:txBody>
      </p:sp>
    </p:spTree>
    <p:extLst>
      <p:ext uri="{BB962C8B-B14F-4D97-AF65-F5344CB8AC3E}">
        <p14:creationId xmlns:p14="http://schemas.microsoft.com/office/powerpoint/2010/main" val="2226244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C0A5-8D1B-91AB-0A4F-BD2FEE73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6957" y="6601349"/>
            <a:ext cx="1083469" cy="227673"/>
          </a:xfrm>
        </p:spPr>
        <p:txBody>
          <a:bodyPr/>
          <a:lstStyle>
            <a:lvl1pPr algn="ctr">
              <a:defRPr/>
            </a:lvl1pPr>
          </a:lstStyle>
          <a:p>
            <a:fld id="{AEB4FC2E-8C0D-4323-9E26-94A24E6D6F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80A5A-F0A3-9AE4-8EF0-A49D73C4AA6B}"/>
              </a:ext>
            </a:extLst>
          </p:cNvPr>
          <p:cNvCxnSpPr>
            <a:cxnSpLocks/>
          </p:cNvCxnSpPr>
          <p:nvPr userDrawn="1"/>
        </p:nvCxnSpPr>
        <p:spPr>
          <a:xfrm>
            <a:off x="-3504" y="6485787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743493-3AB6-12F2-5287-270E440A5252}"/>
              </a:ext>
            </a:extLst>
          </p:cNvPr>
          <p:cNvSpPr/>
          <p:nvPr userDrawn="1"/>
        </p:nvSpPr>
        <p:spPr>
          <a:xfrm>
            <a:off x="0" y="6533708"/>
            <a:ext cx="2871048" cy="225505"/>
          </a:xfrm>
          <a:prstGeom prst="rect">
            <a:avLst/>
          </a:prstGeom>
        </p:spPr>
        <p:txBody>
          <a:bodyPr wrap="square" lIns="91436" tIns="45717" rIns="91436" bIns="45717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DOC</a:t>
            </a:r>
            <a:endParaRPr kumimoji="0"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082BE-F754-1A48-6058-D4A0E170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49" y="6601349"/>
            <a:ext cx="769525" cy="15786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940E1F-D3BA-6195-7889-319C4F2536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659120" y="372212"/>
            <a:ext cx="0" cy="6113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FB57E1-5F7C-B717-A2E1-78DFFFF3F971}"/>
              </a:ext>
            </a:extLst>
          </p:cNvPr>
          <p:cNvCxnSpPr>
            <a:cxnSpLocks/>
          </p:cNvCxnSpPr>
          <p:nvPr userDrawn="1"/>
        </p:nvCxnSpPr>
        <p:spPr>
          <a:xfrm>
            <a:off x="-3504" y="372212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5C57D-A652-F417-7917-BFFEDEFF3C09}"/>
              </a:ext>
            </a:extLst>
          </p:cNvPr>
          <p:cNvSpPr/>
          <p:nvPr userDrawn="1"/>
        </p:nvSpPr>
        <p:spPr>
          <a:xfrm>
            <a:off x="1787207" y="411958"/>
            <a:ext cx="3587887" cy="6032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DA77BF-D752-1EA1-1F2F-5FDC1090BCA7}"/>
              </a:ext>
            </a:extLst>
          </p:cNvPr>
          <p:cNvCxnSpPr>
            <a:cxnSpLocks/>
          </p:cNvCxnSpPr>
          <p:nvPr userDrawn="1"/>
        </p:nvCxnSpPr>
        <p:spPr>
          <a:xfrm>
            <a:off x="1785367" y="930903"/>
            <a:ext cx="35878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A3DA0B-DB87-8B91-39A9-9A3802810EAD}"/>
              </a:ext>
            </a:extLst>
          </p:cNvPr>
          <p:cNvGrpSpPr/>
          <p:nvPr userDrawn="1"/>
        </p:nvGrpSpPr>
        <p:grpSpPr>
          <a:xfrm>
            <a:off x="1783392" y="5991058"/>
            <a:ext cx="3601443" cy="467126"/>
            <a:chOff x="1783392" y="5991058"/>
            <a:chExt cx="3601443" cy="4671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AE674-33B0-C36F-8F2C-290DA7D9D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3392" y="5991058"/>
              <a:ext cx="35878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32F310-9597-01B1-A028-0ADAD24F4C8E}"/>
                </a:ext>
              </a:extLst>
            </p:cNvPr>
            <p:cNvGrpSpPr/>
            <p:nvPr/>
          </p:nvGrpSpPr>
          <p:grpSpPr>
            <a:xfrm>
              <a:off x="1805391" y="6047992"/>
              <a:ext cx="3579444" cy="410192"/>
              <a:chOff x="1805391" y="6047992"/>
              <a:chExt cx="3579444" cy="41019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25F5B0D-92AB-1506-833A-69853911AAD8}"/>
                  </a:ext>
                </a:extLst>
              </p:cNvPr>
              <p:cNvGrpSpPr/>
              <p:nvPr/>
            </p:nvGrpSpPr>
            <p:grpSpPr>
              <a:xfrm>
                <a:off x="1805391" y="6047992"/>
                <a:ext cx="340799" cy="410192"/>
                <a:chOff x="1805391" y="6069424"/>
                <a:chExt cx="340799" cy="41019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56A32C-C44B-266B-64F3-7D84C24C7011}"/>
                    </a:ext>
                  </a:extLst>
                </p:cNvPr>
                <p:cNvSpPr txBox="1"/>
                <p:nvPr/>
              </p:nvSpPr>
              <p:spPr>
                <a:xfrm>
                  <a:off x="1845943" y="6294950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홈</a:t>
                  </a:r>
                </a:p>
              </p:txBody>
            </p:sp>
            <p:pic>
              <p:nvPicPr>
                <p:cNvPr id="30" name="그래픽 29" descr="홈">
                  <a:extLst>
                    <a:ext uri="{FF2B5EF4-FFF2-40B4-BE49-F238E27FC236}">
                      <a16:creationId xmlns:a16="http://schemas.microsoft.com/office/drawing/2014/main" id="{8AC4E919-8417-86A3-66A3-AA05F120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391" y="6069424"/>
                  <a:ext cx="340799" cy="249932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90A4CE5-6F55-8DF2-8F29-C2418599EF3C}"/>
                  </a:ext>
                </a:extLst>
              </p:cNvPr>
              <p:cNvGrpSpPr/>
              <p:nvPr/>
            </p:nvGrpSpPr>
            <p:grpSpPr>
              <a:xfrm>
                <a:off x="3691810" y="6047992"/>
                <a:ext cx="338554" cy="410192"/>
                <a:chOff x="3691810" y="6069424"/>
                <a:chExt cx="338554" cy="410192"/>
              </a:xfrm>
            </p:grpSpPr>
            <p:pic>
              <p:nvPicPr>
                <p:cNvPr id="27" name="그래픽 26" descr="프로그래머">
                  <a:extLst>
                    <a:ext uri="{FF2B5EF4-FFF2-40B4-BE49-F238E27FC236}">
                      <a16:creationId xmlns:a16="http://schemas.microsoft.com/office/drawing/2014/main" id="{5F248E08-CABE-5F61-F7FE-0966B07FF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99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0915C0A-F156-7FF4-62FE-CD57CDA9F5BA}"/>
                    </a:ext>
                  </a:extLst>
                </p:cNvPr>
                <p:cNvSpPr txBox="1"/>
                <p:nvPr/>
              </p:nvSpPr>
              <p:spPr>
                <a:xfrm>
                  <a:off x="3691810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노무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208AE8-399F-5316-7C32-D3A2D89A76AC}"/>
                  </a:ext>
                </a:extLst>
              </p:cNvPr>
              <p:cNvGrpSpPr/>
              <p:nvPr/>
            </p:nvGrpSpPr>
            <p:grpSpPr>
              <a:xfrm>
                <a:off x="3063752" y="6047992"/>
                <a:ext cx="338554" cy="410192"/>
                <a:chOff x="3063752" y="6069424"/>
                <a:chExt cx="338554" cy="410192"/>
              </a:xfrm>
            </p:grpSpPr>
            <p:pic>
              <p:nvPicPr>
                <p:cNvPr id="25" name="그래픽 24" descr="안전">
                  <a:extLst>
                    <a:ext uri="{FF2B5EF4-FFF2-40B4-BE49-F238E27FC236}">
                      <a16:creationId xmlns:a16="http://schemas.microsoft.com/office/drawing/2014/main" id="{78C36D38-4E03-4EB7-F267-323AE72AD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8572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412EE7-F9EE-CCB8-602D-06715EB5546A}"/>
                    </a:ext>
                  </a:extLst>
                </p:cNvPr>
                <p:cNvSpPr txBox="1"/>
                <p:nvPr/>
              </p:nvSpPr>
              <p:spPr>
                <a:xfrm>
                  <a:off x="3063752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재무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F48E9F7-7361-97A9-2A09-0D1C4D32A92D}"/>
                  </a:ext>
                </a:extLst>
              </p:cNvPr>
              <p:cNvGrpSpPr/>
              <p:nvPr/>
            </p:nvGrpSpPr>
            <p:grpSpPr>
              <a:xfrm>
                <a:off x="2435694" y="6047992"/>
                <a:ext cx="338554" cy="410192"/>
                <a:chOff x="2435694" y="6069424"/>
                <a:chExt cx="338554" cy="410192"/>
              </a:xfrm>
            </p:grpSpPr>
            <p:pic>
              <p:nvPicPr>
                <p:cNvPr id="23" name="그래픽 22" descr="사원증">
                  <a:extLst>
                    <a:ext uri="{FF2B5EF4-FFF2-40B4-BE49-F238E27FC236}">
                      <a16:creationId xmlns:a16="http://schemas.microsoft.com/office/drawing/2014/main" id="{93FE91CC-A709-D1BE-8D79-73736C342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721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F24F37-152F-300D-3B88-8F19CDD8DA6F}"/>
                    </a:ext>
                  </a:extLst>
                </p:cNvPr>
                <p:cNvSpPr txBox="1"/>
                <p:nvPr/>
              </p:nvSpPr>
              <p:spPr>
                <a:xfrm>
                  <a:off x="2435694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인사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974AE69-5847-F537-F6CD-2AE54B5131C4}"/>
                  </a:ext>
                </a:extLst>
              </p:cNvPr>
              <p:cNvGrpSpPr/>
              <p:nvPr/>
            </p:nvGrpSpPr>
            <p:grpSpPr>
              <a:xfrm>
                <a:off x="4319868" y="6047992"/>
                <a:ext cx="351378" cy="410192"/>
                <a:chOff x="4319868" y="6069424"/>
                <a:chExt cx="351378" cy="410192"/>
              </a:xfrm>
            </p:grpSpPr>
            <p:pic>
              <p:nvPicPr>
                <p:cNvPr id="21" name="그래픽 20" descr="신문">
                  <a:extLst>
                    <a:ext uri="{FF2B5EF4-FFF2-40B4-BE49-F238E27FC236}">
                      <a16:creationId xmlns:a16="http://schemas.microsoft.com/office/drawing/2014/main" id="{E81731C5-EF1D-36F5-0411-6982FDF534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4884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E76DE0-B649-6851-63D4-0C5FF45A2BE6}"/>
                    </a:ext>
                  </a:extLst>
                </p:cNvPr>
                <p:cNvSpPr txBox="1"/>
                <p:nvPr/>
              </p:nvSpPr>
              <p:spPr>
                <a:xfrm>
                  <a:off x="4319868" y="6294950"/>
                  <a:ext cx="3513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SRM</a:t>
                  </a:r>
                  <a:endPara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D1DFB61-8D82-EA18-8B3A-378324ABFD12}"/>
                  </a:ext>
                </a:extLst>
              </p:cNvPr>
              <p:cNvGrpSpPr/>
              <p:nvPr/>
            </p:nvGrpSpPr>
            <p:grpSpPr>
              <a:xfrm>
                <a:off x="4858729" y="6047992"/>
                <a:ext cx="526106" cy="410192"/>
                <a:chOff x="4858729" y="6069424"/>
                <a:chExt cx="526106" cy="410192"/>
              </a:xfrm>
            </p:grpSpPr>
            <p:pic>
              <p:nvPicPr>
                <p:cNvPr id="19" name="그래픽 18" descr="전송">
                  <a:extLst>
                    <a:ext uri="{FF2B5EF4-FFF2-40B4-BE49-F238E27FC236}">
                      <a16:creationId xmlns:a16="http://schemas.microsoft.com/office/drawing/2014/main" id="{9BCCFE08-3D67-5CBB-2B7D-3ADA36B86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0748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D53B57-8C3B-E876-2B7B-91794B94991D}"/>
                    </a:ext>
                  </a:extLst>
                </p:cNvPr>
                <p:cNvSpPr txBox="1"/>
                <p:nvPr/>
              </p:nvSpPr>
              <p:spPr>
                <a:xfrm>
                  <a:off x="4858729" y="6294950"/>
                  <a:ext cx="526106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이전</a:t>
                  </a:r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/</a:t>
                  </a:r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이후</a:t>
                  </a:r>
                </a:p>
              </p:txBody>
            </p:sp>
          </p:grp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06AFFC-4D37-3888-36F9-F212571291FB}"/>
              </a:ext>
            </a:extLst>
          </p:cNvPr>
          <p:cNvGrpSpPr/>
          <p:nvPr userDrawn="1"/>
        </p:nvGrpSpPr>
        <p:grpSpPr>
          <a:xfrm>
            <a:off x="4958603" y="548659"/>
            <a:ext cx="180000" cy="123786"/>
            <a:chOff x="1705400" y="497077"/>
            <a:chExt cx="180000" cy="12378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6E707D-E9B1-263C-57B0-1060969F49BD}"/>
                </a:ext>
              </a:extLst>
            </p:cNvPr>
            <p:cNvCxnSpPr>
              <a:cxnSpLocks/>
            </p:cNvCxnSpPr>
            <p:nvPr/>
          </p:nvCxnSpPr>
          <p:spPr>
            <a:xfrm>
              <a:off x="1705400" y="497077"/>
              <a:ext cx="1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72FB649-C459-C579-E852-16F397915A9A}"/>
                </a:ext>
              </a:extLst>
            </p:cNvPr>
            <p:cNvCxnSpPr>
              <a:cxnSpLocks/>
            </p:cNvCxnSpPr>
            <p:nvPr/>
          </p:nvCxnSpPr>
          <p:spPr>
            <a:xfrm>
              <a:off x="1705400" y="558970"/>
              <a:ext cx="1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AE19E0-5BD6-225B-9CA4-282D294C9887}"/>
                </a:ext>
              </a:extLst>
            </p:cNvPr>
            <p:cNvCxnSpPr>
              <a:cxnSpLocks/>
            </p:cNvCxnSpPr>
            <p:nvPr/>
          </p:nvCxnSpPr>
          <p:spPr>
            <a:xfrm>
              <a:off x="1705400" y="620863"/>
              <a:ext cx="180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032FA3-521D-B1D2-CB51-053A24572F22}"/>
              </a:ext>
            </a:extLst>
          </p:cNvPr>
          <p:cNvSpPr txBox="1"/>
          <p:nvPr userDrawn="1"/>
        </p:nvSpPr>
        <p:spPr>
          <a:xfrm>
            <a:off x="4870690" y="707173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메뉴</a:t>
            </a:r>
          </a:p>
        </p:txBody>
      </p:sp>
      <p:pic>
        <p:nvPicPr>
          <p:cNvPr id="36" name="그래픽 35" descr="종형">
            <a:extLst>
              <a:ext uri="{FF2B5EF4-FFF2-40B4-BE49-F238E27FC236}">
                <a16:creationId xmlns:a16="http://schemas.microsoft.com/office/drawing/2014/main" id="{F29D45E1-448A-EFEB-C289-47F37ED17F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1830" y="514305"/>
            <a:ext cx="228923" cy="216000"/>
          </a:xfrm>
          <a:prstGeom prst="rect">
            <a:avLst/>
          </a:prstGeom>
        </p:spPr>
      </p:pic>
      <p:pic>
        <p:nvPicPr>
          <p:cNvPr id="37" name="그래픽 36" descr="단일 톱니바퀴">
            <a:extLst>
              <a:ext uri="{FF2B5EF4-FFF2-40B4-BE49-F238E27FC236}">
                <a16:creationId xmlns:a16="http://schemas.microsoft.com/office/drawing/2014/main" id="{25416B59-0185-68FD-D96A-B9CC1594404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38976" y="521925"/>
            <a:ext cx="213424" cy="21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E0F10D-5A07-767E-BBD1-CF99FBE2A058}"/>
              </a:ext>
            </a:extLst>
          </p:cNvPr>
          <p:cNvSpPr txBox="1"/>
          <p:nvPr userDrawn="1"/>
        </p:nvSpPr>
        <p:spPr>
          <a:xfrm>
            <a:off x="3615112" y="707173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 일정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057E53C-98BD-8220-2AF9-88C019DABD06}"/>
              </a:ext>
            </a:extLst>
          </p:cNvPr>
          <p:cNvSpPr/>
          <p:nvPr userDrawn="1"/>
        </p:nvSpPr>
        <p:spPr>
          <a:xfrm>
            <a:off x="4223776" y="482683"/>
            <a:ext cx="228923" cy="1157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</a:rPr>
              <a:t>123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pic>
        <p:nvPicPr>
          <p:cNvPr id="40" name="그래픽 39" descr="시계">
            <a:extLst>
              <a:ext uri="{FF2B5EF4-FFF2-40B4-BE49-F238E27FC236}">
                <a16:creationId xmlns:a16="http://schemas.microsoft.com/office/drawing/2014/main" id="{4CAA7CC1-7412-78C6-12D7-F03C2E4A765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5893" y="513648"/>
            <a:ext cx="252000" cy="25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E8EAB4D-69E7-FFA0-A89F-C8D2E951AB6E}"/>
              </a:ext>
            </a:extLst>
          </p:cNvPr>
          <p:cNvSpPr txBox="1"/>
          <p:nvPr userDrawn="1"/>
        </p:nvSpPr>
        <p:spPr>
          <a:xfrm>
            <a:off x="4004790" y="707173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 알림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D846E-67E8-D150-0A95-36FA0A475E5F}"/>
              </a:ext>
            </a:extLst>
          </p:cNvPr>
          <p:cNvSpPr txBox="1"/>
          <p:nvPr userDrawn="1"/>
        </p:nvSpPr>
        <p:spPr>
          <a:xfrm>
            <a:off x="4393643" y="707173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 설정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DB3C155-E9EB-0F29-FFBF-C0E099D9D3F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916374" y="500165"/>
            <a:ext cx="692175" cy="3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C0A5-8D1B-91AB-0A4F-BD2FEE73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6957" y="6601349"/>
            <a:ext cx="1083469" cy="227673"/>
          </a:xfrm>
        </p:spPr>
        <p:txBody>
          <a:bodyPr/>
          <a:lstStyle>
            <a:lvl1pPr algn="ctr">
              <a:defRPr/>
            </a:lvl1pPr>
          </a:lstStyle>
          <a:p>
            <a:fld id="{AEB4FC2E-8C0D-4323-9E26-94A24E6D6F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80A5A-F0A3-9AE4-8EF0-A49D73C4AA6B}"/>
              </a:ext>
            </a:extLst>
          </p:cNvPr>
          <p:cNvCxnSpPr>
            <a:cxnSpLocks/>
          </p:cNvCxnSpPr>
          <p:nvPr userDrawn="1"/>
        </p:nvCxnSpPr>
        <p:spPr>
          <a:xfrm>
            <a:off x="-3504" y="6485787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743493-3AB6-12F2-5287-270E440A5252}"/>
              </a:ext>
            </a:extLst>
          </p:cNvPr>
          <p:cNvSpPr/>
          <p:nvPr userDrawn="1"/>
        </p:nvSpPr>
        <p:spPr>
          <a:xfrm>
            <a:off x="0" y="6533708"/>
            <a:ext cx="2871048" cy="225505"/>
          </a:xfrm>
          <a:prstGeom prst="rect">
            <a:avLst/>
          </a:prstGeom>
        </p:spPr>
        <p:txBody>
          <a:bodyPr wrap="square" lIns="91436" tIns="45717" rIns="91436" bIns="45717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DOC</a:t>
            </a:r>
            <a:endParaRPr kumimoji="0"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082BE-F754-1A48-6058-D4A0E170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49" y="6601349"/>
            <a:ext cx="769525" cy="15786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940E1F-D3BA-6195-7889-319C4F2536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659120" y="372212"/>
            <a:ext cx="0" cy="6113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FB57E1-5F7C-B717-A2E1-78DFFFF3F971}"/>
              </a:ext>
            </a:extLst>
          </p:cNvPr>
          <p:cNvCxnSpPr>
            <a:cxnSpLocks/>
          </p:cNvCxnSpPr>
          <p:nvPr userDrawn="1"/>
        </p:nvCxnSpPr>
        <p:spPr>
          <a:xfrm>
            <a:off x="-3504" y="372212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5C57D-A652-F417-7917-BFFEDEFF3C09}"/>
              </a:ext>
            </a:extLst>
          </p:cNvPr>
          <p:cNvSpPr/>
          <p:nvPr userDrawn="1"/>
        </p:nvSpPr>
        <p:spPr>
          <a:xfrm>
            <a:off x="1787207" y="411958"/>
            <a:ext cx="3587887" cy="6032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508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C0A5-8D1B-91AB-0A4F-BD2FEE73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6957" y="6601349"/>
            <a:ext cx="1083469" cy="227673"/>
          </a:xfrm>
        </p:spPr>
        <p:txBody>
          <a:bodyPr/>
          <a:lstStyle>
            <a:lvl1pPr algn="ctr">
              <a:defRPr/>
            </a:lvl1pPr>
          </a:lstStyle>
          <a:p>
            <a:fld id="{AEB4FC2E-8C0D-4323-9E26-94A24E6D6F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80A5A-F0A3-9AE4-8EF0-A49D73C4AA6B}"/>
              </a:ext>
            </a:extLst>
          </p:cNvPr>
          <p:cNvCxnSpPr>
            <a:cxnSpLocks/>
          </p:cNvCxnSpPr>
          <p:nvPr userDrawn="1"/>
        </p:nvCxnSpPr>
        <p:spPr>
          <a:xfrm>
            <a:off x="-3504" y="6485787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743493-3AB6-12F2-5287-270E440A5252}"/>
              </a:ext>
            </a:extLst>
          </p:cNvPr>
          <p:cNvSpPr/>
          <p:nvPr userDrawn="1"/>
        </p:nvSpPr>
        <p:spPr>
          <a:xfrm>
            <a:off x="0" y="6533708"/>
            <a:ext cx="2871048" cy="225505"/>
          </a:xfrm>
          <a:prstGeom prst="rect">
            <a:avLst/>
          </a:prstGeom>
        </p:spPr>
        <p:txBody>
          <a:bodyPr wrap="square" lIns="91436" tIns="45717" rIns="91436" bIns="45717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DOC</a:t>
            </a:r>
            <a:endParaRPr kumimoji="0"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082BE-F754-1A48-6058-D4A0E170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49" y="6601349"/>
            <a:ext cx="769525" cy="15786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940E1F-D3BA-6195-7889-319C4F2536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659120" y="372212"/>
            <a:ext cx="0" cy="6113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FB57E1-5F7C-B717-A2E1-78DFFFF3F971}"/>
              </a:ext>
            </a:extLst>
          </p:cNvPr>
          <p:cNvCxnSpPr>
            <a:cxnSpLocks/>
          </p:cNvCxnSpPr>
          <p:nvPr userDrawn="1"/>
        </p:nvCxnSpPr>
        <p:spPr>
          <a:xfrm>
            <a:off x="-3504" y="372212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5C57D-A652-F417-7917-BFFEDEFF3C09}"/>
              </a:ext>
            </a:extLst>
          </p:cNvPr>
          <p:cNvSpPr/>
          <p:nvPr userDrawn="1"/>
        </p:nvSpPr>
        <p:spPr>
          <a:xfrm>
            <a:off x="1787207" y="411958"/>
            <a:ext cx="3587887" cy="6032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DA77BF-D752-1EA1-1F2F-5FDC1090BCA7}"/>
              </a:ext>
            </a:extLst>
          </p:cNvPr>
          <p:cNvCxnSpPr>
            <a:cxnSpLocks/>
          </p:cNvCxnSpPr>
          <p:nvPr userDrawn="1"/>
        </p:nvCxnSpPr>
        <p:spPr>
          <a:xfrm>
            <a:off x="1785367" y="930903"/>
            <a:ext cx="35878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A3DA0B-DB87-8B91-39A9-9A3802810EAD}"/>
              </a:ext>
            </a:extLst>
          </p:cNvPr>
          <p:cNvGrpSpPr/>
          <p:nvPr userDrawn="1"/>
        </p:nvGrpSpPr>
        <p:grpSpPr>
          <a:xfrm>
            <a:off x="1783392" y="5991058"/>
            <a:ext cx="3601443" cy="467126"/>
            <a:chOff x="1783392" y="5991058"/>
            <a:chExt cx="3601443" cy="4671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AE674-33B0-C36F-8F2C-290DA7D9D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3392" y="5991058"/>
              <a:ext cx="35878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32F310-9597-01B1-A028-0ADAD24F4C8E}"/>
                </a:ext>
              </a:extLst>
            </p:cNvPr>
            <p:cNvGrpSpPr/>
            <p:nvPr/>
          </p:nvGrpSpPr>
          <p:grpSpPr>
            <a:xfrm>
              <a:off x="1805391" y="6047992"/>
              <a:ext cx="3579444" cy="410192"/>
              <a:chOff x="1805391" y="6047992"/>
              <a:chExt cx="3579444" cy="41019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25F5B0D-92AB-1506-833A-69853911AAD8}"/>
                  </a:ext>
                </a:extLst>
              </p:cNvPr>
              <p:cNvGrpSpPr/>
              <p:nvPr/>
            </p:nvGrpSpPr>
            <p:grpSpPr>
              <a:xfrm>
                <a:off x="1805391" y="6047992"/>
                <a:ext cx="340799" cy="410192"/>
                <a:chOff x="1805391" y="6069424"/>
                <a:chExt cx="340799" cy="41019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56A32C-C44B-266B-64F3-7D84C24C7011}"/>
                    </a:ext>
                  </a:extLst>
                </p:cNvPr>
                <p:cNvSpPr txBox="1"/>
                <p:nvPr/>
              </p:nvSpPr>
              <p:spPr>
                <a:xfrm>
                  <a:off x="1845943" y="6294950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홈</a:t>
                  </a:r>
                </a:p>
              </p:txBody>
            </p:sp>
            <p:pic>
              <p:nvPicPr>
                <p:cNvPr id="30" name="그래픽 29" descr="홈">
                  <a:extLst>
                    <a:ext uri="{FF2B5EF4-FFF2-40B4-BE49-F238E27FC236}">
                      <a16:creationId xmlns:a16="http://schemas.microsoft.com/office/drawing/2014/main" id="{8AC4E919-8417-86A3-66A3-AA05F120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391" y="6069424"/>
                  <a:ext cx="340799" cy="249932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90A4CE5-6F55-8DF2-8F29-C2418599EF3C}"/>
                  </a:ext>
                </a:extLst>
              </p:cNvPr>
              <p:cNvGrpSpPr/>
              <p:nvPr/>
            </p:nvGrpSpPr>
            <p:grpSpPr>
              <a:xfrm>
                <a:off x="3691810" y="6047992"/>
                <a:ext cx="338554" cy="410192"/>
                <a:chOff x="3691810" y="6069424"/>
                <a:chExt cx="338554" cy="410192"/>
              </a:xfrm>
            </p:grpSpPr>
            <p:pic>
              <p:nvPicPr>
                <p:cNvPr id="27" name="그래픽 26" descr="프로그래머">
                  <a:extLst>
                    <a:ext uri="{FF2B5EF4-FFF2-40B4-BE49-F238E27FC236}">
                      <a16:creationId xmlns:a16="http://schemas.microsoft.com/office/drawing/2014/main" id="{5F248E08-CABE-5F61-F7FE-0966B07FF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99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0915C0A-F156-7FF4-62FE-CD57CDA9F5BA}"/>
                    </a:ext>
                  </a:extLst>
                </p:cNvPr>
                <p:cNvSpPr txBox="1"/>
                <p:nvPr/>
              </p:nvSpPr>
              <p:spPr>
                <a:xfrm>
                  <a:off x="3691810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노무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208AE8-399F-5316-7C32-D3A2D89A76AC}"/>
                  </a:ext>
                </a:extLst>
              </p:cNvPr>
              <p:cNvGrpSpPr/>
              <p:nvPr/>
            </p:nvGrpSpPr>
            <p:grpSpPr>
              <a:xfrm>
                <a:off x="3063752" y="6047992"/>
                <a:ext cx="338554" cy="410192"/>
                <a:chOff x="3063752" y="6069424"/>
                <a:chExt cx="338554" cy="410192"/>
              </a:xfrm>
            </p:grpSpPr>
            <p:pic>
              <p:nvPicPr>
                <p:cNvPr id="25" name="그래픽 24" descr="안전">
                  <a:extLst>
                    <a:ext uri="{FF2B5EF4-FFF2-40B4-BE49-F238E27FC236}">
                      <a16:creationId xmlns:a16="http://schemas.microsoft.com/office/drawing/2014/main" id="{78C36D38-4E03-4EB7-F267-323AE72AD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8572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412EE7-F9EE-CCB8-602D-06715EB5546A}"/>
                    </a:ext>
                  </a:extLst>
                </p:cNvPr>
                <p:cNvSpPr txBox="1"/>
                <p:nvPr/>
              </p:nvSpPr>
              <p:spPr>
                <a:xfrm>
                  <a:off x="3063752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재무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F48E9F7-7361-97A9-2A09-0D1C4D32A92D}"/>
                  </a:ext>
                </a:extLst>
              </p:cNvPr>
              <p:cNvGrpSpPr/>
              <p:nvPr/>
            </p:nvGrpSpPr>
            <p:grpSpPr>
              <a:xfrm>
                <a:off x="2435694" y="6047992"/>
                <a:ext cx="338554" cy="410192"/>
                <a:chOff x="2435694" y="6069424"/>
                <a:chExt cx="338554" cy="410192"/>
              </a:xfrm>
            </p:grpSpPr>
            <p:pic>
              <p:nvPicPr>
                <p:cNvPr id="23" name="그래픽 22" descr="사원증">
                  <a:extLst>
                    <a:ext uri="{FF2B5EF4-FFF2-40B4-BE49-F238E27FC236}">
                      <a16:creationId xmlns:a16="http://schemas.microsoft.com/office/drawing/2014/main" id="{93FE91CC-A709-D1BE-8D79-73736C342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721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F24F37-152F-300D-3B88-8F19CDD8DA6F}"/>
                    </a:ext>
                  </a:extLst>
                </p:cNvPr>
                <p:cNvSpPr txBox="1"/>
                <p:nvPr/>
              </p:nvSpPr>
              <p:spPr>
                <a:xfrm>
                  <a:off x="2435694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인사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974AE69-5847-F537-F6CD-2AE54B5131C4}"/>
                  </a:ext>
                </a:extLst>
              </p:cNvPr>
              <p:cNvGrpSpPr/>
              <p:nvPr/>
            </p:nvGrpSpPr>
            <p:grpSpPr>
              <a:xfrm>
                <a:off x="4319868" y="6047992"/>
                <a:ext cx="351378" cy="410192"/>
                <a:chOff x="4319868" y="6069424"/>
                <a:chExt cx="351378" cy="410192"/>
              </a:xfrm>
            </p:grpSpPr>
            <p:pic>
              <p:nvPicPr>
                <p:cNvPr id="21" name="그래픽 20" descr="신문">
                  <a:extLst>
                    <a:ext uri="{FF2B5EF4-FFF2-40B4-BE49-F238E27FC236}">
                      <a16:creationId xmlns:a16="http://schemas.microsoft.com/office/drawing/2014/main" id="{E81731C5-EF1D-36F5-0411-6982FDF534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4884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E76DE0-B649-6851-63D4-0C5FF45A2BE6}"/>
                    </a:ext>
                  </a:extLst>
                </p:cNvPr>
                <p:cNvSpPr txBox="1"/>
                <p:nvPr/>
              </p:nvSpPr>
              <p:spPr>
                <a:xfrm>
                  <a:off x="4319868" y="6294950"/>
                  <a:ext cx="3513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SRM</a:t>
                  </a:r>
                  <a:endPara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D1DFB61-8D82-EA18-8B3A-378324ABFD12}"/>
                  </a:ext>
                </a:extLst>
              </p:cNvPr>
              <p:cNvGrpSpPr/>
              <p:nvPr/>
            </p:nvGrpSpPr>
            <p:grpSpPr>
              <a:xfrm>
                <a:off x="4858729" y="6047992"/>
                <a:ext cx="526106" cy="410192"/>
                <a:chOff x="4858729" y="6069424"/>
                <a:chExt cx="526106" cy="410192"/>
              </a:xfrm>
            </p:grpSpPr>
            <p:pic>
              <p:nvPicPr>
                <p:cNvPr id="19" name="그래픽 18" descr="전송">
                  <a:extLst>
                    <a:ext uri="{FF2B5EF4-FFF2-40B4-BE49-F238E27FC236}">
                      <a16:creationId xmlns:a16="http://schemas.microsoft.com/office/drawing/2014/main" id="{9BCCFE08-3D67-5CBB-2B7D-3ADA36B86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0748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D53B57-8C3B-E876-2B7B-91794B94991D}"/>
                    </a:ext>
                  </a:extLst>
                </p:cNvPr>
                <p:cNvSpPr txBox="1"/>
                <p:nvPr/>
              </p:nvSpPr>
              <p:spPr>
                <a:xfrm>
                  <a:off x="4858729" y="6294950"/>
                  <a:ext cx="526106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이전</a:t>
                  </a:r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/</a:t>
                  </a:r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이후</a:t>
                  </a:r>
                </a:p>
              </p:txBody>
            </p:sp>
          </p:grp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4B8035-15BE-E266-F5E8-B41DA558FE8A}"/>
              </a:ext>
            </a:extLst>
          </p:cNvPr>
          <p:cNvSpPr/>
          <p:nvPr userDrawn="1"/>
        </p:nvSpPr>
        <p:spPr>
          <a:xfrm>
            <a:off x="2607469" y="436116"/>
            <a:ext cx="2321719" cy="220977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위브정보기술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서울본부 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/ 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접속시간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: 2024 . 10 . 18  PM 12:13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5AFC1C7-D128-92E1-D4E1-E3DE6E3EED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845944" y="427538"/>
            <a:ext cx="769586" cy="25081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61A5871-A8B2-22A1-1E4E-2723FAC9613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50595" y="419269"/>
            <a:ext cx="5644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6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C0A5-8D1B-91AB-0A4F-BD2FEE73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6957" y="6601349"/>
            <a:ext cx="1083469" cy="227673"/>
          </a:xfrm>
        </p:spPr>
        <p:txBody>
          <a:bodyPr/>
          <a:lstStyle>
            <a:lvl1pPr algn="ctr">
              <a:defRPr/>
            </a:lvl1pPr>
          </a:lstStyle>
          <a:p>
            <a:fld id="{AEB4FC2E-8C0D-4323-9E26-94A24E6D6F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80A5A-F0A3-9AE4-8EF0-A49D73C4AA6B}"/>
              </a:ext>
            </a:extLst>
          </p:cNvPr>
          <p:cNvCxnSpPr>
            <a:cxnSpLocks/>
          </p:cNvCxnSpPr>
          <p:nvPr userDrawn="1"/>
        </p:nvCxnSpPr>
        <p:spPr>
          <a:xfrm>
            <a:off x="-3504" y="6485787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743493-3AB6-12F2-5287-270E440A5252}"/>
              </a:ext>
            </a:extLst>
          </p:cNvPr>
          <p:cNvSpPr/>
          <p:nvPr userDrawn="1"/>
        </p:nvSpPr>
        <p:spPr>
          <a:xfrm>
            <a:off x="0" y="6533708"/>
            <a:ext cx="2871048" cy="225505"/>
          </a:xfrm>
          <a:prstGeom prst="rect">
            <a:avLst/>
          </a:prstGeom>
        </p:spPr>
        <p:txBody>
          <a:bodyPr wrap="square" lIns="91436" tIns="45717" rIns="91436" bIns="45717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DOC</a:t>
            </a:r>
            <a:endParaRPr kumimoji="0" lang="ko-KR" altLang="en-US" sz="8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082BE-F754-1A48-6058-D4A0E170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49" y="6601349"/>
            <a:ext cx="769525" cy="15786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940E1F-D3BA-6195-7889-319C4F2536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659120" y="372212"/>
            <a:ext cx="0" cy="6113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FB57E1-5F7C-B717-A2E1-78DFFFF3F971}"/>
              </a:ext>
            </a:extLst>
          </p:cNvPr>
          <p:cNvCxnSpPr>
            <a:cxnSpLocks/>
          </p:cNvCxnSpPr>
          <p:nvPr userDrawn="1"/>
        </p:nvCxnSpPr>
        <p:spPr>
          <a:xfrm>
            <a:off x="-3504" y="372212"/>
            <a:ext cx="1218439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5C57D-A652-F417-7917-BFFEDEFF3C09}"/>
              </a:ext>
            </a:extLst>
          </p:cNvPr>
          <p:cNvSpPr/>
          <p:nvPr userDrawn="1"/>
        </p:nvSpPr>
        <p:spPr>
          <a:xfrm>
            <a:off x="1787207" y="411958"/>
            <a:ext cx="3587887" cy="6032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DA77BF-D752-1EA1-1F2F-5FDC1090BCA7}"/>
              </a:ext>
            </a:extLst>
          </p:cNvPr>
          <p:cNvCxnSpPr>
            <a:cxnSpLocks/>
          </p:cNvCxnSpPr>
          <p:nvPr userDrawn="1"/>
        </p:nvCxnSpPr>
        <p:spPr>
          <a:xfrm>
            <a:off x="1785367" y="930903"/>
            <a:ext cx="35878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A3DA0B-DB87-8B91-39A9-9A3802810EAD}"/>
              </a:ext>
            </a:extLst>
          </p:cNvPr>
          <p:cNvGrpSpPr/>
          <p:nvPr userDrawn="1"/>
        </p:nvGrpSpPr>
        <p:grpSpPr>
          <a:xfrm>
            <a:off x="1783392" y="5991058"/>
            <a:ext cx="3601443" cy="467126"/>
            <a:chOff x="1783392" y="5991058"/>
            <a:chExt cx="3601443" cy="4671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2DAE674-33B0-C36F-8F2C-290DA7D9D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83392" y="5991058"/>
              <a:ext cx="35878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32F310-9597-01B1-A028-0ADAD24F4C8E}"/>
                </a:ext>
              </a:extLst>
            </p:cNvPr>
            <p:cNvGrpSpPr/>
            <p:nvPr/>
          </p:nvGrpSpPr>
          <p:grpSpPr>
            <a:xfrm>
              <a:off x="1805391" y="6047992"/>
              <a:ext cx="3579444" cy="410192"/>
              <a:chOff x="1805391" y="6047992"/>
              <a:chExt cx="3579444" cy="41019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25F5B0D-92AB-1506-833A-69853911AAD8}"/>
                  </a:ext>
                </a:extLst>
              </p:cNvPr>
              <p:cNvGrpSpPr/>
              <p:nvPr/>
            </p:nvGrpSpPr>
            <p:grpSpPr>
              <a:xfrm>
                <a:off x="1805391" y="6047992"/>
                <a:ext cx="340799" cy="410192"/>
                <a:chOff x="1805391" y="6069424"/>
                <a:chExt cx="340799" cy="41019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56A32C-C44B-266B-64F3-7D84C24C7011}"/>
                    </a:ext>
                  </a:extLst>
                </p:cNvPr>
                <p:cNvSpPr txBox="1"/>
                <p:nvPr/>
              </p:nvSpPr>
              <p:spPr>
                <a:xfrm>
                  <a:off x="1845943" y="6294950"/>
                  <a:ext cx="26161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홈</a:t>
                  </a:r>
                </a:p>
              </p:txBody>
            </p:sp>
            <p:pic>
              <p:nvPicPr>
                <p:cNvPr id="30" name="그래픽 29" descr="홈">
                  <a:extLst>
                    <a:ext uri="{FF2B5EF4-FFF2-40B4-BE49-F238E27FC236}">
                      <a16:creationId xmlns:a16="http://schemas.microsoft.com/office/drawing/2014/main" id="{8AC4E919-8417-86A3-66A3-AA05F120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391" y="6069424"/>
                  <a:ext cx="340799" cy="249932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90A4CE5-6F55-8DF2-8F29-C2418599EF3C}"/>
                  </a:ext>
                </a:extLst>
              </p:cNvPr>
              <p:cNvGrpSpPr/>
              <p:nvPr/>
            </p:nvGrpSpPr>
            <p:grpSpPr>
              <a:xfrm>
                <a:off x="3691810" y="6047992"/>
                <a:ext cx="338554" cy="410192"/>
                <a:chOff x="3691810" y="6069424"/>
                <a:chExt cx="338554" cy="410192"/>
              </a:xfrm>
            </p:grpSpPr>
            <p:pic>
              <p:nvPicPr>
                <p:cNvPr id="27" name="그래픽 26" descr="프로그래머">
                  <a:extLst>
                    <a:ext uri="{FF2B5EF4-FFF2-40B4-BE49-F238E27FC236}">
                      <a16:creationId xmlns:a16="http://schemas.microsoft.com/office/drawing/2014/main" id="{5F248E08-CABE-5F61-F7FE-0966B07FF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99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0915C0A-F156-7FF4-62FE-CD57CDA9F5BA}"/>
                    </a:ext>
                  </a:extLst>
                </p:cNvPr>
                <p:cNvSpPr txBox="1"/>
                <p:nvPr/>
              </p:nvSpPr>
              <p:spPr>
                <a:xfrm>
                  <a:off x="3691810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노무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208AE8-399F-5316-7C32-D3A2D89A76AC}"/>
                  </a:ext>
                </a:extLst>
              </p:cNvPr>
              <p:cNvGrpSpPr/>
              <p:nvPr/>
            </p:nvGrpSpPr>
            <p:grpSpPr>
              <a:xfrm>
                <a:off x="3063752" y="6047992"/>
                <a:ext cx="338554" cy="410192"/>
                <a:chOff x="3063752" y="6069424"/>
                <a:chExt cx="338554" cy="410192"/>
              </a:xfrm>
            </p:grpSpPr>
            <p:pic>
              <p:nvPicPr>
                <p:cNvPr id="25" name="그래픽 24" descr="안전">
                  <a:extLst>
                    <a:ext uri="{FF2B5EF4-FFF2-40B4-BE49-F238E27FC236}">
                      <a16:creationId xmlns:a16="http://schemas.microsoft.com/office/drawing/2014/main" id="{78C36D38-4E03-4EB7-F267-323AE72AD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8572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412EE7-F9EE-CCB8-602D-06715EB5546A}"/>
                    </a:ext>
                  </a:extLst>
                </p:cNvPr>
                <p:cNvSpPr txBox="1"/>
                <p:nvPr/>
              </p:nvSpPr>
              <p:spPr>
                <a:xfrm>
                  <a:off x="3063752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재무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F48E9F7-7361-97A9-2A09-0D1C4D32A92D}"/>
                  </a:ext>
                </a:extLst>
              </p:cNvPr>
              <p:cNvGrpSpPr/>
              <p:nvPr/>
            </p:nvGrpSpPr>
            <p:grpSpPr>
              <a:xfrm>
                <a:off x="2435694" y="6047992"/>
                <a:ext cx="338554" cy="410192"/>
                <a:chOff x="2435694" y="6069424"/>
                <a:chExt cx="338554" cy="410192"/>
              </a:xfrm>
            </p:grpSpPr>
            <p:pic>
              <p:nvPicPr>
                <p:cNvPr id="23" name="그래픽 22" descr="사원증">
                  <a:extLst>
                    <a:ext uri="{FF2B5EF4-FFF2-40B4-BE49-F238E27FC236}">
                      <a16:creationId xmlns:a16="http://schemas.microsoft.com/office/drawing/2014/main" id="{93FE91CC-A709-D1BE-8D79-73736C342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7211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F24F37-152F-300D-3B88-8F19CDD8DA6F}"/>
                    </a:ext>
                  </a:extLst>
                </p:cNvPr>
                <p:cNvSpPr txBox="1"/>
                <p:nvPr/>
              </p:nvSpPr>
              <p:spPr>
                <a:xfrm>
                  <a:off x="2435694" y="6294950"/>
                  <a:ext cx="33855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인사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974AE69-5847-F537-F6CD-2AE54B5131C4}"/>
                  </a:ext>
                </a:extLst>
              </p:cNvPr>
              <p:cNvGrpSpPr/>
              <p:nvPr/>
            </p:nvGrpSpPr>
            <p:grpSpPr>
              <a:xfrm>
                <a:off x="4319868" y="6047992"/>
                <a:ext cx="351378" cy="410192"/>
                <a:chOff x="4319868" y="6069424"/>
                <a:chExt cx="351378" cy="410192"/>
              </a:xfrm>
            </p:grpSpPr>
            <p:pic>
              <p:nvPicPr>
                <p:cNvPr id="21" name="그래픽 20" descr="신문">
                  <a:extLst>
                    <a:ext uri="{FF2B5EF4-FFF2-40B4-BE49-F238E27FC236}">
                      <a16:creationId xmlns:a16="http://schemas.microsoft.com/office/drawing/2014/main" id="{E81731C5-EF1D-36F5-0411-6982FDF534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4884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E76DE0-B649-6851-63D4-0C5FF45A2BE6}"/>
                    </a:ext>
                  </a:extLst>
                </p:cNvPr>
                <p:cNvSpPr txBox="1"/>
                <p:nvPr/>
              </p:nvSpPr>
              <p:spPr>
                <a:xfrm>
                  <a:off x="4319868" y="6294950"/>
                  <a:ext cx="3513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SRM</a:t>
                  </a:r>
                  <a:endPara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D1DFB61-8D82-EA18-8B3A-378324ABFD12}"/>
                  </a:ext>
                </a:extLst>
              </p:cNvPr>
              <p:cNvGrpSpPr/>
              <p:nvPr/>
            </p:nvGrpSpPr>
            <p:grpSpPr>
              <a:xfrm>
                <a:off x="4858729" y="6047992"/>
                <a:ext cx="526106" cy="410192"/>
                <a:chOff x="4858729" y="6069424"/>
                <a:chExt cx="526106" cy="410192"/>
              </a:xfrm>
            </p:grpSpPr>
            <p:pic>
              <p:nvPicPr>
                <p:cNvPr id="19" name="그래픽 18" descr="전송">
                  <a:extLst>
                    <a:ext uri="{FF2B5EF4-FFF2-40B4-BE49-F238E27FC236}">
                      <a16:creationId xmlns:a16="http://schemas.microsoft.com/office/drawing/2014/main" id="{9BCCFE08-3D67-5CBB-2B7D-3ADA36B86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0748" y="6069424"/>
                  <a:ext cx="252000" cy="25200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D53B57-8C3B-E876-2B7B-91794B94991D}"/>
                    </a:ext>
                  </a:extLst>
                </p:cNvPr>
                <p:cNvSpPr txBox="1"/>
                <p:nvPr/>
              </p:nvSpPr>
              <p:spPr>
                <a:xfrm>
                  <a:off x="4858729" y="6294950"/>
                  <a:ext cx="526106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이전</a:t>
                  </a:r>
                  <a:r>
                    <a:rPr lang="en-US" altLang="ko-KR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/</a:t>
                  </a:r>
                  <a:r>
                    <a:rPr lang="ko-KR" altLang="en-US" sz="6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이후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90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779C05-D49B-A036-E199-22B935F39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8744"/>
            <a:ext cx="12192000" cy="137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0A737B-268A-30C7-35B3-D171E5DC8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9710" y="0"/>
            <a:ext cx="3352800" cy="6387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D6A489-2771-4392-D36C-2DB95A5F6D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6157" y="6433480"/>
            <a:ext cx="1095375" cy="276225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B0776C9C-5433-BDCC-C47B-DCF8D8FC88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7555" y="6532035"/>
            <a:ext cx="3694610" cy="11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eaLnBrk="0" latinLnBrk="0" hangingPunct="0"/>
            <a:r>
              <a:rPr lang="en-US" altLang="ko-KR" sz="726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[더존] 본문체 30" panose="020B0603000000000000" pitchFamily="50" charset="-127"/>
                <a:cs typeface="Arial" panose="020B0604020202020204" pitchFamily="34" charset="0"/>
              </a:rPr>
              <a:t>Copyright Ⓒ DOUZONE ICT GROUP. All rights reserved.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975C446D-5C97-050B-3D08-440BA06CFE8F}"/>
              </a:ext>
            </a:extLst>
          </p:cNvPr>
          <p:cNvSpPr txBox="1">
            <a:spLocks/>
          </p:cNvSpPr>
          <p:nvPr userDrawn="1"/>
        </p:nvSpPr>
        <p:spPr>
          <a:xfrm>
            <a:off x="5316027" y="6475954"/>
            <a:ext cx="1559947" cy="19595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algn="ctr" defTabSz="829544" rtl="0" eaLnBrk="1" latinLnBrk="1" hangingPunct="1">
              <a:defRPr/>
            </a:pPr>
            <a:fld id="{4E2E905B-828D-4F20-A1BB-9606BA51BD13}" type="slidenum">
              <a:rPr lang="ko-KR" altLang="en-US" sz="907" b="0" kern="1200" spc="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[더존] 본문체 30" panose="020B0603000000000000" pitchFamily="50" charset="-127"/>
                <a:cs typeface="Arial" panose="020B0604020202020204" pitchFamily="34" charset="0"/>
              </a:rPr>
              <a:pPr marL="0" algn="ctr" defTabSz="829544" rtl="0" eaLnBrk="1" latinLnBrk="1" hangingPunct="1">
                <a:defRPr/>
              </a:pPr>
              <a:t>‹#›</a:t>
            </a:fld>
            <a:endParaRPr lang="ko-KR" altLang="en-US" sz="907" b="0" kern="1200" spc="0" baseline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[더존] 본문체 30" panose="020B06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B1FC76A2-14B1-9875-66E0-0618FE63921F}"/>
              </a:ext>
            </a:extLst>
          </p:cNvPr>
          <p:cNvSpPr txBox="1">
            <a:spLocks/>
          </p:cNvSpPr>
          <p:nvPr userDrawn="1"/>
        </p:nvSpPr>
        <p:spPr>
          <a:xfrm>
            <a:off x="321985" y="186095"/>
            <a:ext cx="7960167" cy="471130"/>
          </a:xfrm>
          <a:prstGeom prst="rect">
            <a:avLst/>
          </a:prstGeom>
          <a:noFill/>
          <a:ln w="3175">
            <a:noFill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n>
                  <a:noFill/>
                </a:ln>
              </a:rPr>
              <a:t>2. TO-BE </a:t>
            </a:r>
            <a:r>
              <a:rPr lang="ko-KR" altLang="en-US" sz="1400" dirty="0">
                <a:ln>
                  <a:noFill/>
                </a:ln>
              </a:rPr>
              <a:t>업무 프로세스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AE3450-6251-F287-8AB9-252196CC1FD9}"/>
              </a:ext>
            </a:extLst>
          </p:cNvPr>
          <p:cNvSpPr/>
          <p:nvPr userDrawn="1"/>
        </p:nvSpPr>
        <p:spPr>
          <a:xfrm>
            <a:off x="9922462" y="380418"/>
            <a:ext cx="1727389" cy="276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미가</a:t>
            </a:r>
            <a:r>
              <a:rPr lang="en-US" altLang="ko-KR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DT </a:t>
            </a:r>
            <a:r>
              <a:rPr lang="ko-KR" altLang="en-US" sz="105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통합시스템 구축</a:t>
            </a:r>
          </a:p>
        </p:txBody>
      </p:sp>
      <p:sp>
        <p:nvSpPr>
          <p:cNvPr id="22" name="내용 개체 틀 5">
            <a:extLst>
              <a:ext uri="{FF2B5EF4-FFF2-40B4-BE49-F238E27FC236}">
                <a16:creationId xmlns:a16="http://schemas.microsoft.com/office/drawing/2014/main" id="{BFC620F2-CEA3-8C8A-9B1B-33D4AB564398}"/>
              </a:ext>
            </a:extLst>
          </p:cNvPr>
          <p:cNvSpPr txBox="1">
            <a:spLocks/>
          </p:cNvSpPr>
          <p:nvPr userDrawn="1"/>
        </p:nvSpPr>
        <p:spPr>
          <a:xfrm>
            <a:off x="334963" y="754328"/>
            <a:ext cx="1154656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4031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BEFA80-B52B-D206-8761-25B7DCAA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C7264-6F1D-D160-278D-16390E65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0E9FC-9376-46BA-09B4-715C5ACB6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DE91-8885-4795-AA5C-080B378835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2DB7E-D791-5AAD-98F7-7943D5AA7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4F701-4DB0-5B9D-51FE-1FD64192E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EDAF-C134-4ED2-8EA3-865D3362E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1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1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3FE1A01-13CC-26CC-E62B-E600B942EC6D}"/>
              </a:ext>
            </a:extLst>
          </p:cNvPr>
          <p:cNvGrpSpPr/>
          <p:nvPr/>
        </p:nvGrpSpPr>
        <p:grpSpPr>
          <a:xfrm>
            <a:off x="1862771" y="1315155"/>
            <a:ext cx="3378196" cy="4636838"/>
            <a:chOff x="1862771" y="1272291"/>
            <a:chExt cx="3378196" cy="47914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494398F-6DA3-F62C-B1D9-7FB3A36F8615}"/>
                </a:ext>
              </a:extLst>
            </p:cNvPr>
            <p:cNvSpPr/>
            <p:nvPr/>
          </p:nvSpPr>
          <p:spPr>
            <a:xfrm>
              <a:off x="1889760" y="2907913"/>
              <a:ext cx="3348923" cy="14131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 – 10 - 07 </a:t>
              </a:r>
              <a:r>
                <a: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근무현황</a:t>
              </a:r>
              <a:endPara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근로일수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5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일     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- 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근무자수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7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명</a:t>
              </a:r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                 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시간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(8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시간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          수당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원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기본근로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 60                123,456,7890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연장근로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야간근로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휴일근로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기타근로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92B01D3A-D2BC-F105-0CC8-4F92A65A39FD}"/>
                </a:ext>
              </a:extLst>
            </p:cNvPr>
            <p:cNvSpPr/>
            <p:nvPr/>
          </p:nvSpPr>
          <p:spPr>
            <a:xfrm>
              <a:off x="1889760" y="4348770"/>
              <a:ext cx="3348923" cy="17149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 – 10  </a:t>
              </a:r>
              <a:r>
                <a: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급여정보</a:t>
              </a:r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예정 </a:t>
              </a:r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/ </a:t>
              </a:r>
              <a:r>
                <a: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확정</a:t>
              </a:r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근로일수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5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일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-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근무자수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25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명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-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근로일수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7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명</a:t>
              </a:r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                 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지급금액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원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          공제금액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원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기본근로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123,456,789             12,345,678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연장근로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123,456,789             12,345,678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야간근로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123,456,789             12,345,678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휴일근로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123,456,789             12,345,678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기타근로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:  123,456,789             12,345,678</a:t>
              </a:r>
            </a:p>
            <a:p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     </a:t>
              </a:r>
              <a:r>
                <a: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합  계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123,456,789             12,345,678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CCB5713-A3D7-F43E-E13D-BD6B9AD8B5F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4735560"/>
              <a:ext cx="332459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1740BCC-E741-74C6-59BC-4719B5BCBDB4}"/>
                </a:ext>
              </a:extLst>
            </p:cNvPr>
            <p:cNvCxnSpPr>
              <a:cxnSpLocks/>
            </p:cNvCxnSpPr>
            <p:nvPr/>
          </p:nvCxnSpPr>
          <p:spPr>
            <a:xfrm>
              <a:off x="1916374" y="3272634"/>
              <a:ext cx="332459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BEFB9E80-3D9F-C900-A54E-FE6EDAC56CDC}"/>
                </a:ext>
              </a:extLst>
            </p:cNvPr>
            <p:cNvSpPr/>
            <p:nvPr/>
          </p:nvSpPr>
          <p:spPr>
            <a:xfrm>
              <a:off x="1889760" y="1272291"/>
              <a:ext cx="3315612" cy="16138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2024 – 10 - </a:t>
              </a:r>
              <a:r>
                <a: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매출현황</a:t>
              </a:r>
              <a:endPara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4BDECD2-CA88-29AE-209F-41F7A8E5F97A}"/>
                </a:ext>
              </a:extLst>
            </p:cNvPr>
            <p:cNvCxnSpPr>
              <a:cxnSpLocks/>
            </p:cNvCxnSpPr>
            <p:nvPr/>
          </p:nvCxnSpPr>
          <p:spPr>
            <a:xfrm>
              <a:off x="1862771" y="1605759"/>
              <a:ext cx="332459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B43A20BA-6E2D-F52B-D71F-06A69B31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273" y="1635105"/>
              <a:ext cx="3059729" cy="1184319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653610-9C3B-678F-C369-977FAF1C4F95}"/>
              </a:ext>
            </a:extLst>
          </p:cNvPr>
          <p:cNvSpPr/>
          <p:nvPr/>
        </p:nvSpPr>
        <p:spPr>
          <a:xfrm>
            <a:off x="5643540" y="565576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1. Main</a:t>
            </a:r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Screen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DD7EA6-F9E8-3A8B-D4E0-2F94C35A6DE5}"/>
              </a:ext>
            </a:extLst>
          </p:cNvPr>
          <p:cNvSpPr/>
          <p:nvPr/>
        </p:nvSpPr>
        <p:spPr>
          <a:xfrm>
            <a:off x="6973556" y="572450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Head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E9986A-00C8-7D17-2F02-B97ABABB19E2}"/>
              </a:ext>
            </a:extLst>
          </p:cNvPr>
          <p:cNvSpPr/>
          <p:nvPr/>
        </p:nvSpPr>
        <p:spPr>
          <a:xfrm>
            <a:off x="6973556" y="2893247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Body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FB9006-8386-44A1-6CBE-B05B56ACE245}"/>
              </a:ext>
            </a:extLst>
          </p:cNvPr>
          <p:cNvSpPr/>
          <p:nvPr/>
        </p:nvSpPr>
        <p:spPr>
          <a:xfrm>
            <a:off x="8303583" y="614469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1.1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로그아웃</a:t>
            </a:r>
            <a:endParaRPr lang="en-US" altLang="ko-KR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1F40D-4ECC-0439-6437-C9EA4D148751}"/>
              </a:ext>
            </a:extLst>
          </p:cNvPr>
          <p:cNvSpPr/>
          <p:nvPr/>
        </p:nvSpPr>
        <p:spPr>
          <a:xfrm>
            <a:off x="8303583" y="98924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1.2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일정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79F84-9E05-6FA5-1876-F16EB39FEC35}"/>
              </a:ext>
            </a:extLst>
          </p:cNvPr>
          <p:cNvSpPr/>
          <p:nvPr/>
        </p:nvSpPr>
        <p:spPr>
          <a:xfrm>
            <a:off x="8303583" y="1359542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1.3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알림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2CB3C8-5BF8-CEA6-5707-A3DA3840982B}"/>
              </a:ext>
            </a:extLst>
          </p:cNvPr>
          <p:cNvSpPr/>
          <p:nvPr/>
        </p:nvSpPr>
        <p:spPr>
          <a:xfrm>
            <a:off x="8303583" y="1729837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1.4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설정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C1B0B-5D34-C452-065C-7A13BE11A946}"/>
              </a:ext>
            </a:extLst>
          </p:cNvPr>
          <p:cNvSpPr/>
          <p:nvPr/>
        </p:nvSpPr>
        <p:spPr>
          <a:xfrm>
            <a:off x="8303583" y="293526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1.6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회사선택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4C408D-697B-060D-BFB2-6817D9303B81}"/>
              </a:ext>
            </a:extLst>
          </p:cNvPr>
          <p:cNvSpPr/>
          <p:nvPr/>
        </p:nvSpPr>
        <p:spPr>
          <a:xfrm>
            <a:off x="8303583" y="3287488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1.7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현황정보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0A6842-5377-1310-B598-D3C558A8E83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759503" y="770755"/>
            <a:ext cx="214053" cy="687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E9E12E-ABD3-2D05-0DFE-1D0D2A5D3CC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89519" y="777629"/>
            <a:ext cx="214064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8CA5E49-DDFA-72DD-02E9-4B12CACB9A0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8089519" y="777629"/>
            <a:ext cx="214064" cy="374777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8CFBE88-A04C-B115-7ACE-5D939B5E079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089519" y="777629"/>
            <a:ext cx="214064" cy="745073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97347DE-CFD0-FBF6-747E-0271C71E893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089519" y="777629"/>
            <a:ext cx="214064" cy="111536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4FD9A4-DC8F-022D-21B1-6AB02F98EF3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089519" y="3098426"/>
            <a:ext cx="214064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9950C0-C40E-BAAF-D7D4-B4FAA5F6CD8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089519" y="3098426"/>
            <a:ext cx="214064" cy="35222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993D5CC-5C21-B6A7-5D74-2EEEA9ACD3E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759503" y="770755"/>
            <a:ext cx="214053" cy="232767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7B5E51-C489-E9AE-2C3C-21FC0391F593}"/>
              </a:ext>
            </a:extLst>
          </p:cNvPr>
          <p:cNvSpPr/>
          <p:nvPr/>
        </p:nvSpPr>
        <p:spPr>
          <a:xfrm>
            <a:off x="8303582" y="2095748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1.5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메뉴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70E08F6-543E-E226-1A9F-AF097A54F651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>
            <a:off x="8089519" y="777629"/>
            <a:ext cx="214063" cy="148127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3332D5-48D5-5D1B-5377-2E4AE294653B}"/>
              </a:ext>
            </a:extLst>
          </p:cNvPr>
          <p:cNvSpPr/>
          <p:nvPr/>
        </p:nvSpPr>
        <p:spPr>
          <a:xfrm>
            <a:off x="9688083" y="603928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2BCBFE-E0E3-173C-7AB7-867437EC0DB7}"/>
              </a:ext>
            </a:extLst>
          </p:cNvPr>
          <p:cNvSpPr/>
          <p:nvPr/>
        </p:nvSpPr>
        <p:spPr>
          <a:xfrm>
            <a:off x="9688083" y="1009497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일정관리 화면 이동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0F8D38-9600-5D32-BDF5-EFC09ACF21CA}"/>
              </a:ext>
            </a:extLst>
          </p:cNvPr>
          <p:cNvSpPr/>
          <p:nvPr/>
        </p:nvSpPr>
        <p:spPr>
          <a:xfrm>
            <a:off x="9688083" y="1376595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알림 화면 이동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BBE59FA-3DC4-149D-A3D2-13296D255907}"/>
              </a:ext>
            </a:extLst>
          </p:cNvPr>
          <p:cNvSpPr/>
          <p:nvPr/>
        </p:nvSpPr>
        <p:spPr>
          <a:xfrm>
            <a:off x="9688081" y="2101305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메뉴화면 이동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58DEFA-D24E-3AA1-A7AA-7B7B20C0F58F}"/>
              </a:ext>
            </a:extLst>
          </p:cNvPr>
          <p:cNvSpPr/>
          <p:nvPr/>
        </p:nvSpPr>
        <p:spPr>
          <a:xfrm>
            <a:off x="9688081" y="2901900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회사 선택화면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Pop – Up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을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Display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하고 회사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Selection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&amp;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회사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사업장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Display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41B6B3-7D75-4BAE-E78C-7500E84B1AB0}"/>
              </a:ext>
            </a:extLst>
          </p:cNvPr>
          <p:cNvSpPr/>
          <p:nvPr/>
        </p:nvSpPr>
        <p:spPr>
          <a:xfrm>
            <a:off x="9688081" y="3287488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Main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화면 설정 규정에 따라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Display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2CF57A-C36B-3E19-5622-63031A27DB5A}"/>
              </a:ext>
            </a:extLst>
          </p:cNvPr>
          <p:cNvSpPr txBox="1"/>
          <p:nvPr/>
        </p:nvSpPr>
        <p:spPr>
          <a:xfrm>
            <a:off x="76200" y="640080"/>
            <a:ext cx="128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Main Screen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CASE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6536877-1D13-1A76-CD29-C94429FDD3FE}"/>
              </a:ext>
            </a:extLst>
          </p:cNvPr>
          <p:cNvSpPr/>
          <p:nvPr/>
        </p:nvSpPr>
        <p:spPr>
          <a:xfrm>
            <a:off x="1877857" y="964914"/>
            <a:ext cx="3305678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위브정보기술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서울본부 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/ 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   </a:t>
            </a:r>
          </a:p>
        </p:txBody>
      </p:sp>
      <p:pic>
        <p:nvPicPr>
          <p:cNvPr id="104" name="그래픽 103" descr="돋보기">
            <a:extLst>
              <a:ext uri="{FF2B5EF4-FFF2-40B4-BE49-F238E27FC236}">
                <a16:creationId xmlns:a16="http://schemas.microsoft.com/office/drawing/2014/main" id="{B5BCCD0B-EBEB-255F-671D-C41DFAEE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1403" y="1021705"/>
            <a:ext cx="180000" cy="17852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FF3DC-D4DA-D322-2180-92BA45E00CD3}"/>
              </a:ext>
            </a:extLst>
          </p:cNvPr>
          <p:cNvSpPr/>
          <p:nvPr/>
        </p:nvSpPr>
        <p:spPr>
          <a:xfrm>
            <a:off x="9688081" y="1739216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설정 화면 이동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4569DD-B832-E6A6-7F5A-2BBAAC956E12}"/>
              </a:ext>
            </a:extLst>
          </p:cNvPr>
          <p:cNvSpPr/>
          <p:nvPr/>
        </p:nvSpPr>
        <p:spPr>
          <a:xfrm>
            <a:off x="6973556" y="4623352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Footer</a:t>
            </a:r>
          </a:p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(Navigation)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AE3691-A1AA-83F9-B8E0-64CF6DB7F54F}"/>
              </a:ext>
            </a:extLst>
          </p:cNvPr>
          <p:cNvSpPr/>
          <p:nvPr/>
        </p:nvSpPr>
        <p:spPr>
          <a:xfrm>
            <a:off x="8303583" y="4665370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1.8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홈</a:t>
            </a:r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101C4D-3188-2918-1CC4-020EBE7CFAD7}"/>
              </a:ext>
            </a:extLst>
          </p:cNvPr>
          <p:cNvSpPr/>
          <p:nvPr/>
        </p:nvSpPr>
        <p:spPr>
          <a:xfrm>
            <a:off x="8303583" y="5020338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1.9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관리업무</a:t>
            </a:r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**     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DF897AB8-7916-72CE-E4E6-AC007F088EE1}"/>
              </a:ext>
            </a:extLst>
          </p:cNvPr>
          <p:cNvCxnSpPr>
            <a:cxnSpLocks/>
            <a:stCxn id="92" idx="3"/>
            <a:endCxn id="107" idx="1"/>
          </p:cNvCxnSpPr>
          <p:nvPr/>
        </p:nvCxnSpPr>
        <p:spPr>
          <a:xfrm>
            <a:off x="8089519" y="4828531"/>
            <a:ext cx="214064" cy="35496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6B078E0-2DF3-E775-D679-B5C94EAEAD8F}"/>
              </a:ext>
            </a:extLst>
          </p:cNvPr>
          <p:cNvCxnSpPr>
            <a:cxnSpLocks/>
            <a:stCxn id="92" idx="3"/>
            <a:endCxn id="102" idx="1"/>
          </p:cNvCxnSpPr>
          <p:nvPr/>
        </p:nvCxnSpPr>
        <p:spPr>
          <a:xfrm flipV="1">
            <a:off x="8089519" y="4828530"/>
            <a:ext cx="214064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63A6D739-D78A-AF9F-4DFA-CD66345B57C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759503" y="770755"/>
            <a:ext cx="214053" cy="405777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DC53B8A-1113-5A53-F737-9116E2D2178D}"/>
              </a:ext>
            </a:extLst>
          </p:cNvPr>
          <p:cNvSpPr/>
          <p:nvPr/>
        </p:nvSpPr>
        <p:spPr>
          <a:xfrm>
            <a:off x="8303581" y="537530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b="1" dirty="0">
                <a:solidFill>
                  <a:srgbClr val="002060"/>
                </a:solidFill>
                <a:latin typeface="+mj-ea"/>
                <a:ea typeface="+mj-ea"/>
              </a:rPr>
              <a:t>1.10 </a:t>
            </a:r>
            <a:r>
              <a:rPr lang="ko-KR" altLang="en-US" sz="850" b="1" dirty="0">
                <a:solidFill>
                  <a:srgbClr val="002060"/>
                </a:solidFill>
                <a:latin typeface="+mj-ea"/>
                <a:ea typeface="+mj-ea"/>
              </a:rPr>
              <a:t>이전</a:t>
            </a:r>
            <a:r>
              <a:rPr lang="en-US" altLang="ko-KR" sz="850" b="1" dirty="0">
                <a:solidFill>
                  <a:srgbClr val="002060"/>
                </a:solidFill>
                <a:latin typeface="+mj-ea"/>
                <a:ea typeface="+mj-ea"/>
              </a:rPr>
              <a:t> / </a:t>
            </a:r>
            <a:r>
              <a:rPr lang="ko-KR" altLang="en-US" sz="850" b="1" dirty="0">
                <a:solidFill>
                  <a:srgbClr val="002060"/>
                </a:solidFill>
                <a:latin typeface="+mj-ea"/>
                <a:ea typeface="+mj-ea"/>
              </a:rPr>
              <a:t>이후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F2C37FB3-9CBD-21DF-8652-74E1C30CCF88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8089519" y="4828531"/>
            <a:ext cx="214062" cy="70993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D86F028-42CE-CECF-4E92-356D99AC89DE}"/>
              </a:ext>
            </a:extLst>
          </p:cNvPr>
          <p:cNvSpPr/>
          <p:nvPr/>
        </p:nvSpPr>
        <p:spPr>
          <a:xfrm>
            <a:off x="9688081" y="4665370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Main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화면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고정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B5A5DB-F6D7-1368-F4AB-9BB888A45E26}"/>
              </a:ext>
            </a:extLst>
          </p:cNvPr>
          <p:cNvSpPr/>
          <p:nvPr/>
        </p:nvSpPr>
        <p:spPr>
          <a:xfrm>
            <a:off x="9688081" y="5037556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해당 관리업무 권한 범위 이미지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/ Text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Display</a:t>
            </a:r>
          </a:p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선택 관리업무 메뉴가 좌측에서 스크롤하여 </a:t>
            </a:r>
            <a:endParaRPr lang="en-US" altLang="ko-KR" sz="8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 나타나며 선택 메뉴 프로그램으로 이동한다</a:t>
            </a:r>
            <a:endParaRPr lang="en-US" altLang="ko-KR" sz="8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800" b="1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b="1" dirty="0">
                <a:solidFill>
                  <a:srgbClr val="002060"/>
                </a:solidFill>
                <a:latin typeface="+mj-ea"/>
                <a:ea typeface="+mj-ea"/>
              </a:rPr>
              <a:t>메뉴</a:t>
            </a:r>
            <a:r>
              <a:rPr lang="en-US" altLang="ko-KR" sz="800" b="1" dirty="0">
                <a:solidFill>
                  <a:srgbClr val="002060"/>
                </a:solidFill>
                <a:latin typeface="+mj-ea"/>
                <a:ea typeface="+mj-ea"/>
              </a:rPr>
              <a:t>/</a:t>
            </a:r>
            <a:r>
              <a:rPr lang="ko-KR" altLang="en-US" sz="800" b="1" dirty="0">
                <a:solidFill>
                  <a:srgbClr val="002060"/>
                </a:solidFill>
                <a:latin typeface="+mj-ea"/>
                <a:ea typeface="+mj-ea"/>
              </a:rPr>
              <a:t>권한 </a:t>
            </a:r>
            <a:r>
              <a:rPr lang="en-US" altLang="ko-KR" sz="800" b="1" dirty="0">
                <a:solidFill>
                  <a:srgbClr val="002060"/>
                </a:solidFill>
                <a:latin typeface="+mj-ea"/>
                <a:ea typeface="+mj-ea"/>
              </a:rPr>
              <a:t>Table :</a:t>
            </a:r>
            <a:r>
              <a:rPr lang="ko-KR" altLang="en-US" sz="800" b="1" dirty="0">
                <a:solidFill>
                  <a:srgbClr val="002060"/>
                </a:solidFill>
                <a:latin typeface="+mj-ea"/>
                <a:ea typeface="+mj-ea"/>
              </a:rPr>
              <a:t> 이미지</a:t>
            </a:r>
            <a:r>
              <a:rPr lang="en-US" altLang="ko-KR" sz="800" b="1" dirty="0">
                <a:solidFill>
                  <a:srgbClr val="002060"/>
                </a:solidFill>
                <a:latin typeface="+mj-ea"/>
                <a:ea typeface="+mj-ea"/>
              </a:rPr>
              <a:t>/</a:t>
            </a:r>
            <a:r>
              <a:rPr lang="ko-KR" altLang="en-US" sz="800" b="1" dirty="0">
                <a:solidFill>
                  <a:srgbClr val="002060"/>
                </a:solidFill>
                <a:latin typeface="+mj-ea"/>
                <a:ea typeface="+mj-ea"/>
              </a:rPr>
              <a:t>관리업무 </a:t>
            </a:r>
            <a:r>
              <a:rPr lang="en-US" altLang="ko-KR" sz="800" b="1" dirty="0">
                <a:solidFill>
                  <a:srgbClr val="002060"/>
                </a:solidFill>
                <a:latin typeface="+mj-ea"/>
                <a:ea typeface="+mj-ea"/>
              </a:rPr>
              <a:t>Process</a:t>
            </a:r>
            <a:endParaRPr lang="ko-KR" altLang="en-US" sz="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07C9BCB-1ADA-7947-E8D6-278725F433C3}"/>
              </a:ext>
            </a:extLst>
          </p:cNvPr>
          <p:cNvSpPr/>
          <p:nvPr/>
        </p:nvSpPr>
        <p:spPr>
          <a:xfrm>
            <a:off x="9688081" y="5380220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Next / Previous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관리업무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Scroll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97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056307-3547-09FF-8FD5-C4CED6339066}"/>
              </a:ext>
            </a:extLst>
          </p:cNvPr>
          <p:cNvSpPr/>
          <p:nvPr/>
        </p:nvSpPr>
        <p:spPr>
          <a:xfrm>
            <a:off x="1785367" y="410005"/>
            <a:ext cx="3587887" cy="60379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653610-9C3B-678F-C369-977FAF1C4F95}"/>
              </a:ext>
            </a:extLst>
          </p:cNvPr>
          <p:cNvSpPr/>
          <p:nvPr/>
        </p:nvSpPr>
        <p:spPr>
          <a:xfrm>
            <a:off x="5643540" y="565576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0. Log In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DD7EA6-F9E8-3A8B-D4E0-2F94C35A6DE5}"/>
              </a:ext>
            </a:extLst>
          </p:cNvPr>
          <p:cNvSpPr/>
          <p:nvPr/>
        </p:nvSpPr>
        <p:spPr>
          <a:xfrm>
            <a:off x="6973556" y="572450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FB9006-8386-44A1-6CBE-B05B56ACE245}"/>
              </a:ext>
            </a:extLst>
          </p:cNvPr>
          <p:cNvSpPr/>
          <p:nvPr/>
        </p:nvSpPr>
        <p:spPr>
          <a:xfrm>
            <a:off x="8303583" y="614469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0.1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1F40D-4ECC-0439-6437-C9EA4D148751}"/>
              </a:ext>
            </a:extLst>
          </p:cNvPr>
          <p:cNvSpPr/>
          <p:nvPr/>
        </p:nvSpPr>
        <p:spPr>
          <a:xfrm>
            <a:off x="8303583" y="98924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0.2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알림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79F84-9E05-6FA5-1876-F16EB39FEC35}"/>
              </a:ext>
            </a:extLst>
          </p:cNvPr>
          <p:cNvSpPr/>
          <p:nvPr/>
        </p:nvSpPr>
        <p:spPr>
          <a:xfrm>
            <a:off x="8303583" y="1359542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 ID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로그인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2CB3C8-5BF8-CEA6-5707-A3DA3840982B}"/>
              </a:ext>
            </a:extLst>
          </p:cNvPr>
          <p:cNvSpPr/>
          <p:nvPr/>
        </p:nvSpPr>
        <p:spPr>
          <a:xfrm>
            <a:off x="8303583" y="1729837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0.4 2D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로그인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0A6842-5377-1310-B598-D3C558A8E83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759503" y="770755"/>
            <a:ext cx="214053" cy="687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E9E12E-ABD3-2D05-0DFE-1D0D2A5D3CC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89519" y="777629"/>
            <a:ext cx="214064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8CA5E49-DDFA-72DD-02E9-4B12CACB9A0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8089519" y="777629"/>
            <a:ext cx="214064" cy="374777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8CFBE88-A04C-B115-7ACE-5D939B5E079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089519" y="777629"/>
            <a:ext cx="214064" cy="745073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97347DE-CFD0-FBF6-747E-0271C71E893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089519" y="777629"/>
            <a:ext cx="214064" cy="111536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7B5E51-C489-E9AE-2C3C-21FC0391F593}"/>
              </a:ext>
            </a:extLst>
          </p:cNvPr>
          <p:cNvSpPr/>
          <p:nvPr/>
        </p:nvSpPr>
        <p:spPr>
          <a:xfrm>
            <a:off x="8303582" y="2095748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0.5 Message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70E08F6-543E-E226-1A9F-AF097A54F65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8089519" y="777629"/>
            <a:ext cx="214062" cy="184638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3332D5-48D5-5D1B-5377-2E4AE294653B}"/>
              </a:ext>
            </a:extLst>
          </p:cNvPr>
          <p:cNvSpPr/>
          <p:nvPr/>
        </p:nvSpPr>
        <p:spPr>
          <a:xfrm>
            <a:off x="9688083" y="603928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32EB17-94F1-46D9-3E27-0237335D0900}"/>
              </a:ext>
            </a:extLst>
          </p:cNvPr>
          <p:cNvSpPr/>
          <p:nvPr/>
        </p:nvSpPr>
        <p:spPr>
          <a:xfrm>
            <a:off x="9688083" y="975934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로그인 사용자에게 알림 사항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(Table Display)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2BCBFE-E0E3-173C-7AB7-867437EC0DB7}"/>
              </a:ext>
            </a:extLst>
          </p:cNvPr>
          <p:cNvSpPr/>
          <p:nvPr/>
        </p:nvSpPr>
        <p:spPr>
          <a:xfrm>
            <a:off x="9688083" y="1359542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일정관리 화면 이동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0F8D38-9600-5D32-BDF5-EFC09ACF21CA}"/>
              </a:ext>
            </a:extLst>
          </p:cNvPr>
          <p:cNvSpPr/>
          <p:nvPr/>
        </p:nvSpPr>
        <p:spPr>
          <a:xfrm>
            <a:off x="9688083" y="1726640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알림 화면 이동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BBE59FA-3DC4-149D-A3D2-13296D255907}"/>
              </a:ext>
            </a:extLst>
          </p:cNvPr>
          <p:cNvSpPr/>
          <p:nvPr/>
        </p:nvSpPr>
        <p:spPr>
          <a:xfrm>
            <a:off x="9688081" y="2101305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평소엔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Hidden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창 </a:t>
            </a:r>
            <a:endParaRPr lang="en-US" altLang="ko-KR" sz="8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메세지 필요시 해당 메세지 보여준다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2CF57A-C36B-3E19-5622-63031A27DB5A}"/>
              </a:ext>
            </a:extLst>
          </p:cNvPr>
          <p:cNvSpPr txBox="1"/>
          <p:nvPr/>
        </p:nvSpPr>
        <p:spPr>
          <a:xfrm>
            <a:off x="76200" y="64008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 Log In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50315F-B42A-E2CC-2299-AC2E88554473}"/>
              </a:ext>
            </a:extLst>
          </p:cNvPr>
          <p:cNvSpPr/>
          <p:nvPr/>
        </p:nvSpPr>
        <p:spPr>
          <a:xfrm>
            <a:off x="1933874" y="4013614"/>
            <a:ext cx="3305678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ID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9AF50F-4B01-A575-002E-80051813F933}"/>
              </a:ext>
            </a:extLst>
          </p:cNvPr>
          <p:cNvSpPr/>
          <p:nvPr/>
        </p:nvSpPr>
        <p:spPr>
          <a:xfrm>
            <a:off x="1914422" y="1191872"/>
            <a:ext cx="3325130" cy="286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12" name="그래픽 11" descr="제곱">
            <a:extLst>
              <a:ext uri="{FF2B5EF4-FFF2-40B4-BE49-F238E27FC236}">
                <a16:creationId xmlns:a16="http://schemas.microsoft.com/office/drawing/2014/main" id="{EB1940C9-9504-B7C9-97CC-036B14A7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6331" y="5431708"/>
            <a:ext cx="362979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3E6DA-B887-3428-7C94-DFBB9B87435E}"/>
              </a:ext>
            </a:extLst>
          </p:cNvPr>
          <p:cNvSpPr txBox="1"/>
          <p:nvPr/>
        </p:nvSpPr>
        <p:spPr>
          <a:xfrm>
            <a:off x="3122786" y="5791708"/>
            <a:ext cx="550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종료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AD185E-28BA-42FC-02ED-BF526B836E4B}"/>
              </a:ext>
            </a:extLst>
          </p:cNvPr>
          <p:cNvSpPr/>
          <p:nvPr/>
        </p:nvSpPr>
        <p:spPr>
          <a:xfrm>
            <a:off x="1933874" y="4363031"/>
            <a:ext cx="3305678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2D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F2FAAE-072C-24A3-3604-07BBFE045947}"/>
              </a:ext>
            </a:extLst>
          </p:cNvPr>
          <p:cNvSpPr/>
          <p:nvPr/>
        </p:nvSpPr>
        <p:spPr>
          <a:xfrm>
            <a:off x="1914422" y="1691195"/>
            <a:ext cx="3325130" cy="105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81A8D-6C4E-9C61-9C1C-D50CCCB51E65}"/>
              </a:ext>
            </a:extLst>
          </p:cNvPr>
          <p:cNvSpPr/>
          <p:nvPr/>
        </p:nvSpPr>
        <p:spPr>
          <a:xfrm>
            <a:off x="1914422" y="2799834"/>
            <a:ext cx="3325130" cy="105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알려 드립니다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위브정보기술 </a:t>
            </a:r>
            <a:r>
              <a:rPr lang="en-US" altLang="ko-KR" sz="1200" dirty="0">
                <a:solidFill>
                  <a:schemeClr val="tx1"/>
                </a:solidFill>
              </a:rPr>
              <a:t>SRM System...........~~~~~~~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~~~~~~~~~~~~~~~~~~~~~~~~~~~~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~~~~~~~~~~~~~~~~~~~~~~~~~~~~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2FFE3AF-B6B9-5FC5-D701-F286E6D4F21A}"/>
              </a:ext>
            </a:extLst>
          </p:cNvPr>
          <p:cNvSpPr/>
          <p:nvPr/>
        </p:nvSpPr>
        <p:spPr>
          <a:xfrm>
            <a:off x="1935747" y="4697369"/>
            <a:ext cx="3305678" cy="29432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Message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창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( Hidden) 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466C3-B8AB-8AF1-E2E9-7A1ACFF71CE3}"/>
              </a:ext>
            </a:extLst>
          </p:cNvPr>
          <p:cNvSpPr/>
          <p:nvPr/>
        </p:nvSpPr>
        <p:spPr>
          <a:xfrm>
            <a:off x="8303581" y="2460849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0.6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16853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056307-3547-09FF-8FD5-C4CED6339066}"/>
              </a:ext>
            </a:extLst>
          </p:cNvPr>
          <p:cNvSpPr/>
          <p:nvPr/>
        </p:nvSpPr>
        <p:spPr>
          <a:xfrm>
            <a:off x="1785367" y="410005"/>
            <a:ext cx="3587887" cy="60379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653610-9C3B-678F-C369-977FAF1C4F95}"/>
              </a:ext>
            </a:extLst>
          </p:cNvPr>
          <p:cNvSpPr/>
          <p:nvPr/>
        </p:nvSpPr>
        <p:spPr>
          <a:xfrm>
            <a:off x="5643540" y="565576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0.3 ID Log In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DD7EA6-F9E8-3A8B-D4E0-2F94C35A6DE5}"/>
              </a:ext>
            </a:extLst>
          </p:cNvPr>
          <p:cNvSpPr/>
          <p:nvPr/>
        </p:nvSpPr>
        <p:spPr>
          <a:xfrm>
            <a:off x="6973556" y="572450"/>
            <a:ext cx="1115963" cy="41035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FB9006-8386-44A1-6CBE-B05B56ACE245}"/>
              </a:ext>
            </a:extLst>
          </p:cNvPr>
          <p:cNvSpPr/>
          <p:nvPr/>
        </p:nvSpPr>
        <p:spPr>
          <a:xfrm>
            <a:off x="8303583" y="614469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0.3.1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1F40D-4ECC-0439-6437-C9EA4D148751}"/>
              </a:ext>
            </a:extLst>
          </p:cNvPr>
          <p:cNvSpPr/>
          <p:nvPr/>
        </p:nvSpPr>
        <p:spPr>
          <a:xfrm>
            <a:off x="8303583" y="98924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0.3.2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알림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79F84-9E05-6FA5-1876-F16EB39FEC35}"/>
              </a:ext>
            </a:extLst>
          </p:cNvPr>
          <p:cNvSpPr/>
          <p:nvPr/>
        </p:nvSpPr>
        <p:spPr>
          <a:xfrm>
            <a:off x="8303583" y="1359542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0.3.3 ID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로그인</a:t>
            </a:r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2CB3C8-5BF8-CEA6-5707-A3DA3840982B}"/>
              </a:ext>
            </a:extLst>
          </p:cNvPr>
          <p:cNvSpPr/>
          <p:nvPr/>
        </p:nvSpPr>
        <p:spPr>
          <a:xfrm>
            <a:off x="8303583" y="1729837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0.3.4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0A6842-5377-1310-B598-D3C558A8E83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759503" y="770755"/>
            <a:ext cx="214053" cy="687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E9E12E-ABD3-2D05-0DFE-1D0D2A5D3CC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89519" y="777629"/>
            <a:ext cx="214064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8CA5E49-DDFA-72DD-02E9-4B12CACB9A0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8089519" y="777629"/>
            <a:ext cx="214064" cy="374777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8CFBE88-A04C-B115-7ACE-5D939B5E079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089519" y="777629"/>
            <a:ext cx="214064" cy="745073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97347DE-CFD0-FBF6-747E-0271C71E893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089519" y="777629"/>
            <a:ext cx="214064" cy="111536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7B5E51-C489-E9AE-2C3C-21FC0391F593}"/>
              </a:ext>
            </a:extLst>
          </p:cNvPr>
          <p:cNvSpPr/>
          <p:nvPr/>
        </p:nvSpPr>
        <p:spPr>
          <a:xfrm>
            <a:off x="8303584" y="3530472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0.3.9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이전화면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70E08F6-543E-E226-1A9F-AF097A54F65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8089519" y="777629"/>
            <a:ext cx="214064" cy="328110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3332D5-48D5-5D1B-5377-2E4AE294653B}"/>
              </a:ext>
            </a:extLst>
          </p:cNvPr>
          <p:cNvSpPr/>
          <p:nvPr/>
        </p:nvSpPr>
        <p:spPr>
          <a:xfrm>
            <a:off x="9688083" y="603928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32EB17-94F1-46D9-3E27-0237335D0900}"/>
              </a:ext>
            </a:extLst>
          </p:cNvPr>
          <p:cNvSpPr/>
          <p:nvPr/>
        </p:nvSpPr>
        <p:spPr>
          <a:xfrm>
            <a:off x="9688083" y="975934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2BCBFE-E0E3-173C-7AB7-867437EC0DB7}"/>
              </a:ext>
            </a:extLst>
          </p:cNvPr>
          <p:cNvSpPr/>
          <p:nvPr/>
        </p:nvSpPr>
        <p:spPr>
          <a:xfrm>
            <a:off x="9688083" y="1359542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ID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Check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0F8D38-9600-5D32-BDF5-EFC09ACF21CA}"/>
              </a:ext>
            </a:extLst>
          </p:cNvPr>
          <p:cNvSpPr/>
          <p:nvPr/>
        </p:nvSpPr>
        <p:spPr>
          <a:xfrm>
            <a:off x="9688083" y="1726640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비밀번호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Check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BBE59FA-3DC4-149D-A3D2-13296D255907}"/>
              </a:ext>
            </a:extLst>
          </p:cNvPr>
          <p:cNvSpPr/>
          <p:nvPr/>
        </p:nvSpPr>
        <p:spPr>
          <a:xfrm>
            <a:off x="9688083" y="3536029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Login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이전화면 이동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2CF57A-C36B-3E19-5622-63031A27DB5A}"/>
              </a:ext>
            </a:extLst>
          </p:cNvPr>
          <p:cNvSpPr txBox="1"/>
          <p:nvPr/>
        </p:nvSpPr>
        <p:spPr>
          <a:xfrm>
            <a:off x="76200" y="64008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 Log In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50315F-B42A-E2CC-2299-AC2E88554473}"/>
              </a:ext>
            </a:extLst>
          </p:cNvPr>
          <p:cNvSpPr/>
          <p:nvPr/>
        </p:nvSpPr>
        <p:spPr>
          <a:xfrm>
            <a:off x="1933874" y="4013614"/>
            <a:ext cx="937914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ID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9AF50F-4B01-A575-002E-80051813F933}"/>
              </a:ext>
            </a:extLst>
          </p:cNvPr>
          <p:cNvSpPr/>
          <p:nvPr/>
        </p:nvSpPr>
        <p:spPr>
          <a:xfrm>
            <a:off x="1914422" y="1191872"/>
            <a:ext cx="3325130" cy="286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12" name="그래픽 11" descr="제곱">
            <a:extLst>
              <a:ext uri="{FF2B5EF4-FFF2-40B4-BE49-F238E27FC236}">
                <a16:creationId xmlns:a16="http://schemas.microsoft.com/office/drawing/2014/main" id="{EB1940C9-9504-B7C9-97CC-036B14A7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979" y="5431708"/>
            <a:ext cx="362979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3E6DA-B887-3428-7C94-DFBB9B87435E}"/>
              </a:ext>
            </a:extLst>
          </p:cNvPr>
          <p:cNvSpPr txBox="1"/>
          <p:nvPr/>
        </p:nvSpPr>
        <p:spPr>
          <a:xfrm>
            <a:off x="3651434" y="5791708"/>
            <a:ext cx="550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종료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F2FAAE-072C-24A3-3604-07BBFE045947}"/>
              </a:ext>
            </a:extLst>
          </p:cNvPr>
          <p:cNvSpPr/>
          <p:nvPr/>
        </p:nvSpPr>
        <p:spPr>
          <a:xfrm>
            <a:off x="1914422" y="1691195"/>
            <a:ext cx="3325130" cy="105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81A8D-6C4E-9C61-9C1C-D50CCCB51E65}"/>
              </a:ext>
            </a:extLst>
          </p:cNvPr>
          <p:cNvSpPr/>
          <p:nvPr/>
        </p:nvSpPr>
        <p:spPr>
          <a:xfrm>
            <a:off x="1914422" y="2799834"/>
            <a:ext cx="3325130" cy="10591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알려 드립니다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위브정보기술 </a:t>
            </a:r>
            <a:r>
              <a:rPr lang="en-US" altLang="ko-KR" sz="1200" dirty="0">
                <a:solidFill>
                  <a:schemeClr val="tx1"/>
                </a:solidFill>
              </a:rPr>
              <a:t>SRM System...........~~~~~~~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~~~~~~~~~~~~~~~~~~~~~~~~~~~~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~~~~~~~~~~~~~~~~~~~~~~~~~~~~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2FFE3AF-B6B9-5FC5-D701-F286E6D4F21A}"/>
              </a:ext>
            </a:extLst>
          </p:cNvPr>
          <p:cNvSpPr/>
          <p:nvPr/>
        </p:nvSpPr>
        <p:spPr>
          <a:xfrm>
            <a:off x="1934841" y="5094968"/>
            <a:ext cx="3305678" cy="29432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Message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창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466C3-B8AB-8AF1-E2E9-7A1ACFF71CE3}"/>
              </a:ext>
            </a:extLst>
          </p:cNvPr>
          <p:cNvSpPr/>
          <p:nvPr/>
        </p:nvSpPr>
        <p:spPr>
          <a:xfrm>
            <a:off x="8303583" y="3895573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0.3.10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종료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9CDBDE-3B29-03AE-D169-B770527F8BAB}"/>
              </a:ext>
            </a:extLst>
          </p:cNvPr>
          <p:cNvSpPr/>
          <p:nvPr/>
        </p:nvSpPr>
        <p:spPr>
          <a:xfrm>
            <a:off x="2907430" y="4013614"/>
            <a:ext cx="2310689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Login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를 입력하세요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5A254-5147-8676-A880-F435B85DE027}"/>
              </a:ext>
            </a:extLst>
          </p:cNvPr>
          <p:cNvSpPr/>
          <p:nvPr/>
        </p:nvSpPr>
        <p:spPr>
          <a:xfrm>
            <a:off x="1933874" y="4353213"/>
            <a:ext cx="937914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9F0AA5-FAB8-F7C7-A717-5DD6147D267A}"/>
              </a:ext>
            </a:extLst>
          </p:cNvPr>
          <p:cNvSpPr/>
          <p:nvPr/>
        </p:nvSpPr>
        <p:spPr>
          <a:xfrm>
            <a:off x="2907430" y="4353213"/>
            <a:ext cx="2310689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비밀번호를 입력하세요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48355B-906B-ED38-9C0A-8B1145C8C428}"/>
              </a:ext>
            </a:extLst>
          </p:cNvPr>
          <p:cNvSpPr/>
          <p:nvPr/>
        </p:nvSpPr>
        <p:spPr>
          <a:xfrm>
            <a:off x="3305519" y="4684909"/>
            <a:ext cx="937914" cy="1686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ID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2D9BC7-6520-FCBC-023E-F58241A0C27C}"/>
              </a:ext>
            </a:extLst>
          </p:cNvPr>
          <p:cNvSpPr/>
          <p:nvPr/>
        </p:nvSpPr>
        <p:spPr>
          <a:xfrm>
            <a:off x="4263399" y="4684908"/>
            <a:ext cx="937914" cy="1686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비밀번호 찾기</a:t>
            </a:r>
          </a:p>
        </p:txBody>
      </p:sp>
      <p:pic>
        <p:nvPicPr>
          <p:cNvPr id="17" name="그래픽 16" descr="RTL 새로 고침">
            <a:extLst>
              <a:ext uri="{FF2B5EF4-FFF2-40B4-BE49-F238E27FC236}">
                <a16:creationId xmlns:a16="http://schemas.microsoft.com/office/drawing/2014/main" id="{2AB8DC1D-19D0-10BE-F4FD-1C54AB900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7944" y="5431708"/>
            <a:ext cx="362979" cy="36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5CA4FD-8940-B5EC-FD89-E5AFC307E5AB}"/>
              </a:ext>
            </a:extLst>
          </p:cNvPr>
          <p:cNvSpPr txBox="1"/>
          <p:nvPr/>
        </p:nvSpPr>
        <p:spPr>
          <a:xfrm>
            <a:off x="2814642" y="5804842"/>
            <a:ext cx="68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이전화면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9859CA-C2C0-FD35-5BE9-360EB7971733}"/>
              </a:ext>
            </a:extLst>
          </p:cNvPr>
          <p:cNvSpPr/>
          <p:nvPr/>
        </p:nvSpPr>
        <p:spPr>
          <a:xfrm>
            <a:off x="9688083" y="3895573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Login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종료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4848E2A-D776-6CD2-8D02-21944D3578AF}"/>
              </a:ext>
            </a:extLst>
          </p:cNvPr>
          <p:cNvSpPr/>
          <p:nvPr/>
        </p:nvSpPr>
        <p:spPr>
          <a:xfrm>
            <a:off x="3305519" y="4880122"/>
            <a:ext cx="937914" cy="294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Log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In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668462-FDBE-8C7B-B9CD-0D390B750028}"/>
              </a:ext>
            </a:extLst>
          </p:cNvPr>
          <p:cNvSpPr/>
          <p:nvPr/>
        </p:nvSpPr>
        <p:spPr>
          <a:xfrm>
            <a:off x="8303583" y="2103741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0.3.5 ID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 찾기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5BADCE-912F-9FBE-E896-885F3734A572}"/>
              </a:ext>
            </a:extLst>
          </p:cNvPr>
          <p:cNvSpPr/>
          <p:nvPr/>
        </p:nvSpPr>
        <p:spPr>
          <a:xfrm>
            <a:off x="9688083" y="2100544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ID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610B4C-F5BB-1FC2-6854-68FC1123CD3A}"/>
              </a:ext>
            </a:extLst>
          </p:cNvPr>
          <p:cNvSpPr/>
          <p:nvPr/>
        </p:nvSpPr>
        <p:spPr>
          <a:xfrm>
            <a:off x="8303583" y="2468842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0.3.6 </a:t>
            </a:r>
            <a:r>
              <a:rPr lang="ko-KR" altLang="en-US" sz="900" b="1" dirty="0">
                <a:solidFill>
                  <a:srgbClr val="002060"/>
                </a:solidFill>
                <a:latin typeface="+mj-ea"/>
                <a:ea typeface="+mj-ea"/>
              </a:rPr>
              <a:t>비밀번호 찾기</a:t>
            </a:r>
            <a:r>
              <a:rPr lang="en-US" altLang="ko-KR" sz="900" b="1" dirty="0">
                <a:solidFill>
                  <a:srgbClr val="C00000"/>
                </a:solidFill>
                <a:latin typeface="+mj-ea"/>
                <a:ea typeface="+mj-ea"/>
              </a:rPr>
              <a:t>*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4CC967-9284-8609-FEA0-055CDB61B31A}"/>
              </a:ext>
            </a:extLst>
          </p:cNvPr>
          <p:cNvSpPr/>
          <p:nvPr/>
        </p:nvSpPr>
        <p:spPr>
          <a:xfrm>
            <a:off x="9688083" y="2465645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711FB1-C98A-3501-7825-C20FA9AB13CE}"/>
              </a:ext>
            </a:extLst>
          </p:cNvPr>
          <p:cNvSpPr/>
          <p:nvPr/>
        </p:nvSpPr>
        <p:spPr>
          <a:xfrm>
            <a:off x="8303582" y="2818838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0.3.7 Log In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9669A3-BA80-D98F-A7C0-79674B091186}"/>
              </a:ext>
            </a:extLst>
          </p:cNvPr>
          <p:cNvSpPr/>
          <p:nvPr/>
        </p:nvSpPr>
        <p:spPr>
          <a:xfrm>
            <a:off x="9688083" y="2818838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ID /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 비밀번호 체크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Log in Process</a:t>
            </a:r>
            <a:endParaRPr lang="ko-KR" altLang="en-US" sz="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8A88A3-C721-D2AE-65CA-3E88AA310779}"/>
              </a:ext>
            </a:extLst>
          </p:cNvPr>
          <p:cNvSpPr/>
          <p:nvPr/>
        </p:nvSpPr>
        <p:spPr>
          <a:xfrm>
            <a:off x="8303584" y="3180476"/>
            <a:ext cx="1327603" cy="32632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rgbClr val="002060"/>
                </a:solidFill>
                <a:latin typeface="+mj-ea"/>
                <a:ea typeface="+mj-ea"/>
              </a:rPr>
              <a:t>0.3.8 Message</a:t>
            </a:r>
            <a:endParaRPr lang="ko-KR" altLang="en-US" sz="9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234360-0232-42CB-E54F-5881F8911373}"/>
              </a:ext>
            </a:extLst>
          </p:cNvPr>
          <p:cNvSpPr/>
          <p:nvPr/>
        </p:nvSpPr>
        <p:spPr>
          <a:xfrm>
            <a:off x="9688083" y="3186033"/>
            <a:ext cx="2406286" cy="326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평소엔 </a:t>
            </a:r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Hidden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창 </a:t>
            </a:r>
            <a:endParaRPr lang="en-US" altLang="ko-KR" sz="8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800" dirty="0">
                <a:solidFill>
                  <a:srgbClr val="002060"/>
                </a:solidFill>
                <a:latin typeface="+mj-ea"/>
                <a:ea typeface="+mj-ea"/>
              </a:rPr>
              <a:t>메세지 필요시 해당 메세지 보여준다</a:t>
            </a:r>
          </a:p>
        </p:txBody>
      </p:sp>
    </p:spTree>
    <p:extLst>
      <p:ext uri="{BB962C8B-B14F-4D97-AF65-F5344CB8AC3E}">
        <p14:creationId xmlns:p14="http://schemas.microsoft.com/office/powerpoint/2010/main" val="11367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4EBAB2-F09C-1309-F7FC-90AFA9E9065A}"/>
              </a:ext>
            </a:extLst>
          </p:cNvPr>
          <p:cNvGrpSpPr/>
          <p:nvPr/>
        </p:nvGrpSpPr>
        <p:grpSpPr>
          <a:xfrm>
            <a:off x="1712840" y="2174027"/>
            <a:ext cx="466725" cy="466725"/>
            <a:chOff x="2181225" y="2628900"/>
            <a:chExt cx="466725" cy="4667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15B325-3DEE-D07D-3E20-C59F0E6447C3}"/>
                </a:ext>
              </a:extLst>
            </p:cNvPr>
            <p:cNvSpPr/>
            <p:nvPr/>
          </p:nvSpPr>
          <p:spPr>
            <a:xfrm>
              <a:off x="2181225" y="2638425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사용자">
              <a:extLst>
                <a:ext uri="{FF2B5EF4-FFF2-40B4-BE49-F238E27FC236}">
                  <a16:creationId xmlns:a16="http://schemas.microsoft.com/office/drawing/2014/main" id="{34C57807-D193-C0DB-026D-81205AE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0750" y="2628900"/>
              <a:ext cx="457200" cy="457200"/>
            </a:xfrm>
            <a:prstGeom prst="rect">
              <a:avLst/>
            </a:prstGeom>
          </p:spPr>
        </p:pic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D5482-9ED2-7822-EC4D-C84A7EBD3841}"/>
              </a:ext>
            </a:extLst>
          </p:cNvPr>
          <p:cNvSpPr/>
          <p:nvPr/>
        </p:nvSpPr>
        <p:spPr>
          <a:xfrm>
            <a:off x="2455792" y="746369"/>
            <a:ext cx="1440000" cy="3322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로그인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Process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F0204C-DC4E-AECF-F7E4-D79AB149BD43}"/>
              </a:ext>
            </a:extLst>
          </p:cNvPr>
          <p:cNvSpPr/>
          <p:nvPr/>
        </p:nvSpPr>
        <p:spPr>
          <a:xfrm>
            <a:off x="2595041" y="1170363"/>
            <a:ext cx="111442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4E5918-99E5-A31A-9E93-EB41908E8483}"/>
              </a:ext>
            </a:extLst>
          </p:cNvPr>
          <p:cNvSpPr/>
          <p:nvPr/>
        </p:nvSpPr>
        <p:spPr>
          <a:xfrm>
            <a:off x="2595041" y="1621213"/>
            <a:ext cx="111442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2D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DA0D31-06A6-0E8B-33DE-6EE100F62EDC}"/>
              </a:ext>
            </a:extLst>
          </p:cNvPr>
          <p:cNvSpPr/>
          <p:nvPr/>
        </p:nvSpPr>
        <p:spPr>
          <a:xfrm>
            <a:off x="2595041" y="2072063"/>
            <a:ext cx="111442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NFC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CA498E-485D-17E1-2923-A3964BC713CF}"/>
              </a:ext>
            </a:extLst>
          </p:cNvPr>
          <p:cNvSpPr/>
          <p:nvPr/>
        </p:nvSpPr>
        <p:spPr>
          <a:xfrm>
            <a:off x="4179818" y="1628109"/>
            <a:ext cx="1419225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로그인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Check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2C4D834E-13D3-A2C6-F63C-F1A40D4EBE34}"/>
              </a:ext>
            </a:extLst>
          </p:cNvPr>
          <p:cNvSpPr/>
          <p:nvPr/>
        </p:nvSpPr>
        <p:spPr>
          <a:xfrm>
            <a:off x="5751443" y="1623347"/>
            <a:ext cx="1419225" cy="35242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존재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94798B-0BF1-DBD8-5E47-339C76FCFB03}"/>
              </a:ext>
            </a:extLst>
          </p:cNvPr>
          <p:cNvSpPr/>
          <p:nvPr/>
        </p:nvSpPr>
        <p:spPr>
          <a:xfrm>
            <a:off x="6358072" y="2308471"/>
            <a:ext cx="428625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4E5EE8-7676-24DA-1D19-5508B87AAA6C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2170040" y="2407389"/>
            <a:ext cx="285752" cy="476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0F3EACE-299D-D353-788D-AA0170588F0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09466" y="1792663"/>
            <a:ext cx="470352" cy="6896"/>
          </a:xfrm>
          <a:prstGeom prst="bentConnector3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E297EB3-8A74-7C3D-B241-794A8FC9C3E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709466" y="1799559"/>
            <a:ext cx="470352" cy="443954"/>
          </a:xfrm>
          <a:prstGeom prst="bentConnector3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BFB8087-D7D3-E62A-C6D4-79749DEC003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709466" y="1341813"/>
            <a:ext cx="470352" cy="4577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6A290A-D9E6-28B7-A8F0-2EDA76DA72C0}"/>
              </a:ext>
            </a:extLst>
          </p:cNvPr>
          <p:cNvCxnSpPr>
            <a:cxnSpLocks/>
          </p:cNvCxnSpPr>
          <p:nvPr/>
        </p:nvCxnSpPr>
        <p:spPr>
          <a:xfrm>
            <a:off x="5599043" y="1786975"/>
            <a:ext cx="152400" cy="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34F8B1C-714B-A752-CDD8-610F5028E9FC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rot="5400000">
            <a:off x="4962616" y="908948"/>
            <a:ext cx="431617" cy="256526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79743B2-19D2-2271-2BA9-EE8C2304708A}"/>
              </a:ext>
            </a:extLst>
          </p:cNvPr>
          <p:cNvSpPr/>
          <p:nvPr/>
        </p:nvSpPr>
        <p:spPr>
          <a:xfrm>
            <a:off x="7058423" y="1519052"/>
            <a:ext cx="428625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Y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3C400C-DD6C-8799-007F-01B28909CBF0}"/>
              </a:ext>
            </a:extLst>
          </p:cNvPr>
          <p:cNvSpPr/>
          <p:nvPr/>
        </p:nvSpPr>
        <p:spPr>
          <a:xfrm>
            <a:off x="7439752" y="1628109"/>
            <a:ext cx="1419225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회사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사업장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(PJT)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권한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CHK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08C417-7A26-AB15-131B-4B91DF1C6394}"/>
              </a:ext>
            </a:extLst>
          </p:cNvPr>
          <p:cNvSpPr/>
          <p:nvPr/>
        </p:nvSpPr>
        <p:spPr>
          <a:xfrm>
            <a:off x="9050667" y="1628109"/>
            <a:ext cx="1419225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Menu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권한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CHK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150A56-5998-EDEA-3F23-C5DBDE47B0C5}"/>
              </a:ext>
            </a:extLst>
          </p:cNvPr>
          <p:cNvCxnSpPr>
            <a:cxnSpLocks/>
          </p:cNvCxnSpPr>
          <p:nvPr/>
        </p:nvCxnSpPr>
        <p:spPr>
          <a:xfrm flipV="1">
            <a:off x="7170668" y="1799559"/>
            <a:ext cx="269084" cy="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AEB412E-869E-215B-509F-2E42C62CAB76}"/>
              </a:ext>
            </a:extLst>
          </p:cNvPr>
          <p:cNvCxnSpPr>
            <a:cxnSpLocks/>
          </p:cNvCxnSpPr>
          <p:nvPr/>
        </p:nvCxnSpPr>
        <p:spPr>
          <a:xfrm>
            <a:off x="8858977" y="1799559"/>
            <a:ext cx="221457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315DD21-0FE8-6499-E7EC-718899845AE8}"/>
              </a:ext>
            </a:extLst>
          </p:cNvPr>
          <p:cNvSpPr/>
          <p:nvPr/>
        </p:nvSpPr>
        <p:spPr>
          <a:xfrm>
            <a:off x="2451031" y="2643016"/>
            <a:ext cx="1440000" cy="12688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Id/Password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19773AC-29AF-0960-A0F3-EFAB7410DCBC}"/>
              </a:ext>
            </a:extLst>
          </p:cNvPr>
          <p:cNvSpPr/>
          <p:nvPr/>
        </p:nvSpPr>
        <p:spPr>
          <a:xfrm>
            <a:off x="2595041" y="2978398"/>
            <a:ext cx="111442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ID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DC9756F-3B58-1DB4-C830-E838BDD768DB}"/>
              </a:ext>
            </a:extLst>
          </p:cNvPr>
          <p:cNvSpPr/>
          <p:nvPr/>
        </p:nvSpPr>
        <p:spPr>
          <a:xfrm>
            <a:off x="2595041" y="3407025"/>
            <a:ext cx="111442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Password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0DCBECEA-FF94-E5F8-20C2-0E117ABD4A50}"/>
              </a:ext>
            </a:extLst>
          </p:cNvPr>
          <p:cNvSpPr/>
          <p:nvPr/>
        </p:nvSpPr>
        <p:spPr>
          <a:xfrm>
            <a:off x="10661582" y="1628109"/>
            <a:ext cx="1202639" cy="34290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Main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Load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7D857C8-E438-FE5D-EDB6-50275D1509E9}"/>
              </a:ext>
            </a:extLst>
          </p:cNvPr>
          <p:cNvCxnSpPr>
            <a:cxnSpLocks/>
            <a:stCxn id="37" idx="3"/>
            <a:endCxn id="56" idx="1"/>
          </p:cNvCxnSpPr>
          <p:nvPr/>
        </p:nvCxnSpPr>
        <p:spPr>
          <a:xfrm>
            <a:off x="10469892" y="1799559"/>
            <a:ext cx="19169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5">
            <a:extLst>
              <a:ext uri="{FF2B5EF4-FFF2-40B4-BE49-F238E27FC236}">
                <a16:creationId xmlns:a16="http://schemas.microsoft.com/office/drawing/2014/main" id="{1A5BADEE-7207-CDCF-10EA-EFA3B4D08185}"/>
              </a:ext>
            </a:extLst>
          </p:cNvPr>
          <p:cNvSpPr txBox="1">
            <a:spLocks/>
          </p:cNvSpPr>
          <p:nvPr/>
        </p:nvSpPr>
        <p:spPr>
          <a:xfrm>
            <a:off x="74904" y="420133"/>
            <a:ext cx="1510613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Log-in Process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4562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D99AB7E-84C1-84FF-2F22-237620C67B66}"/>
              </a:ext>
            </a:extLst>
          </p:cNvPr>
          <p:cNvGrpSpPr/>
          <p:nvPr/>
        </p:nvGrpSpPr>
        <p:grpSpPr>
          <a:xfrm>
            <a:off x="8858880" y="2302716"/>
            <a:ext cx="3088091" cy="4006010"/>
            <a:chOff x="5725343" y="974269"/>
            <a:chExt cx="3280112" cy="522650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5725344" y="1190293"/>
              <a:ext cx="3280111" cy="50104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  <a:p>
              <a:endParaRPr lang="en-US" altLang="ko-KR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5725343" y="974269"/>
              <a:ext cx="3280111" cy="209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설명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6210D9-0A21-7F43-C1B4-FCE284E2F7B0}"/>
              </a:ext>
            </a:extLst>
          </p:cNvPr>
          <p:cNvSpPr/>
          <p:nvPr/>
        </p:nvSpPr>
        <p:spPr>
          <a:xfrm>
            <a:off x="5807315" y="2300982"/>
            <a:ext cx="3004916" cy="40077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DFFF15-A142-15B1-A125-1BDA176B7E7C}"/>
              </a:ext>
            </a:extLst>
          </p:cNvPr>
          <p:cNvCxnSpPr>
            <a:cxnSpLocks/>
          </p:cNvCxnSpPr>
          <p:nvPr/>
        </p:nvCxnSpPr>
        <p:spPr>
          <a:xfrm>
            <a:off x="321985" y="1785392"/>
            <a:ext cx="11545956" cy="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E3C0BB7-F980-026F-7C43-6E4B4001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4" y="1521689"/>
            <a:ext cx="246062" cy="2460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62D50-E40A-1BB1-48DE-0BE11794E03A}"/>
              </a:ext>
            </a:extLst>
          </p:cNvPr>
          <p:cNvSpPr/>
          <p:nvPr/>
        </p:nvSpPr>
        <p:spPr>
          <a:xfrm>
            <a:off x="601766" y="1543529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조건검색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43B119-B3EE-10F2-C84D-F11E0239DC80}"/>
              </a:ext>
            </a:extLst>
          </p:cNvPr>
          <p:cNvGrpSpPr/>
          <p:nvPr/>
        </p:nvGrpSpPr>
        <p:grpSpPr>
          <a:xfrm>
            <a:off x="328710" y="2302721"/>
            <a:ext cx="5456670" cy="4006003"/>
            <a:chOff x="360988" y="2258741"/>
            <a:chExt cx="1461801" cy="179797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3FC02-DED1-2E2A-ECA7-DEBC17987D8B}"/>
                </a:ext>
              </a:extLst>
            </p:cNvPr>
            <p:cNvSpPr/>
            <p:nvPr/>
          </p:nvSpPr>
          <p:spPr>
            <a:xfrm>
              <a:off x="360988" y="2258741"/>
              <a:ext cx="1461801" cy="123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4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S  N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구분            입고일자    입고번호   생산구분    입고공장       출고공장       수불금액  담당자    출고번호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58FA9A8-EC28-1445-8C20-EB56C3D8E1A1}"/>
                </a:ext>
              </a:extLst>
            </p:cNvPr>
            <p:cNvSpPr/>
            <p:nvPr/>
          </p:nvSpPr>
          <p:spPr>
            <a:xfrm>
              <a:off x="360988" y="2385647"/>
              <a:ext cx="1461801" cy="16710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   공장이동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2022-08-01 00001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자사         음성공장     천안공장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15,000,000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홍길동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00001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창고이동   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2022-08-01 00001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음성공장     </a:t>
              </a:r>
              <a:r>
                <a:rPr lang="ko-KR" altLang="en-US" sz="750" b="1" dirty="0" err="1">
                  <a:solidFill>
                    <a:schemeClr val="tx1"/>
                  </a:solidFill>
                  <a:latin typeface="+mn-ea"/>
                </a:rPr>
                <a:t>음성공장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15,000,000                  00002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3</a:t>
              </a: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원재료창고 정상재고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1234567890 PVC TK-500     KG 100 150,000 15,000,000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상품창고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>
                <a:lnSpc>
                  <a:spcPts val="1400"/>
                </a:lnSpc>
              </a:pP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□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2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원재료창고 불량재고  </a:t>
              </a:r>
              <a:r>
                <a:rPr lang="en-US" altLang="ko-KR" sz="750" b="1" dirty="0">
                  <a:solidFill>
                    <a:schemeClr val="tx1"/>
                  </a:solidFill>
                  <a:latin typeface="+mn-ea"/>
                </a:rPr>
                <a:t>1234567890 PVC TK-501     KG  10  10,000   1,000,000     </a:t>
              </a:r>
              <a:r>
                <a:rPr lang="ko-KR" altLang="en-US" sz="750" b="1" dirty="0">
                  <a:solidFill>
                    <a:schemeClr val="tx1"/>
                  </a:solidFill>
                  <a:latin typeface="+mn-ea"/>
                </a:rPr>
                <a:t>상품창고</a:t>
              </a: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75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              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F33C3C-883F-BEBE-FAF7-8136AF11E00D}"/>
              </a:ext>
            </a:extLst>
          </p:cNvPr>
          <p:cNvSpPr/>
          <p:nvPr/>
        </p:nvSpPr>
        <p:spPr>
          <a:xfrm>
            <a:off x="327551" y="4285051"/>
            <a:ext cx="5456670" cy="2755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S  N 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입고창고   재고상태   </a:t>
            </a: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LOT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50" b="1" dirty="0">
                <a:solidFill>
                  <a:schemeClr val="tx1"/>
                </a:solidFill>
                <a:latin typeface="+mn-ea"/>
              </a:rPr>
              <a:t>NO    </a:t>
            </a:r>
            <a:r>
              <a:rPr lang="ko-KR" altLang="en-US" sz="750" b="1" dirty="0">
                <a:solidFill>
                  <a:schemeClr val="tx1"/>
                </a:solidFill>
                <a:latin typeface="+mn-ea"/>
              </a:rPr>
              <a:t>품명         규격   단위 수량     단가        금액     출고창고    기입고번호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9901D7-3092-457A-A4A1-190FF724808B}"/>
              </a:ext>
            </a:extLst>
          </p:cNvPr>
          <p:cNvGrpSpPr/>
          <p:nvPr/>
        </p:nvGrpSpPr>
        <p:grpSpPr>
          <a:xfrm>
            <a:off x="2979395" y="1823544"/>
            <a:ext cx="1991007" cy="208800"/>
            <a:chOff x="335575" y="1825702"/>
            <a:chExt cx="2225641" cy="23764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C7D2E10-3C54-C83E-97C1-987301B7B9C6}"/>
                </a:ext>
              </a:extLst>
            </p:cNvPr>
            <p:cNvSpPr/>
            <p:nvPr/>
          </p:nvSpPr>
          <p:spPr>
            <a:xfrm>
              <a:off x="335575" y="1830670"/>
              <a:ext cx="686742" cy="229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C00ED20-1F7A-F8D5-5CE1-651CCE1B4C1A}"/>
                </a:ext>
              </a:extLst>
            </p:cNvPr>
            <p:cNvSpPr/>
            <p:nvPr/>
          </p:nvSpPr>
          <p:spPr>
            <a:xfrm>
              <a:off x="1047927" y="1830670"/>
              <a:ext cx="686742" cy="22972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FE29C89-0E6C-0E96-0B6D-ABA0140EDD41}"/>
                </a:ext>
              </a:extLst>
            </p:cNvPr>
            <p:cNvSpPr/>
            <p:nvPr/>
          </p:nvSpPr>
          <p:spPr>
            <a:xfrm>
              <a:off x="1874474" y="1833617"/>
              <a:ext cx="686742" cy="22972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10535A8-6A61-67AA-3B2D-9CFFD23A531A}"/>
                </a:ext>
              </a:extLst>
            </p:cNvPr>
            <p:cNvSpPr/>
            <p:nvPr/>
          </p:nvSpPr>
          <p:spPr>
            <a:xfrm>
              <a:off x="1723554" y="1825702"/>
              <a:ext cx="224696" cy="23764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~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16A7CC-32AE-1D93-597C-483A8F0FE2EB}"/>
              </a:ext>
            </a:extLst>
          </p:cNvPr>
          <p:cNvGrpSpPr/>
          <p:nvPr/>
        </p:nvGrpSpPr>
        <p:grpSpPr>
          <a:xfrm>
            <a:off x="5809506" y="2077429"/>
            <a:ext cx="1164387" cy="208800"/>
            <a:chOff x="5840420" y="4065734"/>
            <a:chExt cx="1164387" cy="2088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6E2023D-8007-15E0-5796-F2B71BEB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420" y="4065734"/>
              <a:ext cx="161275" cy="20880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76399E6-19C8-580D-61BF-AFF0581C03C1}"/>
                </a:ext>
              </a:extLst>
            </p:cNvPr>
            <p:cNvSpPr/>
            <p:nvPr/>
          </p:nvSpPr>
          <p:spPr>
            <a:xfrm>
              <a:off x="6030476" y="4065734"/>
              <a:ext cx="97433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이동내역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32CA755-31C1-724F-20BF-24F63A49EFE7}"/>
              </a:ext>
            </a:extLst>
          </p:cNvPr>
          <p:cNvGrpSpPr/>
          <p:nvPr/>
        </p:nvGrpSpPr>
        <p:grpSpPr>
          <a:xfrm>
            <a:off x="332006" y="2076766"/>
            <a:ext cx="1994573" cy="208800"/>
            <a:chOff x="332006" y="2076766"/>
            <a:chExt cx="1994573" cy="20880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0B670E6-9449-DA8E-A74C-29BECBA2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006" y="2076766"/>
              <a:ext cx="173848" cy="20880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E61D2B-1F44-48A2-4B5F-9C87465652F2}"/>
                </a:ext>
              </a:extLst>
            </p:cNvPr>
            <p:cNvSpPr/>
            <p:nvPr/>
          </p:nvSpPr>
          <p:spPr>
            <a:xfrm>
              <a:off x="536878" y="2076766"/>
              <a:ext cx="178970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공장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창고이동 입고현황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9D7049-5552-D777-1E2C-AFD1AF5BE310}"/>
              </a:ext>
            </a:extLst>
          </p:cNvPr>
          <p:cNvSpPr/>
          <p:nvPr/>
        </p:nvSpPr>
        <p:spPr>
          <a:xfrm>
            <a:off x="5839093" y="2547225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입고일자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A616B-C29B-B809-0AAF-46BE70E012BD}"/>
              </a:ext>
            </a:extLst>
          </p:cNvPr>
          <p:cNvSpPr/>
          <p:nvPr/>
        </p:nvSpPr>
        <p:spPr>
          <a:xfrm>
            <a:off x="6567221" y="2547225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nvarchar(8)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F0E639-1DCD-FDA0-0CA8-226F6A88D1EA}"/>
              </a:ext>
            </a:extLst>
          </p:cNvPr>
          <p:cNvSpPr/>
          <p:nvPr/>
        </p:nvSpPr>
        <p:spPr>
          <a:xfrm>
            <a:off x="7316784" y="2547225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번호번호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97A656-F772-A941-1744-269EA7A2F9E5}"/>
              </a:ext>
            </a:extLst>
          </p:cNvPr>
          <p:cNvSpPr/>
          <p:nvPr/>
        </p:nvSpPr>
        <p:spPr>
          <a:xfrm>
            <a:off x="8052004" y="2547225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24D5A1B-821E-650F-AB97-FFA15266151B}"/>
              </a:ext>
            </a:extLst>
          </p:cNvPr>
          <p:cNvSpPr/>
          <p:nvPr/>
        </p:nvSpPr>
        <p:spPr>
          <a:xfrm>
            <a:off x="5839093" y="3552740"/>
            <a:ext cx="720000" cy="3741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비고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C24FC01-A724-8547-FC47-79657FE22698}"/>
              </a:ext>
            </a:extLst>
          </p:cNvPr>
          <p:cNvSpPr/>
          <p:nvPr/>
        </p:nvSpPr>
        <p:spPr>
          <a:xfrm>
            <a:off x="6567221" y="3545213"/>
            <a:ext cx="2204777" cy="3539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nvarchar(1000)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A9FCE8A-3681-C0A2-01F5-073472F7D82C}"/>
              </a:ext>
            </a:extLst>
          </p:cNvPr>
          <p:cNvSpPr/>
          <p:nvPr/>
        </p:nvSpPr>
        <p:spPr>
          <a:xfrm>
            <a:off x="5839093" y="452716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품목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3D799F-963B-8F8A-C109-CF8D7E5836BD}"/>
              </a:ext>
            </a:extLst>
          </p:cNvPr>
          <p:cNvSpPr/>
          <p:nvPr/>
        </p:nvSpPr>
        <p:spPr>
          <a:xfrm>
            <a:off x="7507532" y="4527163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09492DF-794D-B704-5095-D408750B393D}"/>
              </a:ext>
            </a:extLst>
          </p:cNvPr>
          <p:cNvSpPr/>
          <p:nvPr/>
        </p:nvSpPr>
        <p:spPr>
          <a:xfrm>
            <a:off x="6567220" y="4527164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5DF33B8E-9D7F-5E8A-8BF1-BE7E8581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45" y="4527163"/>
            <a:ext cx="268202" cy="180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0E63A4-F19F-539F-AA91-4D28BCDF6A0A}"/>
              </a:ext>
            </a:extLst>
          </p:cNvPr>
          <p:cNvSpPr/>
          <p:nvPr/>
        </p:nvSpPr>
        <p:spPr>
          <a:xfrm>
            <a:off x="5839093" y="2951482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출고공장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F1138C-6512-1EBD-48A7-D240ECFA3683}"/>
              </a:ext>
            </a:extLst>
          </p:cNvPr>
          <p:cNvSpPr/>
          <p:nvPr/>
        </p:nvSpPr>
        <p:spPr>
          <a:xfrm>
            <a:off x="7487682" y="2951482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A8ABB1-40F4-4C97-EFDA-0D2EB803ED3F}"/>
              </a:ext>
            </a:extLst>
          </p:cNvPr>
          <p:cNvSpPr/>
          <p:nvPr/>
        </p:nvSpPr>
        <p:spPr>
          <a:xfrm>
            <a:off x="6567221" y="2951483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59E91-D610-DE10-C9D0-4F552EE028D5}"/>
              </a:ext>
            </a:extLst>
          </p:cNvPr>
          <p:cNvSpPr/>
          <p:nvPr/>
        </p:nvSpPr>
        <p:spPr>
          <a:xfrm>
            <a:off x="5839093" y="513332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8F57D4-E451-0146-EA8A-EC824FD53A8F}"/>
              </a:ext>
            </a:extLst>
          </p:cNvPr>
          <p:cNvSpPr/>
          <p:nvPr/>
        </p:nvSpPr>
        <p:spPr>
          <a:xfrm>
            <a:off x="6567220" y="5133328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0E079-E63A-D885-C22A-41701F559BC9}"/>
              </a:ext>
            </a:extLst>
          </p:cNvPr>
          <p:cNvSpPr/>
          <p:nvPr/>
        </p:nvSpPr>
        <p:spPr>
          <a:xfrm>
            <a:off x="5839093" y="472908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규격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D33D27-C6FB-9D6D-894B-85570CA084F1}"/>
              </a:ext>
            </a:extLst>
          </p:cNvPr>
          <p:cNvSpPr/>
          <p:nvPr/>
        </p:nvSpPr>
        <p:spPr>
          <a:xfrm>
            <a:off x="6567220" y="472908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46A0E8-819A-2E72-EC01-3B496C90F189}"/>
              </a:ext>
            </a:extLst>
          </p:cNvPr>
          <p:cNvSpPr/>
          <p:nvPr/>
        </p:nvSpPr>
        <p:spPr>
          <a:xfrm>
            <a:off x="5839839" y="5324920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단가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1A06F5-492F-3862-0076-669C091A69EF}"/>
              </a:ext>
            </a:extLst>
          </p:cNvPr>
          <p:cNvSpPr/>
          <p:nvPr/>
        </p:nvSpPr>
        <p:spPr>
          <a:xfrm>
            <a:off x="6567220" y="5324921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6B3A1F-C253-F309-AA71-ACBCB9E22B1A}"/>
              </a:ext>
            </a:extLst>
          </p:cNvPr>
          <p:cNvSpPr/>
          <p:nvPr/>
        </p:nvSpPr>
        <p:spPr>
          <a:xfrm>
            <a:off x="5855450" y="551935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금액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2873EF-60E3-80E9-70B1-E4AF7EC8A206}"/>
              </a:ext>
            </a:extLst>
          </p:cNvPr>
          <p:cNvSpPr/>
          <p:nvPr/>
        </p:nvSpPr>
        <p:spPr>
          <a:xfrm>
            <a:off x="6567220" y="5519354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0C7982-199C-0427-EE82-D8F103395FE3}"/>
              </a:ext>
            </a:extLst>
          </p:cNvPr>
          <p:cNvSpPr/>
          <p:nvPr/>
        </p:nvSpPr>
        <p:spPr>
          <a:xfrm>
            <a:off x="7324847" y="4729088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단위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90E2A7-F666-EDE3-6AD9-81656863EDA9}"/>
              </a:ext>
            </a:extLst>
          </p:cNvPr>
          <p:cNvSpPr/>
          <p:nvPr/>
        </p:nvSpPr>
        <p:spPr>
          <a:xfrm>
            <a:off x="8071848" y="472908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359A52C8-657A-89ED-0ACC-4C62AD66477C}"/>
              </a:ext>
            </a:extLst>
          </p:cNvPr>
          <p:cNvSpPr/>
          <p:nvPr/>
        </p:nvSpPr>
        <p:spPr>
          <a:xfrm>
            <a:off x="7160527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8" name="순서도: 대체 처리 117">
            <a:extLst>
              <a:ext uri="{FF2B5EF4-FFF2-40B4-BE49-F238E27FC236}">
                <a16:creationId xmlns:a16="http://schemas.microsoft.com/office/drawing/2014/main" id="{38AEF7B8-9D03-DA54-E234-326ED12CC86E}"/>
              </a:ext>
            </a:extLst>
          </p:cNvPr>
          <p:cNvSpPr/>
          <p:nvPr/>
        </p:nvSpPr>
        <p:spPr>
          <a:xfrm>
            <a:off x="7703335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0983869C-17C6-9FC2-1687-277F6FC88554}"/>
              </a:ext>
            </a:extLst>
          </p:cNvPr>
          <p:cNvSpPr/>
          <p:nvPr/>
        </p:nvSpPr>
        <p:spPr>
          <a:xfrm>
            <a:off x="8246143" y="429972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C7794C2-CF56-2186-04C9-118D7124BF46}"/>
              </a:ext>
            </a:extLst>
          </p:cNvPr>
          <p:cNvGrpSpPr/>
          <p:nvPr/>
        </p:nvGrpSpPr>
        <p:grpSpPr>
          <a:xfrm>
            <a:off x="5845240" y="4268963"/>
            <a:ext cx="1164387" cy="208800"/>
            <a:chOff x="5840420" y="4065734"/>
            <a:chExt cx="1164387" cy="208800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8695A09B-08F9-B051-9DD7-9BE28CB3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420" y="4065734"/>
              <a:ext cx="161275" cy="2088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8EC4884-7759-16EA-AE0A-16B1B5594B9C}"/>
                </a:ext>
              </a:extLst>
            </p:cNvPr>
            <p:cNvSpPr/>
            <p:nvPr/>
          </p:nvSpPr>
          <p:spPr>
            <a:xfrm>
              <a:off x="6030476" y="4065734"/>
              <a:ext cx="974331" cy="2088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이동품목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BF07FB-F83D-DEEA-C84A-7A7E00393109}"/>
              </a:ext>
            </a:extLst>
          </p:cNvPr>
          <p:cNvSpPr/>
          <p:nvPr/>
        </p:nvSpPr>
        <p:spPr>
          <a:xfrm>
            <a:off x="5840444" y="571870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출고창고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EAAC6B-10D7-FA25-F882-58E8D7F3F680}"/>
              </a:ext>
            </a:extLst>
          </p:cNvPr>
          <p:cNvSpPr/>
          <p:nvPr/>
        </p:nvSpPr>
        <p:spPr>
          <a:xfrm>
            <a:off x="6567220" y="5718704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02E23-272F-F50F-4418-83C16406EF5D}"/>
              </a:ext>
            </a:extLst>
          </p:cNvPr>
          <p:cNvSpPr/>
          <p:nvPr/>
        </p:nvSpPr>
        <p:spPr>
          <a:xfrm>
            <a:off x="5839093" y="2350551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입고구분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A955BD-D700-73C2-57AD-B1846E56881D}"/>
              </a:ext>
            </a:extLst>
          </p:cNvPr>
          <p:cNvSpPr/>
          <p:nvPr/>
        </p:nvSpPr>
        <p:spPr>
          <a:xfrm>
            <a:off x="7501023" y="2350551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공장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창고이동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794175-F638-10D4-4FB1-DE47012164BD}"/>
              </a:ext>
            </a:extLst>
          </p:cNvPr>
          <p:cNvSpPr/>
          <p:nvPr/>
        </p:nvSpPr>
        <p:spPr>
          <a:xfrm>
            <a:off x="6567221" y="2350552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01456F-DB11-0900-F4FC-2E1B6CBDFF9B}"/>
              </a:ext>
            </a:extLst>
          </p:cNvPr>
          <p:cNvSpPr/>
          <p:nvPr/>
        </p:nvSpPr>
        <p:spPr>
          <a:xfrm>
            <a:off x="5829616" y="4928201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LOT NO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63B4DB-0A2E-EC6D-3626-1BA7F2D7528E}"/>
              </a:ext>
            </a:extLst>
          </p:cNvPr>
          <p:cNvSpPr/>
          <p:nvPr/>
        </p:nvSpPr>
        <p:spPr>
          <a:xfrm>
            <a:off x="6567048" y="4936827"/>
            <a:ext cx="22248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nvarchar(30)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A6F24-FA9A-9905-C4E7-1741C48A71F5}"/>
              </a:ext>
            </a:extLst>
          </p:cNvPr>
          <p:cNvSpPr/>
          <p:nvPr/>
        </p:nvSpPr>
        <p:spPr>
          <a:xfrm>
            <a:off x="5839093" y="3144673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입고공장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596CC3-A26F-FA83-08C4-F56C6ABA57EB}"/>
              </a:ext>
            </a:extLst>
          </p:cNvPr>
          <p:cNvSpPr/>
          <p:nvPr/>
        </p:nvSpPr>
        <p:spPr>
          <a:xfrm>
            <a:off x="7487682" y="3144673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F6761B-A702-5AE3-38B8-F5EB4BE568B1}"/>
              </a:ext>
            </a:extLst>
          </p:cNvPr>
          <p:cNvSpPr/>
          <p:nvPr/>
        </p:nvSpPr>
        <p:spPr>
          <a:xfrm>
            <a:off x="6567221" y="3144674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070775-72B8-39CC-CFDF-248D7234EBCD}"/>
              </a:ext>
            </a:extLst>
          </p:cNvPr>
          <p:cNvSpPr/>
          <p:nvPr/>
        </p:nvSpPr>
        <p:spPr>
          <a:xfrm>
            <a:off x="7508883" y="5718704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FAF1A8-523E-472F-4567-F864038EB52C}"/>
              </a:ext>
            </a:extLst>
          </p:cNvPr>
          <p:cNvSpPr/>
          <p:nvPr/>
        </p:nvSpPr>
        <p:spPr>
          <a:xfrm>
            <a:off x="5830965" y="5913334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입고창고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5007B35-4D0F-01D9-7F6D-67C1BD9255AE}"/>
              </a:ext>
            </a:extLst>
          </p:cNvPr>
          <p:cNvSpPr/>
          <p:nvPr/>
        </p:nvSpPr>
        <p:spPr>
          <a:xfrm>
            <a:off x="6567220" y="5913335"/>
            <a:ext cx="7200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7800418-8F43-5E06-5E24-EB5B04B3D80B}"/>
              </a:ext>
            </a:extLst>
          </p:cNvPr>
          <p:cNvSpPr/>
          <p:nvPr/>
        </p:nvSpPr>
        <p:spPr>
          <a:xfrm>
            <a:off x="7508883" y="5913335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9EDF62A-B893-43AB-DA5D-863749DD8936}"/>
              </a:ext>
            </a:extLst>
          </p:cNvPr>
          <p:cNvSpPr/>
          <p:nvPr/>
        </p:nvSpPr>
        <p:spPr>
          <a:xfrm>
            <a:off x="6642251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9E274BFC-BB13-2DAF-0C6D-1892A2D4634C}"/>
              </a:ext>
            </a:extLst>
          </p:cNvPr>
          <p:cNvSpPr/>
          <p:nvPr/>
        </p:nvSpPr>
        <p:spPr>
          <a:xfrm>
            <a:off x="6099443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9CB61F76-FAFA-9439-B208-E63262B50D2F}"/>
              </a:ext>
            </a:extLst>
          </p:cNvPr>
          <p:cNvSpPr/>
          <p:nvPr/>
        </p:nvSpPr>
        <p:spPr>
          <a:xfrm>
            <a:off x="7185059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4DA92A14-8D39-C063-8F2B-C918A591B291}"/>
              </a:ext>
            </a:extLst>
          </p:cNvPr>
          <p:cNvSpPr/>
          <p:nvPr/>
        </p:nvSpPr>
        <p:spPr>
          <a:xfrm>
            <a:off x="7727867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FDE65A40-494F-ABA4-C747-4D77CCFB20B8}"/>
              </a:ext>
            </a:extLst>
          </p:cNvPr>
          <p:cNvSpPr/>
          <p:nvPr/>
        </p:nvSpPr>
        <p:spPr>
          <a:xfrm>
            <a:off x="8268230" y="1529561"/>
            <a:ext cx="540000" cy="20832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508D7A-0E00-F336-41E3-5610EF26CB80}"/>
              </a:ext>
            </a:extLst>
          </p:cNvPr>
          <p:cNvGrpSpPr/>
          <p:nvPr/>
        </p:nvGrpSpPr>
        <p:grpSpPr>
          <a:xfrm>
            <a:off x="335670" y="1817612"/>
            <a:ext cx="2607148" cy="208800"/>
            <a:chOff x="5974715" y="2947418"/>
            <a:chExt cx="2932905" cy="2088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E19A059-F066-A0A4-1366-D734BFBDB2BF}"/>
                </a:ext>
              </a:extLst>
            </p:cNvPr>
            <p:cNvSpPr/>
            <p:nvPr/>
          </p:nvSpPr>
          <p:spPr>
            <a:xfrm>
              <a:off x="5974715" y="2947418"/>
              <a:ext cx="720000" cy="20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EC3E5-639F-72CB-426E-83BD3519C399}"/>
                </a:ext>
              </a:extLst>
            </p:cNvPr>
            <p:cNvSpPr/>
            <p:nvPr/>
          </p:nvSpPr>
          <p:spPr>
            <a:xfrm>
              <a:off x="7623304" y="2947418"/>
              <a:ext cx="1284316" cy="20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nvarchar(50)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DD8F167-24E5-FAD9-A06E-3A45FEDF5087}"/>
                </a:ext>
              </a:extLst>
            </p:cNvPr>
            <p:cNvSpPr/>
            <p:nvPr/>
          </p:nvSpPr>
          <p:spPr>
            <a:xfrm>
              <a:off x="6714688" y="2947418"/>
              <a:ext cx="720000" cy="20833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nvarchar(7)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068227DC-78A0-4AA5-A748-7C7BC2F5C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143" y="1818358"/>
            <a:ext cx="175371" cy="2232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041B7EED-5E0E-EC4C-FC63-82ECDD315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764" y="2933997"/>
            <a:ext cx="175371" cy="2232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F305BE5-A67D-691B-0BA9-DC6B417E2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47" y="3128782"/>
            <a:ext cx="175371" cy="2232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58C56A1-232A-E526-73C7-5FDB5E938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866" y="5703918"/>
            <a:ext cx="175371" cy="2232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5F3EB7B-6459-7ADE-AECC-38B0403E6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49" y="5898703"/>
            <a:ext cx="175371" cy="223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57E1B4F-4036-CDF5-23D4-94536D9FD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2" y="2338909"/>
            <a:ext cx="175371" cy="2232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131338-EE0B-D887-0378-1EE0B1CD347E}"/>
              </a:ext>
            </a:extLst>
          </p:cNvPr>
          <p:cNvSpPr/>
          <p:nvPr/>
        </p:nvSpPr>
        <p:spPr>
          <a:xfrm>
            <a:off x="5840491" y="3347407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담당자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136AAB-DC2D-09B3-A8C3-4A4DA996B697}"/>
              </a:ext>
            </a:extLst>
          </p:cNvPr>
          <p:cNvSpPr/>
          <p:nvPr/>
        </p:nvSpPr>
        <p:spPr>
          <a:xfrm>
            <a:off x="7489080" y="3347407"/>
            <a:ext cx="128431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nvarchar(50)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DDC7A96-39BF-8399-811A-F422B5338EC4}"/>
              </a:ext>
            </a:extLst>
          </p:cNvPr>
          <p:cNvSpPr/>
          <p:nvPr/>
        </p:nvSpPr>
        <p:spPr>
          <a:xfrm>
            <a:off x="6568619" y="3347408"/>
            <a:ext cx="72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nvarchar(20)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C64D42-F4B2-92DD-7A20-622F39539760}"/>
              </a:ext>
            </a:extLst>
          </p:cNvPr>
          <p:cNvSpPr/>
          <p:nvPr/>
        </p:nvSpPr>
        <p:spPr>
          <a:xfrm>
            <a:off x="5830965" y="6101517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비고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55890A-B787-CE7D-8A7E-9DE48360D802}"/>
              </a:ext>
            </a:extLst>
          </p:cNvPr>
          <p:cNvSpPr/>
          <p:nvPr/>
        </p:nvSpPr>
        <p:spPr>
          <a:xfrm>
            <a:off x="6567220" y="6110143"/>
            <a:ext cx="2224800" cy="1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nvarchar(30)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816BA7-370C-B884-FEBC-EECE4850C581}"/>
              </a:ext>
            </a:extLst>
          </p:cNvPr>
          <p:cNvSpPr/>
          <p:nvPr/>
        </p:nvSpPr>
        <p:spPr>
          <a:xfrm>
            <a:off x="5839093" y="2752764"/>
            <a:ext cx="72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생산구분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EDA3715-67B6-0EE8-751C-9AF7FD90FCD1}"/>
              </a:ext>
            </a:extLst>
          </p:cNvPr>
          <p:cNvGrpSpPr/>
          <p:nvPr/>
        </p:nvGrpSpPr>
        <p:grpSpPr>
          <a:xfrm>
            <a:off x="6631333" y="2737174"/>
            <a:ext cx="1284316" cy="208334"/>
            <a:chOff x="5510175" y="3039137"/>
            <a:chExt cx="1067234" cy="20833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75F4F9B-0476-1B6F-B604-4C1ECC53882B}"/>
                </a:ext>
              </a:extLst>
            </p:cNvPr>
            <p:cNvSpPr/>
            <p:nvPr/>
          </p:nvSpPr>
          <p:spPr>
            <a:xfrm>
              <a:off x="5565092" y="3039137"/>
              <a:ext cx="1012317" cy="20833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자사             임가공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CB283EC-729F-F637-0940-150C243E84DB}"/>
                </a:ext>
              </a:extLst>
            </p:cNvPr>
            <p:cNvGrpSpPr/>
            <p:nvPr/>
          </p:nvGrpSpPr>
          <p:grpSpPr>
            <a:xfrm>
              <a:off x="5510175" y="3085613"/>
              <a:ext cx="108000" cy="108000"/>
              <a:chOff x="6645556" y="1615347"/>
              <a:chExt cx="576064" cy="576064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964951A3-82A2-FF6F-F7E5-136FAF43A730}"/>
                  </a:ext>
                </a:extLst>
              </p:cNvPr>
              <p:cNvSpPr/>
              <p:nvPr/>
            </p:nvSpPr>
            <p:spPr>
              <a:xfrm>
                <a:off x="6645556" y="1615347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8F92480E-0DA2-EC15-F3E8-3C7E04FE4164}"/>
                  </a:ext>
                </a:extLst>
              </p:cNvPr>
              <p:cNvSpPr/>
              <p:nvPr/>
            </p:nvSpPr>
            <p:spPr>
              <a:xfrm>
                <a:off x="6767093" y="1743047"/>
                <a:ext cx="318928" cy="3189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6C9A8B2-6947-50BC-8667-D5C18FBAF65F}"/>
                </a:ext>
              </a:extLst>
            </p:cNvPr>
            <p:cNvSpPr/>
            <p:nvPr/>
          </p:nvSpPr>
          <p:spPr>
            <a:xfrm>
              <a:off x="6037277" y="3085250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:a16="http://schemas.microsoft.com/office/drawing/2014/main" id="{3F07FB6F-1C91-2FA9-D995-000DBD000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139" y="1818993"/>
            <a:ext cx="175371" cy="2232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E9C7B97-279B-2934-C39C-E3CD381A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54" y="1818358"/>
            <a:ext cx="175371" cy="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EB29AB6-8F4B-36FE-26AE-CF2D534D3ADC}"/>
              </a:ext>
            </a:extLst>
          </p:cNvPr>
          <p:cNvGrpSpPr/>
          <p:nvPr/>
        </p:nvGrpSpPr>
        <p:grpSpPr>
          <a:xfrm>
            <a:off x="321985" y="1566433"/>
            <a:ext cx="11559546" cy="511852"/>
            <a:chOff x="321985" y="1566435"/>
            <a:chExt cx="11559546" cy="48151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1515034" y="1566435"/>
              <a:ext cx="10366497" cy="477513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재고품목에 대한 공장간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창고간 이동관리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321985" y="1570441"/>
              <a:ext cx="1193050" cy="477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개   요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F11FF5-F5AD-31FE-B883-F2A2F252EF3E}"/>
              </a:ext>
            </a:extLst>
          </p:cNvPr>
          <p:cNvSpPr/>
          <p:nvPr/>
        </p:nvSpPr>
        <p:spPr>
          <a:xfrm>
            <a:off x="9487949" y="1125336"/>
            <a:ext cx="2393582" cy="364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M-mandatory ,O-option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F31B96-D92E-740A-EE7D-1C3640C3CAD0}"/>
              </a:ext>
            </a:extLst>
          </p:cNvPr>
          <p:cNvCxnSpPr/>
          <p:nvPr/>
        </p:nvCxnSpPr>
        <p:spPr>
          <a:xfrm>
            <a:off x="486233" y="2737892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903230-A4B2-9A20-4A57-28F4F4DBD643}"/>
              </a:ext>
            </a:extLst>
          </p:cNvPr>
          <p:cNvGrpSpPr/>
          <p:nvPr/>
        </p:nvGrpSpPr>
        <p:grpSpPr>
          <a:xfrm>
            <a:off x="1333839" y="2513205"/>
            <a:ext cx="981885" cy="497443"/>
            <a:chOff x="2720679" y="2065293"/>
            <a:chExt cx="981885" cy="4974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ACF1AC-991E-54E2-EA41-B703DB74EC51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60B301-1D85-329D-246E-D343E368A77C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창고이동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F6A324-21C9-595C-B3DE-AF0707293D40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Main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CD5FE5-D7D6-09E5-0E74-83A259F452AA}"/>
              </a:ext>
            </a:extLst>
          </p:cNvPr>
          <p:cNvGrpSpPr/>
          <p:nvPr/>
        </p:nvGrpSpPr>
        <p:grpSpPr>
          <a:xfrm>
            <a:off x="3254079" y="2513205"/>
            <a:ext cx="981885" cy="497443"/>
            <a:chOff x="2720679" y="2065293"/>
            <a:chExt cx="981885" cy="4974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1344C0-66AE-AED0-653D-780C197AA90B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8B178-4AC6-0DC6-0F0F-09657AFFCE55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창고선택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D22BAB-0DBA-79BA-7467-CAB3976D4DF6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List Box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4E4B29-0093-7A31-7809-F2E994187BAF}"/>
              </a:ext>
            </a:extLst>
          </p:cNvPr>
          <p:cNvGrpSpPr/>
          <p:nvPr/>
        </p:nvGrpSpPr>
        <p:grpSpPr>
          <a:xfrm>
            <a:off x="1333839" y="3661014"/>
            <a:ext cx="981885" cy="497443"/>
            <a:chOff x="2720679" y="2065293"/>
            <a:chExt cx="981885" cy="4974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AD5673-E268-AB09-FE09-297D41417EBB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D4359D-50B5-6747-32AD-84227924DD04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품목선택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D8522B-0BC0-BCC2-EA14-5DE12EA73520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Detail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FF4D4A-6D8D-C592-220A-5BBD3A8C1629}"/>
              </a:ext>
            </a:extLst>
          </p:cNvPr>
          <p:cNvGrpSpPr/>
          <p:nvPr/>
        </p:nvGrpSpPr>
        <p:grpSpPr>
          <a:xfrm>
            <a:off x="3254079" y="3661014"/>
            <a:ext cx="981885" cy="497443"/>
            <a:chOff x="2720679" y="2065293"/>
            <a:chExt cx="981885" cy="49744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D16E7A-155B-4184-ABE9-2F9A73226B99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E9FF8F-641D-0F4D-11CE-071FDA99C722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재고현황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3339F7-ED8A-1496-A9A7-408D4B8DC25A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Help-Main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95FD956-A3AA-E6B6-6BD2-5FC1DB3A57ED}"/>
              </a:ext>
            </a:extLst>
          </p:cNvPr>
          <p:cNvGrpSpPr/>
          <p:nvPr/>
        </p:nvGrpSpPr>
        <p:grpSpPr>
          <a:xfrm>
            <a:off x="3254079" y="4842685"/>
            <a:ext cx="981885" cy="497443"/>
            <a:chOff x="2720679" y="2065293"/>
            <a:chExt cx="981885" cy="49744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CDD4AF-88A4-BE71-43B2-C4E244FDC469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E29C8C-2F5C-98EC-080C-4FD06AA54C4E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재고품목 입고현황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2C361EB-27DD-FB10-B502-A66EAD2E2837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 – Detail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92D9F4-E98F-0EFE-6AFB-8D709B098F0F}"/>
              </a:ext>
            </a:extLst>
          </p:cNvPr>
          <p:cNvGrpSpPr/>
          <p:nvPr/>
        </p:nvGrpSpPr>
        <p:grpSpPr>
          <a:xfrm>
            <a:off x="3257680" y="5970445"/>
            <a:ext cx="981885" cy="497443"/>
            <a:chOff x="2720679" y="2065293"/>
            <a:chExt cx="981885" cy="49744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CC7567-C812-4206-4B8B-72D2486C832D}"/>
                </a:ext>
              </a:extLst>
            </p:cNvPr>
            <p:cNvSpPr/>
            <p:nvPr/>
          </p:nvSpPr>
          <p:spPr>
            <a:xfrm>
              <a:off x="2720679" y="2065293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1. 1. 3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6EACB9-6DB7-7D72-D1AE-EFE81237A8C7}"/>
                </a:ext>
              </a:extLst>
            </p:cNvPr>
            <p:cNvSpPr/>
            <p:nvPr/>
          </p:nvSpPr>
          <p:spPr>
            <a:xfrm>
              <a:off x="2720679" y="2205707"/>
              <a:ext cx="981885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재고품목 출고현황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A2EC5D-4546-1152-F976-91A40845BFDC}"/>
                </a:ext>
              </a:extLst>
            </p:cNvPr>
            <p:cNvSpPr/>
            <p:nvPr/>
          </p:nvSpPr>
          <p:spPr>
            <a:xfrm>
              <a:off x="2720679" y="2422322"/>
              <a:ext cx="981885" cy="140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Help – Detail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E558FA-C2D5-22F3-3BA1-661BAE1ABDEE}"/>
              </a:ext>
            </a:extLst>
          </p:cNvPr>
          <p:cNvCxnSpPr/>
          <p:nvPr/>
        </p:nvCxnSpPr>
        <p:spPr>
          <a:xfrm>
            <a:off x="2375993" y="2740204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B3F0A6A-10FB-B5CC-D238-4CBD91098646}"/>
              </a:ext>
            </a:extLst>
          </p:cNvPr>
          <p:cNvCxnSpPr>
            <a:cxnSpLocks/>
          </p:cNvCxnSpPr>
          <p:nvPr/>
        </p:nvCxnSpPr>
        <p:spPr>
          <a:xfrm>
            <a:off x="1783080" y="309372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42FDDD-67B9-D23E-8909-72F5312AA0CF}"/>
              </a:ext>
            </a:extLst>
          </p:cNvPr>
          <p:cNvCxnSpPr/>
          <p:nvPr/>
        </p:nvCxnSpPr>
        <p:spPr>
          <a:xfrm>
            <a:off x="2375993" y="3944164"/>
            <a:ext cx="78559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5CF04C-CDAF-FC9A-1D9A-E318B9182751}"/>
              </a:ext>
            </a:extLst>
          </p:cNvPr>
          <p:cNvCxnSpPr>
            <a:cxnSpLocks/>
          </p:cNvCxnSpPr>
          <p:nvPr/>
        </p:nvCxnSpPr>
        <p:spPr>
          <a:xfrm>
            <a:off x="3733800" y="427482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F6C1B5C-D95D-7792-DA5F-865C6274EA59}"/>
              </a:ext>
            </a:extLst>
          </p:cNvPr>
          <p:cNvCxnSpPr>
            <a:cxnSpLocks/>
          </p:cNvCxnSpPr>
          <p:nvPr/>
        </p:nvCxnSpPr>
        <p:spPr>
          <a:xfrm rot="10800000">
            <a:off x="1796556" y="4245759"/>
            <a:ext cx="1332000" cy="90000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E193CE-ECDE-8CDA-793A-DD3DCDC526C2}"/>
              </a:ext>
            </a:extLst>
          </p:cNvPr>
          <p:cNvCxnSpPr>
            <a:cxnSpLocks/>
          </p:cNvCxnSpPr>
          <p:nvPr/>
        </p:nvCxnSpPr>
        <p:spPr>
          <a:xfrm>
            <a:off x="3745021" y="5410200"/>
            <a:ext cx="0" cy="47244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1E0D68-2229-CCEE-0865-AFD8F90FC2E5}"/>
              </a:ext>
            </a:extLst>
          </p:cNvPr>
          <p:cNvSpPr/>
          <p:nvPr/>
        </p:nvSpPr>
        <p:spPr>
          <a:xfrm>
            <a:off x="6096000" y="2082324"/>
            <a:ext cx="5774015" cy="457755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창고이동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Main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1) 3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1. HEAD Screen Editing Check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2) Table Create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저장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Button Click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생성하고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생성하고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를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FOS-ID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값을 밀어 넣는다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FOS-ID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값으로 출고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– 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이때 그리드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-H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값으로 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 존재하면 삭제가 되면 안됨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&gt; Table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Field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값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3Page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품목선택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-Detail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등록버튼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Click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1.1.1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재고현황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Help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화면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그리드에서 해당품목을 선택하면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4Page 1. DETAIL Screen Editing Check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3) 1.1.2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재고품목 입고현황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선택한 품목을 선택하여 수량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출고창고 입력 후 저장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4) Table Create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- 1.1.2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에서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선택한 품목의 기 입고 건에 대한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Data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값과 화면에서 입력한 수량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입고공장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비고를 조합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하여 아래의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순으로 생성시켜 주세요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-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이동평균단가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(-)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-D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생성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이동평균단가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(+)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5) Table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Field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값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4, 5 Page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1.1.1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재고현황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 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 Main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해당 품목을 클릭하면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1.1.2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 품목 입고현황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Sub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1.1.2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재고품목 입고현황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Detail 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해당 품목을 클릭하면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1.1.3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재고 품목 출고현황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Sub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3)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그리드에서 선택품목을 저장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-&gt; 1.1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품목선택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Grid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로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그리고 품목을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개 선택 가능하게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1.1.3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재고품목 출고현황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도움창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Detail 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1) Data Display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도움창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Spec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2)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출고내역 참고화면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0E71C85-D58F-6749-487E-2A82BAC6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4" y="2100809"/>
            <a:ext cx="246062" cy="24606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B65421-96D9-21BF-2E6D-F2C2DE005DA2}"/>
              </a:ext>
            </a:extLst>
          </p:cNvPr>
          <p:cNvSpPr/>
          <p:nvPr/>
        </p:nvSpPr>
        <p:spPr>
          <a:xfrm>
            <a:off x="563666" y="2122649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Screen Process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20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2D10AB08-46B3-FAFC-F8A7-A778EAD0DF91}"/>
              </a:ext>
            </a:extLst>
          </p:cNvPr>
          <p:cNvSpPr txBox="1">
            <a:spLocks/>
          </p:cNvSpPr>
          <p:nvPr/>
        </p:nvSpPr>
        <p:spPr>
          <a:xfrm>
            <a:off x="321985" y="764704"/>
            <a:ext cx="11559547" cy="3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900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-5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6. </a:t>
            </a:r>
            <a:r>
              <a:rPr lang="ko-KR" altLang="en-US" sz="1050" dirty="0"/>
              <a:t>구축업무 </a:t>
            </a:r>
            <a:r>
              <a:rPr lang="en-US" altLang="ko-KR" sz="1050" dirty="0"/>
              <a:t>UI(</a:t>
            </a:r>
            <a:r>
              <a:rPr lang="ko-KR" altLang="en-US" sz="1050" dirty="0"/>
              <a:t>화면</a:t>
            </a:r>
            <a:r>
              <a:rPr lang="en-US" altLang="ko-KR" sz="1050" dirty="0"/>
              <a:t>) </a:t>
            </a:r>
            <a:r>
              <a:rPr lang="ko-KR" altLang="en-US" sz="1050" dirty="0"/>
              <a:t>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34C10-0CA2-8997-7E17-E712F77B2BE0}"/>
              </a:ext>
            </a:extLst>
          </p:cNvPr>
          <p:cNvSpPr/>
          <p:nvPr/>
        </p:nvSpPr>
        <p:spPr>
          <a:xfrm>
            <a:off x="608636" y="1203176"/>
            <a:ext cx="3353859" cy="2083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수불관리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공장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창고이동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FA97E6-4D1A-B1B6-BBAA-2FB948798BB6}"/>
              </a:ext>
            </a:extLst>
          </p:cNvPr>
          <p:cNvCxnSpPr>
            <a:cxnSpLocks/>
          </p:cNvCxnSpPr>
          <p:nvPr/>
        </p:nvCxnSpPr>
        <p:spPr>
          <a:xfrm>
            <a:off x="335576" y="1477033"/>
            <a:ext cx="11545956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04AA22-3CCF-ABF8-FCC7-F3DA074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" y="1193323"/>
            <a:ext cx="266191" cy="2380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EB29AB6-8F4B-36FE-26AE-CF2D534D3ADC}"/>
              </a:ext>
            </a:extLst>
          </p:cNvPr>
          <p:cNvGrpSpPr/>
          <p:nvPr/>
        </p:nvGrpSpPr>
        <p:grpSpPr>
          <a:xfrm>
            <a:off x="321985" y="1566433"/>
            <a:ext cx="11559546" cy="720000"/>
            <a:chOff x="321985" y="1566435"/>
            <a:chExt cx="11559546" cy="48151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4EF937A-FD72-412B-670D-7F157D688E26}"/>
                </a:ext>
              </a:extLst>
            </p:cNvPr>
            <p:cNvSpPr/>
            <p:nvPr/>
          </p:nvSpPr>
          <p:spPr>
            <a:xfrm>
              <a:off x="1515034" y="1566435"/>
              <a:ext cx="10366497" cy="477513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1.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재고품목에 대한 공장간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창고간 이동관리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5C095BD-0D75-503A-6C21-9AD3C6922EE0}"/>
                </a:ext>
              </a:extLst>
            </p:cNvPr>
            <p:cNvSpPr/>
            <p:nvPr/>
          </p:nvSpPr>
          <p:spPr>
            <a:xfrm>
              <a:off x="321985" y="1570441"/>
              <a:ext cx="1193050" cy="477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개   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BF28D7-EDC4-48A5-3EA1-DABFAC7BAE4C}"/>
              </a:ext>
            </a:extLst>
          </p:cNvPr>
          <p:cNvGrpSpPr/>
          <p:nvPr/>
        </p:nvGrpSpPr>
        <p:grpSpPr>
          <a:xfrm>
            <a:off x="321984" y="2499494"/>
            <a:ext cx="11548030" cy="3845744"/>
            <a:chOff x="321984" y="2499494"/>
            <a:chExt cx="11548030" cy="38457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201C9D-8D60-E3D2-CD60-5D98661DE8F7}"/>
                </a:ext>
              </a:extLst>
            </p:cNvPr>
            <p:cNvSpPr/>
            <p:nvPr/>
          </p:nvSpPr>
          <p:spPr>
            <a:xfrm>
              <a:off x="321984" y="2504806"/>
              <a:ext cx="5774015" cy="384043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1. HEAD Screen Editing Check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1) WM_F_INSTORE_H(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-H) Table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조건검색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&amp; T.PR_GB(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처리구분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=’10(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)’ &amp; T.FIS_GB(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= ’30(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창고이동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)’ grid display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2)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선택한 입고번호 건이 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detail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에 자료가 존재하면 삭제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button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은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Disable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3)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선택한 입고번호 건이 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detail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에 자료가 존재하면 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출고창고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입고창고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Field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는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Disable</a:t>
              </a: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2. TABLE : WM_F_INSTORE_H (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입고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-H), WM_F_OUTSTORE_H(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출고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-H)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Table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1)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우선 출고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-H (WM_F_OUTSTORE_H)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Table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을 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FOS+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+Serial(00001-5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SECTR_ID(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섹터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ID),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FOS_DY(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FOS_NO(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출고번호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 Serial(5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‘10’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PR_ST(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진행상태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(PR_ST)) = ‘90’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완료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MNF_GB(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‘30’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창고이동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BIZ_CD(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판매구분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null</a:t>
              </a:r>
            </a:p>
            <a:p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       - PARTNR_ID(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거래처코드</a:t>
              </a:r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) = </a:t>
              </a:r>
              <a:endParaRPr lang="ko-KR" altLang="en-US" sz="9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FIS_PLANT_ID(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FIS_ID(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null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CHG_CP_ID(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=login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CHG_CP_NM(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담당자명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 - FOS_H_RMK(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 비고</a:t>
              </a:r>
            </a:p>
            <a:p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84BDF7-114E-2DC4-447D-298EB22F8BF1}"/>
                </a:ext>
              </a:extLst>
            </p:cNvPr>
            <p:cNvSpPr/>
            <p:nvPr/>
          </p:nvSpPr>
          <p:spPr>
            <a:xfrm>
              <a:off x="6095999" y="2499494"/>
              <a:ext cx="5774015" cy="384043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  2) 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입고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-H (WM_F_INSTORE_H) Table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 생성</a:t>
              </a:r>
              <a:endParaRPr lang="en-US" altLang="ko-KR" sz="9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FIS+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+Serial(00001-5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SECTR_ID(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섹터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FIS_DY(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FIS_NO(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입고번호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입고일자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 Serial(5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생성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PR_GB(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‘10’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PR_ST(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진행상태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(PR_ST)) = ‘90’ &lt;-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완료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MNF_GB(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생산구분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자사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임가공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FIS_GB(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입고구분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‘30’ &lt;=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입고고분</a:t>
              </a:r>
            </a:p>
            <a:p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      - PARTNR_ID(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거래처 </a:t>
              </a:r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ID) = null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FOS_PLANT_ID(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출고공장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 = WM_F_OUTSTORE_H. FOS_ID(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출고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ID)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CHG_CP_ID(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login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CHG_CP_NM(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담당자명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login-nm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      - FIS_H_RMK(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 = s.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비고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F11FF5-F5AD-31FE-B883-F2A2F252EF3E}"/>
              </a:ext>
            </a:extLst>
          </p:cNvPr>
          <p:cNvSpPr/>
          <p:nvPr/>
        </p:nvSpPr>
        <p:spPr>
          <a:xfrm>
            <a:off x="9487949" y="1125336"/>
            <a:ext cx="2393582" cy="3640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M-mandatory ,O-option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55F16D-6BF5-C8C2-B056-62F646EB8DDA}"/>
              </a:ext>
            </a:extLst>
          </p:cNvPr>
          <p:cNvSpPr/>
          <p:nvPr/>
        </p:nvSpPr>
        <p:spPr>
          <a:xfrm>
            <a:off x="1857375" y="757349"/>
            <a:ext cx="1872110" cy="242815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검색 할 메뉴를 입력하세요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1299A57-87FB-605D-E273-ABEC93DB1F75}"/>
              </a:ext>
            </a:extLst>
          </p:cNvPr>
          <p:cNvCxnSpPr>
            <a:cxnSpLocks/>
          </p:cNvCxnSpPr>
          <p:nvPr/>
        </p:nvCxnSpPr>
        <p:spPr>
          <a:xfrm>
            <a:off x="1959074" y="1038527"/>
            <a:ext cx="32028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1.5 </a:t>
            </a:r>
            <a:r>
              <a:rPr lang="ko-KR" altLang="en-US" sz="1200" dirty="0"/>
              <a:t>메뉴 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BBF61AE7-3E45-0C9D-E0EB-9C037C36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754" y="743057"/>
            <a:ext cx="314262" cy="252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26BF51A5-247C-3389-ABD8-8E2248C6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5" y="440533"/>
            <a:ext cx="564498" cy="252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6CF53B-8191-4D94-C419-9873FA751920}"/>
              </a:ext>
            </a:extLst>
          </p:cNvPr>
          <p:cNvSpPr/>
          <p:nvPr/>
        </p:nvSpPr>
        <p:spPr>
          <a:xfrm>
            <a:off x="1959074" y="1195882"/>
            <a:ext cx="1191321" cy="410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최근이용메뉴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B834D5-5EBB-524F-D372-563D3757D667}"/>
              </a:ext>
            </a:extLst>
          </p:cNvPr>
          <p:cNvSpPr/>
          <p:nvPr/>
        </p:nvSpPr>
        <p:spPr>
          <a:xfrm>
            <a:off x="1959074" y="1606240"/>
            <a:ext cx="1191321" cy="4103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MY</a:t>
            </a:r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메뉴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D82259B-FA7F-AE5F-9A90-038F7BB3118E}"/>
              </a:ext>
            </a:extLst>
          </p:cNvPr>
          <p:cNvSpPr/>
          <p:nvPr/>
        </p:nvSpPr>
        <p:spPr>
          <a:xfrm>
            <a:off x="1959074" y="2016598"/>
            <a:ext cx="1191321" cy="410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노무관리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E63216F-19CB-A63E-1C54-129F70921A8A}"/>
              </a:ext>
            </a:extLst>
          </p:cNvPr>
          <p:cNvSpPr/>
          <p:nvPr/>
        </p:nvSpPr>
        <p:spPr>
          <a:xfrm>
            <a:off x="1959074" y="2426956"/>
            <a:ext cx="1191321" cy="410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SRM</a:t>
            </a:r>
            <a:endParaRPr lang="ko-KR" altLang="en-US" sz="1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9476FC7-F384-855C-C11D-5695D51CAC53}"/>
              </a:ext>
            </a:extLst>
          </p:cNvPr>
          <p:cNvSpPr/>
          <p:nvPr/>
        </p:nvSpPr>
        <p:spPr>
          <a:xfrm>
            <a:off x="1959074" y="2829463"/>
            <a:ext cx="1191321" cy="410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웹 발주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4AE06E14-C9A0-63F2-C0F6-5CCA0DFC5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06" y="1240287"/>
            <a:ext cx="101605" cy="28576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09AD1A-2E19-AE29-5A5F-9937DD3D3C93}"/>
              </a:ext>
            </a:extLst>
          </p:cNvPr>
          <p:cNvSpPr/>
          <p:nvPr/>
        </p:nvSpPr>
        <p:spPr>
          <a:xfrm>
            <a:off x="3322262" y="1183135"/>
            <a:ext cx="1191321" cy="4103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  <a:latin typeface="+mj-ea"/>
                <a:ea typeface="+mj-ea"/>
              </a:rPr>
              <a:t>MY</a:t>
            </a:r>
            <a:r>
              <a:rPr lang="ko-KR" altLang="en-US" sz="1000" b="1" dirty="0">
                <a:solidFill>
                  <a:srgbClr val="002060"/>
                </a:solidFill>
                <a:latin typeface="+mj-ea"/>
                <a:ea typeface="+mj-ea"/>
              </a:rPr>
              <a:t>메뉴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8B6C84D-36E4-87AA-153A-BEB137F6B135}"/>
              </a:ext>
            </a:extLst>
          </p:cNvPr>
          <p:cNvSpPr/>
          <p:nvPr/>
        </p:nvSpPr>
        <p:spPr>
          <a:xfrm>
            <a:off x="3329406" y="1584807"/>
            <a:ext cx="1899754" cy="39515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기본정보          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사원정보          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급여정보          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출력관리                 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+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일일출력처리  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사원출력처리  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현황정보                  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+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일자별출력현황  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근로자별출력현황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&gt; . . . . . . . . . . . . . .     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</a:t>
            </a:r>
            <a:endParaRPr lang="ko-KR" altLang="en-US" sz="1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1" y="364337"/>
            <a:ext cx="5812630" cy="61221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1.  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로그아웃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2. 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선택 회사 및 사업장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로그인 담당자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최종접속시간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3.  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이전화면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검색 메뉴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검색메뉴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: 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  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( like %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%)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검색결과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노무관리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일자별출력처리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노무관리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사원별출력처리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노무관리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현황정보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일자별출력현황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노무관리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출력관리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&gt;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근로자별출력현황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최근이용메뉴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: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최근접속 프로그램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: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“4.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검색메뉴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” Display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- MY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메뉴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: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일반 메뉴에서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(8)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”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체크한 프로그램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  :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“4.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검색메뉴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” Display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-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선택한 대분류 색상은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Reverse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색상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6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(5)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의 대분류 메뉴에서 선택한 대분류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6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(5)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의 대분류 메뉴에서 선택한 프로그램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Display</a:t>
            </a:r>
          </a:p>
          <a:p>
            <a:pPr marL="228600" indent="-228600">
              <a:lnSpc>
                <a:spcPct val="150000"/>
              </a:lnSpc>
              <a:buAutoNum type="arabicPeriod" startAt="6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MY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메뉴 포함 프로그램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-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- 8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시 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추가되며 색상 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   (+) 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프로그램이 존재 할 경우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</a:t>
            </a:r>
            <a:r>
              <a:rPr lang="ko-KR" altLang="en-US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0EE2198-566D-60B2-75BD-35E05CF568F5}"/>
              </a:ext>
            </a:extLst>
          </p:cNvPr>
          <p:cNvSpPr/>
          <p:nvPr/>
        </p:nvSpPr>
        <p:spPr>
          <a:xfrm>
            <a:off x="1857375" y="755411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87193BB-E2FA-C817-16C6-8EC032B4A512}"/>
              </a:ext>
            </a:extLst>
          </p:cNvPr>
          <p:cNvSpPr/>
          <p:nvPr/>
        </p:nvSpPr>
        <p:spPr>
          <a:xfrm>
            <a:off x="1857375" y="1269730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CF3A122-0EE5-1259-A0E1-F217B7931568}"/>
              </a:ext>
            </a:extLst>
          </p:cNvPr>
          <p:cNvSpPr/>
          <p:nvPr/>
        </p:nvSpPr>
        <p:spPr>
          <a:xfrm>
            <a:off x="3189294" y="1264553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B2FAAD-324D-7626-0CA4-A8DC64181548}"/>
              </a:ext>
            </a:extLst>
          </p:cNvPr>
          <p:cNvSpPr/>
          <p:nvPr/>
        </p:nvSpPr>
        <p:spPr>
          <a:xfrm>
            <a:off x="3174754" y="1582281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E2C7F21-6412-1818-DFB3-31D1D0EB2D43}"/>
              </a:ext>
            </a:extLst>
          </p:cNvPr>
          <p:cNvSpPr/>
          <p:nvPr/>
        </p:nvSpPr>
        <p:spPr>
          <a:xfrm>
            <a:off x="5094957" y="1614554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DB953E4-66DA-8C71-16C6-FB4A2D2C1448}"/>
              </a:ext>
            </a:extLst>
          </p:cNvPr>
          <p:cNvSpPr/>
          <p:nvPr/>
        </p:nvSpPr>
        <p:spPr>
          <a:xfrm>
            <a:off x="5125575" y="2509861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D59A31-1442-49F0-3DD0-ADDD954AD0D6}"/>
              </a:ext>
            </a:extLst>
          </p:cNvPr>
          <p:cNvSpPr/>
          <p:nvPr/>
        </p:nvSpPr>
        <p:spPr>
          <a:xfrm>
            <a:off x="2643189" y="471556"/>
            <a:ext cx="2321719" cy="220977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위브정보기술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서울본부 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/ 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  <a:endParaRPr lang="en-US" altLang="ko-KR" sz="7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접속시간 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: 2024 . 10 . 18  PM 12:13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13C8E-FF3A-82D3-B1E1-D74BD664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074" y="441714"/>
            <a:ext cx="692175" cy="250819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CA2E4181-225B-57C2-8A99-4A57017A3059}"/>
              </a:ext>
            </a:extLst>
          </p:cNvPr>
          <p:cNvSpPr/>
          <p:nvPr/>
        </p:nvSpPr>
        <p:spPr>
          <a:xfrm>
            <a:off x="1857375" y="440532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98DD564-44F4-5020-BA58-8EB0E6232E46}"/>
              </a:ext>
            </a:extLst>
          </p:cNvPr>
          <p:cNvSpPr/>
          <p:nvPr/>
        </p:nvSpPr>
        <p:spPr>
          <a:xfrm>
            <a:off x="2651249" y="440533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0BA3028-0CD8-44C1-1FE3-7A56819C6BE4}"/>
              </a:ext>
            </a:extLst>
          </p:cNvPr>
          <p:cNvSpPr/>
          <p:nvPr/>
        </p:nvSpPr>
        <p:spPr>
          <a:xfrm>
            <a:off x="4804169" y="440532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1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1.5.1 Footer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선택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107775" y="378620"/>
            <a:ext cx="5800856" cy="60864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아래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Footer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에서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“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노무관리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“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를 클릭하면 우측에서 노무관련 메뉴가 오버랩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(Overlap)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되어 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     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나타난다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2.  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위의 메뉴에서 이동하고자 하는 프로그램을 선택하여 이동한다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93FAC8-7CC2-5593-3370-1BD0B216337E}"/>
              </a:ext>
            </a:extLst>
          </p:cNvPr>
          <p:cNvGrpSpPr/>
          <p:nvPr/>
        </p:nvGrpSpPr>
        <p:grpSpPr>
          <a:xfrm>
            <a:off x="1862771" y="964914"/>
            <a:ext cx="3378196" cy="4987079"/>
            <a:chOff x="1862771" y="964914"/>
            <a:chExt cx="3378196" cy="49870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85959AA-57C0-982E-BB29-75FE8807C7FF}"/>
                </a:ext>
              </a:extLst>
            </p:cNvPr>
            <p:cNvGrpSpPr/>
            <p:nvPr/>
          </p:nvGrpSpPr>
          <p:grpSpPr>
            <a:xfrm>
              <a:off x="1862771" y="1315155"/>
              <a:ext cx="3378196" cy="4636838"/>
              <a:chOff x="1862771" y="1272291"/>
              <a:chExt cx="3378196" cy="4791428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A2213E3-16B5-7898-7A0C-93200BAC18B7}"/>
                  </a:ext>
                </a:extLst>
              </p:cNvPr>
              <p:cNvSpPr/>
              <p:nvPr/>
            </p:nvSpPr>
            <p:spPr>
              <a:xfrm>
                <a:off x="1889760" y="2907913"/>
                <a:ext cx="3348923" cy="14131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2024 – 10 - 07 </a:t>
                </a:r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근무현황</a:t>
                </a:r>
                <a:endPara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근로일수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5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일                 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- 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근무자수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7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명</a:t>
                </a:r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                 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시간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(8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시간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          수당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기본근로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 60                123,456,7890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연장근로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야간근로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휴일근로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기타근로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</a:t>
                </a:r>
                <a:endPara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66C1BFF-9FC4-3285-FC3D-916EA5989176}"/>
                  </a:ext>
                </a:extLst>
              </p:cNvPr>
              <p:cNvSpPr/>
              <p:nvPr/>
            </p:nvSpPr>
            <p:spPr>
              <a:xfrm>
                <a:off x="1889760" y="4348770"/>
                <a:ext cx="3348923" cy="17149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2024 – 10  </a:t>
                </a:r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급여정보</a:t>
                </a:r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예정 </a:t>
                </a:r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/ </a:t>
                </a:r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확정</a:t>
                </a:r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</a:t>
                </a:r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근로일수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5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일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-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근무자수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25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명 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-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근로일수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7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명</a:t>
                </a:r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                 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지급금액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          공제금액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기본근로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123,456,789             12,345,678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연장근로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123,456,789             12,345,678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야간근로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123,456,789             12,345,678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휴일근로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123,456,789             12,345,678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기타근로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:  123,456,789             12,345,678</a:t>
                </a:r>
              </a:p>
              <a:p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     </a:t>
                </a:r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합  계    </a:t>
                </a:r>
                <a:r>
                  <a:rPr lang="en-US" altLang="ko-KR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123,456,789             12,345,678</a:t>
                </a:r>
                <a:endParaRPr lang="ko-KR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EDFCEFA-6674-07CF-7316-D9733E76F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9760" y="4735560"/>
                <a:ext cx="33245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16F739E-5C4A-7D29-231E-530C8D76B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374" y="3272634"/>
                <a:ext cx="33245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45EAB6E-B73A-AC5F-66C6-CB6A08577BB6}"/>
                  </a:ext>
                </a:extLst>
              </p:cNvPr>
              <p:cNvSpPr/>
              <p:nvPr/>
            </p:nvSpPr>
            <p:spPr>
              <a:xfrm>
                <a:off x="1889760" y="1272291"/>
                <a:ext cx="3315612" cy="16138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2024 – 10 - </a:t>
                </a:r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매출현황</a:t>
                </a:r>
                <a:endPara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AB4F2BDD-ADEC-284D-D115-CF529066A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2771" y="1605759"/>
                <a:ext cx="33245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A586EF95-2E4E-3456-7334-1FCD4DCEB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2273" y="1635105"/>
                <a:ext cx="3059729" cy="1184319"/>
              </a:xfrm>
              <a:prstGeom prst="rect">
                <a:avLst/>
              </a:prstGeom>
            </p:spPr>
          </p:pic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F540B31-DE2B-0378-BF88-35C4699279F7}"/>
                </a:ext>
              </a:extLst>
            </p:cNvPr>
            <p:cNvSpPr/>
            <p:nvPr/>
          </p:nvSpPr>
          <p:spPr>
            <a:xfrm>
              <a:off x="1877857" y="964914"/>
              <a:ext cx="3305678" cy="29432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위브정보기술 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 / 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서울본부  </a:t>
              </a:r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/  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홍길동   </a:t>
              </a:r>
            </a:p>
          </p:txBody>
        </p:sp>
        <p:pic>
          <p:nvPicPr>
            <p:cNvPr id="50" name="그래픽 49" descr="돋보기">
              <a:extLst>
                <a:ext uri="{FF2B5EF4-FFF2-40B4-BE49-F238E27FC236}">
                  <a16:creationId xmlns:a16="http://schemas.microsoft.com/office/drawing/2014/main" id="{01D7354F-948A-59C8-FA81-63EC79027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1403" y="1021705"/>
              <a:ext cx="180000" cy="178523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18AA140-498B-BED2-AB30-F708D65E9BCB}"/>
              </a:ext>
            </a:extLst>
          </p:cNvPr>
          <p:cNvGrpSpPr/>
          <p:nvPr/>
        </p:nvGrpSpPr>
        <p:grpSpPr>
          <a:xfrm>
            <a:off x="3048045" y="1538479"/>
            <a:ext cx="2321719" cy="4178988"/>
            <a:chOff x="9870281" y="1172786"/>
            <a:chExt cx="2321719" cy="417898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BAA1BA1-7006-1B4C-9427-BA9D145A5517}"/>
                </a:ext>
              </a:extLst>
            </p:cNvPr>
            <p:cNvSpPr/>
            <p:nvPr/>
          </p:nvSpPr>
          <p:spPr>
            <a:xfrm>
              <a:off x="9870281" y="1172786"/>
              <a:ext cx="2321719" cy="417898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AE06E14-C9A0-63F2-C0F6-5CCA0DFC5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9605" y="1318868"/>
              <a:ext cx="101605" cy="285765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809AD1A-2E19-AE29-5A5F-9937DD3D3C93}"/>
                </a:ext>
              </a:extLst>
            </p:cNvPr>
            <p:cNvSpPr/>
            <p:nvPr/>
          </p:nvSpPr>
          <p:spPr>
            <a:xfrm>
              <a:off x="10104361" y="1261716"/>
              <a:ext cx="1191321" cy="41035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2060"/>
                  </a:solidFill>
                  <a:latin typeface="+mj-ea"/>
                  <a:ea typeface="+mj-ea"/>
                </a:rPr>
                <a:t>노무관리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8B6C84D-36E4-87AA-153A-BEB137F6B135}"/>
                </a:ext>
              </a:extLst>
            </p:cNvPr>
            <p:cNvSpPr/>
            <p:nvPr/>
          </p:nvSpPr>
          <p:spPr>
            <a:xfrm>
              <a:off x="10111505" y="1663388"/>
              <a:ext cx="1899754" cy="361584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기본정보        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사원정보        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급여정보        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출력관리                  </a:t>
              </a:r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+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</a:t>
              </a: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&gt; 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일일출력처리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&gt; 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사원출력처리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현황정보                   </a:t>
              </a:r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+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&gt; 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일자별출력현황  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&gt; </a:t>
              </a:r>
              <a:r>
                <a:rPr lang="ko-KR" altLang="en-US" sz="1000" dirty="0">
                  <a:solidFill>
                    <a:srgbClr val="002060"/>
                  </a:solidFill>
                  <a:latin typeface="+mj-ea"/>
                  <a:ea typeface="+mj-ea"/>
                </a:rPr>
                <a:t>근로자별출력현황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  &gt; . . . . . . . . . . . . . .      </a:t>
              </a:r>
              <a:r>
                <a:rPr lang="ko-KR" altLang="en-US" sz="10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☆ </a:t>
              </a:r>
              <a:endParaRPr lang="en-US" altLang="ko-KR" sz="1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r>
                <a:rPr lang="en-US" altLang="ko-KR" sz="1000" dirty="0">
                  <a:solidFill>
                    <a:srgbClr val="002060"/>
                  </a:solidFill>
                  <a:latin typeface="+mj-ea"/>
                  <a:ea typeface="+mj-ea"/>
                </a:rPr>
                <a:t>  </a:t>
              </a:r>
              <a:endParaRPr lang="ko-KR" altLang="en-US" sz="10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6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140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1.5-2 Footer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en-US" altLang="ko-KR" sz="1200" dirty="0"/>
              <a:t>        Display</a:t>
            </a:r>
            <a:r>
              <a:rPr lang="ko-KR" altLang="en-US" sz="1200" dirty="0"/>
              <a:t>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0" y="378619"/>
            <a:ext cx="5812630" cy="6100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1.5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메뉴 또는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1.5.1 Footer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메뉴에서 선택한 프로그램을 우측과 같이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Table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에서 가져와서 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‼)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      메뉴바를 생성하여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Display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한다</a:t>
            </a:r>
            <a:endParaRPr lang="en-US" altLang="ko-KR" sz="1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화면의</a:t>
            </a:r>
            <a:r>
              <a:rPr lang="en-US" altLang="ko-KR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(※)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그대로 뿌린다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 startAt="2"/>
            </a:pP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선택한 프로그램은 메뉴바에서 색상을 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Reverse </a:t>
            </a:r>
            <a:r>
              <a:rPr lang="ko-KR" altLang="en-US" sz="1000" dirty="0">
                <a:solidFill>
                  <a:srgbClr val="002060"/>
                </a:solidFill>
                <a:latin typeface="+mj-ea"/>
                <a:ea typeface="+mj-ea"/>
              </a:rPr>
              <a:t>하여 구분한다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메뉴바에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 못하고 남은 프로그램은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&gt; ]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스크롤한다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A3571492-A895-A990-53AC-9C951792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32" y="668659"/>
            <a:ext cx="252000" cy="2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81696C-64E4-B4E7-2DB3-52DA167815B0}"/>
              </a:ext>
            </a:extLst>
          </p:cNvPr>
          <p:cNvSpPr txBox="1"/>
          <p:nvPr/>
        </p:nvSpPr>
        <p:spPr>
          <a:xfrm>
            <a:off x="1977306" y="689552"/>
            <a:ext cx="644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노무관리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72DA631-CD05-369C-76EE-077A277DDE08}"/>
              </a:ext>
            </a:extLst>
          </p:cNvPr>
          <p:cNvSpPr/>
          <p:nvPr/>
        </p:nvSpPr>
        <p:spPr>
          <a:xfrm>
            <a:off x="2586033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기본정보</a:t>
            </a:r>
            <a:endParaRPr lang="ko-KR" altLang="en-US" sz="800" dirty="0"/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4B12456-5DA2-E49A-B637-246607F86AF1}"/>
              </a:ext>
            </a:extLst>
          </p:cNvPr>
          <p:cNvSpPr/>
          <p:nvPr/>
        </p:nvSpPr>
        <p:spPr>
          <a:xfrm>
            <a:off x="3236701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2"/>
                </a:solidFill>
              </a:rPr>
              <a:t>사원정보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A0E0F7E5-7693-968E-53A4-E126B05F9C50}"/>
              </a:ext>
            </a:extLst>
          </p:cNvPr>
          <p:cNvSpPr/>
          <p:nvPr/>
        </p:nvSpPr>
        <p:spPr>
          <a:xfrm>
            <a:off x="3879948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</a:rPr>
              <a:t>급여정보</a:t>
            </a:r>
            <a:endParaRPr lang="ko-KR" altLang="en-US" sz="800" dirty="0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8EB594C8-378B-B6B0-CED4-874D5388A181}"/>
              </a:ext>
            </a:extLst>
          </p:cNvPr>
          <p:cNvSpPr/>
          <p:nvPr/>
        </p:nvSpPr>
        <p:spPr>
          <a:xfrm>
            <a:off x="4523472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일일출력처리</a:t>
            </a:r>
            <a:endParaRPr lang="ko-KR" altLang="en-US" sz="800" dirty="0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08A6149A-FCB2-2571-F0FD-C6E3A5ED7299}"/>
              </a:ext>
            </a:extLst>
          </p:cNvPr>
          <p:cNvSpPr/>
          <p:nvPr/>
        </p:nvSpPr>
        <p:spPr>
          <a:xfrm>
            <a:off x="5166719" y="695318"/>
            <a:ext cx="198237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endParaRPr lang="ko-KR" altLang="en-US" sz="1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0361D-7C22-51FC-2F16-0B41CF8BF1A4}"/>
              </a:ext>
            </a:extLst>
          </p:cNvPr>
          <p:cNvSpPr/>
          <p:nvPr/>
        </p:nvSpPr>
        <p:spPr>
          <a:xfrm>
            <a:off x="1792032" y="689552"/>
            <a:ext cx="794001" cy="2298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AF35A8-7D61-0FB0-4701-4CECCD53354E}"/>
              </a:ext>
            </a:extLst>
          </p:cNvPr>
          <p:cNvSpPr/>
          <p:nvPr/>
        </p:nvSpPr>
        <p:spPr>
          <a:xfrm>
            <a:off x="2618363" y="706105"/>
            <a:ext cx="2741195" cy="2298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6A303AF-7888-FB52-1B31-61016453B257}"/>
              </a:ext>
            </a:extLst>
          </p:cNvPr>
          <p:cNvSpPr/>
          <p:nvPr/>
        </p:nvSpPr>
        <p:spPr>
          <a:xfrm>
            <a:off x="1921034" y="690091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782C75-09C0-C7C4-45D0-AF157DB8220C}"/>
              </a:ext>
            </a:extLst>
          </p:cNvPr>
          <p:cNvSpPr/>
          <p:nvPr/>
        </p:nvSpPr>
        <p:spPr>
          <a:xfrm>
            <a:off x="3050381" y="698457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‼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 </a:t>
            </a:r>
            <a:r>
              <a:rPr lang="ko-KR" altLang="en-US" sz="1200" dirty="0"/>
              <a:t>일정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0" y="371476"/>
            <a:ext cx="5812630" cy="6100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A3571492-A895-A990-53AC-9C951792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32" y="668659"/>
            <a:ext cx="252000" cy="2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81696C-64E4-B4E7-2DB3-52DA167815B0}"/>
              </a:ext>
            </a:extLst>
          </p:cNvPr>
          <p:cNvSpPr txBox="1"/>
          <p:nvPr/>
        </p:nvSpPr>
        <p:spPr>
          <a:xfrm>
            <a:off x="1977306" y="689552"/>
            <a:ext cx="644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기준정보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72DA631-CD05-369C-76EE-077A277DDE08}"/>
              </a:ext>
            </a:extLst>
          </p:cNvPr>
          <p:cNvSpPr/>
          <p:nvPr/>
        </p:nvSpPr>
        <p:spPr>
          <a:xfrm>
            <a:off x="2586033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일정관리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4B12456-5DA2-E49A-B637-246607F86AF1}"/>
              </a:ext>
            </a:extLst>
          </p:cNvPr>
          <p:cNvSpPr/>
          <p:nvPr/>
        </p:nvSpPr>
        <p:spPr>
          <a:xfrm>
            <a:off x="3236701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A0E0F7E5-7693-968E-53A4-E126B05F9C50}"/>
              </a:ext>
            </a:extLst>
          </p:cNvPr>
          <p:cNvSpPr/>
          <p:nvPr/>
        </p:nvSpPr>
        <p:spPr>
          <a:xfrm>
            <a:off x="3879948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6A303AF-7888-FB52-1B31-61016453B257}"/>
              </a:ext>
            </a:extLst>
          </p:cNvPr>
          <p:cNvSpPr/>
          <p:nvPr/>
        </p:nvSpPr>
        <p:spPr>
          <a:xfrm>
            <a:off x="826726" y="1175866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782C75-09C0-C7C4-45D0-AF157DB8220C}"/>
              </a:ext>
            </a:extLst>
          </p:cNvPr>
          <p:cNvSpPr/>
          <p:nvPr/>
        </p:nvSpPr>
        <p:spPr>
          <a:xfrm>
            <a:off x="827031" y="1748588"/>
            <a:ext cx="207170" cy="22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‼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434A8EDC-EBCB-E5E4-5557-A34205935DAB}"/>
              </a:ext>
            </a:extLst>
          </p:cNvPr>
          <p:cNvSpPr/>
          <p:nvPr/>
        </p:nvSpPr>
        <p:spPr>
          <a:xfrm>
            <a:off x="1792032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일간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172FB25-87D6-81E3-B5DC-D17B56F448D5}"/>
              </a:ext>
            </a:extLst>
          </p:cNvPr>
          <p:cNvSpPr/>
          <p:nvPr/>
        </p:nvSpPr>
        <p:spPr>
          <a:xfrm>
            <a:off x="2437999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5C2FB7FC-A238-00B5-9BB2-8343AC5353F2}"/>
              </a:ext>
            </a:extLst>
          </p:cNvPr>
          <p:cNvSpPr/>
          <p:nvPr/>
        </p:nvSpPr>
        <p:spPr>
          <a:xfrm>
            <a:off x="3082303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475D8E18-3F90-DD1A-BED1-B6497BA8A558}"/>
              </a:ext>
            </a:extLst>
          </p:cNvPr>
          <p:cNvSpPr/>
          <p:nvPr/>
        </p:nvSpPr>
        <p:spPr>
          <a:xfrm>
            <a:off x="3728270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6B8E93-6ED6-E729-146E-4EE06AB39296}"/>
              </a:ext>
            </a:extLst>
          </p:cNvPr>
          <p:cNvSpPr/>
          <p:nvPr/>
        </p:nvSpPr>
        <p:spPr>
          <a:xfrm>
            <a:off x="2817662" y="1253326"/>
            <a:ext cx="794001" cy="2298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2024-10-18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9D1FDD-CB26-71DB-9E3E-E0A69FB2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31" y="1252376"/>
            <a:ext cx="920797" cy="2308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CB7F27-BE24-BDE9-3A62-DE748A1DC22F}"/>
              </a:ext>
            </a:extLst>
          </p:cNvPr>
          <p:cNvSpPr/>
          <p:nvPr/>
        </p:nvSpPr>
        <p:spPr>
          <a:xfrm>
            <a:off x="2044032" y="1518706"/>
            <a:ext cx="3294989" cy="229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79E3A-9D10-2F58-D9A4-41B0B85AF081}"/>
              </a:ext>
            </a:extLst>
          </p:cNvPr>
          <p:cNvSpPr/>
          <p:nvPr/>
        </p:nvSpPr>
        <p:spPr>
          <a:xfrm>
            <a:off x="1811841" y="1518706"/>
            <a:ext cx="207170" cy="229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SQ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E3B205-3192-5E33-B71A-C032DA668B0E}"/>
              </a:ext>
            </a:extLst>
          </p:cNvPr>
          <p:cNvSpPr/>
          <p:nvPr/>
        </p:nvSpPr>
        <p:spPr>
          <a:xfrm>
            <a:off x="2044032" y="1778787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C9980B-56EB-0912-BAA0-DB58E24B411D}"/>
              </a:ext>
            </a:extLst>
          </p:cNvPr>
          <p:cNvSpPr/>
          <p:nvPr/>
        </p:nvSpPr>
        <p:spPr>
          <a:xfrm>
            <a:off x="1811841" y="1778787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9D30D3-3F20-A637-1D35-492131675B10}"/>
              </a:ext>
            </a:extLst>
          </p:cNvPr>
          <p:cNvSpPr/>
          <p:nvPr/>
        </p:nvSpPr>
        <p:spPr>
          <a:xfrm>
            <a:off x="2044032" y="2038868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0B568-A588-4418-68C9-178371A2FECF}"/>
              </a:ext>
            </a:extLst>
          </p:cNvPr>
          <p:cNvSpPr/>
          <p:nvPr/>
        </p:nvSpPr>
        <p:spPr>
          <a:xfrm>
            <a:off x="1811841" y="2038868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8BC0DE-9CDA-BAC2-4BD3-EA8DBF51CF97}"/>
              </a:ext>
            </a:extLst>
          </p:cNvPr>
          <p:cNvSpPr/>
          <p:nvPr/>
        </p:nvSpPr>
        <p:spPr>
          <a:xfrm>
            <a:off x="2044032" y="2298949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DE5276-A12C-7C03-2DEF-49907207A3BF}"/>
              </a:ext>
            </a:extLst>
          </p:cNvPr>
          <p:cNvSpPr/>
          <p:nvPr/>
        </p:nvSpPr>
        <p:spPr>
          <a:xfrm>
            <a:off x="1811841" y="2298949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90621-7874-EBD4-1DEC-9249CAA07044}"/>
              </a:ext>
            </a:extLst>
          </p:cNvPr>
          <p:cNvSpPr/>
          <p:nvPr/>
        </p:nvSpPr>
        <p:spPr>
          <a:xfrm>
            <a:off x="2044032" y="2559030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7A458E-867D-B1A5-5EAF-53ABAA60EE9A}"/>
              </a:ext>
            </a:extLst>
          </p:cNvPr>
          <p:cNvSpPr/>
          <p:nvPr/>
        </p:nvSpPr>
        <p:spPr>
          <a:xfrm>
            <a:off x="1811841" y="2559030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2B29C3-450F-2F06-4074-10C780867C85}"/>
              </a:ext>
            </a:extLst>
          </p:cNvPr>
          <p:cNvSpPr/>
          <p:nvPr/>
        </p:nvSpPr>
        <p:spPr>
          <a:xfrm>
            <a:off x="2044032" y="2819111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FB22A0-FBE6-1178-073C-89C7A8E1574F}"/>
              </a:ext>
            </a:extLst>
          </p:cNvPr>
          <p:cNvSpPr/>
          <p:nvPr/>
        </p:nvSpPr>
        <p:spPr>
          <a:xfrm>
            <a:off x="1811841" y="2819111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6F182F-E43A-B81B-58F2-E4DE35FEFCE4}"/>
              </a:ext>
            </a:extLst>
          </p:cNvPr>
          <p:cNvSpPr/>
          <p:nvPr/>
        </p:nvSpPr>
        <p:spPr>
          <a:xfrm>
            <a:off x="2044032" y="3079192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B3F6B7-735F-FBF7-6E77-FFF6FD2B0470}"/>
              </a:ext>
            </a:extLst>
          </p:cNvPr>
          <p:cNvSpPr/>
          <p:nvPr/>
        </p:nvSpPr>
        <p:spPr>
          <a:xfrm>
            <a:off x="1811841" y="3079192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4678AF-A9E8-59E8-DA35-C7669278DE24}"/>
              </a:ext>
            </a:extLst>
          </p:cNvPr>
          <p:cNvSpPr/>
          <p:nvPr/>
        </p:nvSpPr>
        <p:spPr>
          <a:xfrm>
            <a:off x="2044032" y="3339273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5E58F4-B55F-E76F-0C94-C9F68DCBD19E}"/>
              </a:ext>
            </a:extLst>
          </p:cNvPr>
          <p:cNvSpPr/>
          <p:nvPr/>
        </p:nvSpPr>
        <p:spPr>
          <a:xfrm>
            <a:off x="1811841" y="3339273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8C9837-7A77-740A-7984-27E07D63A31C}"/>
              </a:ext>
            </a:extLst>
          </p:cNvPr>
          <p:cNvSpPr/>
          <p:nvPr/>
        </p:nvSpPr>
        <p:spPr>
          <a:xfrm>
            <a:off x="2044032" y="3599354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CB6D47-F051-26BE-4917-D0C9D55426E1}"/>
              </a:ext>
            </a:extLst>
          </p:cNvPr>
          <p:cNvSpPr/>
          <p:nvPr/>
        </p:nvSpPr>
        <p:spPr>
          <a:xfrm>
            <a:off x="1811841" y="3599354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8E0A3-5CE4-140E-5948-6FC89D91D7E1}"/>
              </a:ext>
            </a:extLst>
          </p:cNvPr>
          <p:cNvSpPr/>
          <p:nvPr/>
        </p:nvSpPr>
        <p:spPr>
          <a:xfrm>
            <a:off x="2044032" y="3859435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B81ECF-3D34-8F87-B9B4-639EA012B725}"/>
              </a:ext>
            </a:extLst>
          </p:cNvPr>
          <p:cNvSpPr/>
          <p:nvPr/>
        </p:nvSpPr>
        <p:spPr>
          <a:xfrm>
            <a:off x="1811841" y="3859435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52764A-9442-9875-C504-EE330098BDE7}"/>
              </a:ext>
            </a:extLst>
          </p:cNvPr>
          <p:cNvSpPr/>
          <p:nvPr/>
        </p:nvSpPr>
        <p:spPr>
          <a:xfrm>
            <a:off x="2044032" y="4119516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A452F-7F46-A529-1CC5-2C1554FFB563}"/>
              </a:ext>
            </a:extLst>
          </p:cNvPr>
          <p:cNvSpPr/>
          <p:nvPr/>
        </p:nvSpPr>
        <p:spPr>
          <a:xfrm>
            <a:off x="1811841" y="4119516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D99A13-FA11-5E05-93CB-498313291F75}"/>
              </a:ext>
            </a:extLst>
          </p:cNvPr>
          <p:cNvSpPr/>
          <p:nvPr/>
        </p:nvSpPr>
        <p:spPr>
          <a:xfrm>
            <a:off x="2044032" y="4379597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21C6E7-7EC7-D02D-C704-CBDC97F8A33D}"/>
              </a:ext>
            </a:extLst>
          </p:cNvPr>
          <p:cNvSpPr/>
          <p:nvPr/>
        </p:nvSpPr>
        <p:spPr>
          <a:xfrm>
            <a:off x="1811841" y="4379597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250E4A-AE02-03CB-D935-E6049B98B6D4}"/>
              </a:ext>
            </a:extLst>
          </p:cNvPr>
          <p:cNvSpPr/>
          <p:nvPr/>
        </p:nvSpPr>
        <p:spPr>
          <a:xfrm>
            <a:off x="2044032" y="4639678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5CF3FDA-1C60-B6A1-D076-F8206C02F4AE}"/>
              </a:ext>
            </a:extLst>
          </p:cNvPr>
          <p:cNvSpPr/>
          <p:nvPr/>
        </p:nvSpPr>
        <p:spPr>
          <a:xfrm>
            <a:off x="1811841" y="4639678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0808DB-1377-B5D8-9B4B-B8CDEDDCD62F}"/>
              </a:ext>
            </a:extLst>
          </p:cNvPr>
          <p:cNvSpPr/>
          <p:nvPr/>
        </p:nvSpPr>
        <p:spPr>
          <a:xfrm>
            <a:off x="2044032" y="4899759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2D397F-F472-3499-692C-ADAF24B7D76E}"/>
              </a:ext>
            </a:extLst>
          </p:cNvPr>
          <p:cNvSpPr/>
          <p:nvPr/>
        </p:nvSpPr>
        <p:spPr>
          <a:xfrm>
            <a:off x="1811841" y="4899759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1BE2D-8D3A-843C-1546-73861BFE4974}"/>
              </a:ext>
            </a:extLst>
          </p:cNvPr>
          <p:cNvSpPr/>
          <p:nvPr/>
        </p:nvSpPr>
        <p:spPr>
          <a:xfrm>
            <a:off x="2044032" y="5159840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7B588B-F53D-2A95-E311-46B556D15942}"/>
              </a:ext>
            </a:extLst>
          </p:cNvPr>
          <p:cNvSpPr/>
          <p:nvPr/>
        </p:nvSpPr>
        <p:spPr>
          <a:xfrm>
            <a:off x="1811841" y="5159840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20250A-E604-057C-0CD7-1D1285526CBF}"/>
              </a:ext>
            </a:extLst>
          </p:cNvPr>
          <p:cNvSpPr/>
          <p:nvPr/>
        </p:nvSpPr>
        <p:spPr>
          <a:xfrm>
            <a:off x="2044032" y="5419926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E2A6E-B6ED-07B1-1FE9-FD3E797D3C3E}"/>
              </a:ext>
            </a:extLst>
          </p:cNvPr>
          <p:cNvSpPr/>
          <p:nvPr/>
        </p:nvSpPr>
        <p:spPr>
          <a:xfrm>
            <a:off x="1811841" y="5419926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206E3-B2F9-08A2-B1AE-4C47676F8929}"/>
              </a:ext>
            </a:extLst>
          </p:cNvPr>
          <p:cNvSpPr/>
          <p:nvPr/>
        </p:nvSpPr>
        <p:spPr>
          <a:xfrm>
            <a:off x="2044032" y="5683084"/>
            <a:ext cx="3294989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03E7A0-F260-EBD8-3DB1-EFACCC6CFBA9}"/>
              </a:ext>
            </a:extLst>
          </p:cNvPr>
          <p:cNvSpPr/>
          <p:nvPr/>
        </p:nvSpPr>
        <p:spPr>
          <a:xfrm>
            <a:off x="1811841" y="5683084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0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 </a:t>
            </a:r>
            <a:r>
              <a:rPr lang="ko-KR" altLang="en-US" sz="1200" dirty="0"/>
              <a:t>일정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0" y="371476"/>
            <a:ext cx="5812630" cy="6100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A3571492-A895-A990-53AC-9C951792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32" y="668659"/>
            <a:ext cx="252000" cy="2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81696C-64E4-B4E7-2DB3-52DA167815B0}"/>
              </a:ext>
            </a:extLst>
          </p:cNvPr>
          <p:cNvSpPr txBox="1"/>
          <p:nvPr/>
        </p:nvSpPr>
        <p:spPr>
          <a:xfrm>
            <a:off x="1977306" y="689552"/>
            <a:ext cx="644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기준정보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72DA631-CD05-369C-76EE-077A277DDE08}"/>
              </a:ext>
            </a:extLst>
          </p:cNvPr>
          <p:cNvSpPr/>
          <p:nvPr/>
        </p:nvSpPr>
        <p:spPr>
          <a:xfrm>
            <a:off x="2586033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일정관리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4B12456-5DA2-E49A-B637-246607F86AF1}"/>
              </a:ext>
            </a:extLst>
          </p:cNvPr>
          <p:cNvSpPr/>
          <p:nvPr/>
        </p:nvSpPr>
        <p:spPr>
          <a:xfrm>
            <a:off x="3236701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A0E0F7E5-7693-968E-53A4-E126B05F9C50}"/>
              </a:ext>
            </a:extLst>
          </p:cNvPr>
          <p:cNvSpPr/>
          <p:nvPr/>
        </p:nvSpPr>
        <p:spPr>
          <a:xfrm>
            <a:off x="3879948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  <a:endParaRPr lang="ko-KR" altLang="en-US" sz="800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434A8EDC-EBCB-E5E4-5557-A34205935DAB}"/>
              </a:ext>
            </a:extLst>
          </p:cNvPr>
          <p:cNvSpPr/>
          <p:nvPr/>
        </p:nvSpPr>
        <p:spPr>
          <a:xfrm>
            <a:off x="1792032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일간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172FB25-87D6-81E3-B5DC-D17B56F448D5}"/>
              </a:ext>
            </a:extLst>
          </p:cNvPr>
          <p:cNvSpPr/>
          <p:nvPr/>
        </p:nvSpPr>
        <p:spPr>
          <a:xfrm>
            <a:off x="2437999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5C2FB7FC-A238-00B5-9BB2-8343AC5353F2}"/>
              </a:ext>
            </a:extLst>
          </p:cNvPr>
          <p:cNvSpPr/>
          <p:nvPr/>
        </p:nvSpPr>
        <p:spPr>
          <a:xfrm>
            <a:off x="3082303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475D8E18-3F90-DD1A-BED1-B6497BA8A558}"/>
              </a:ext>
            </a:extLst>
          </p:cNvPr>
          <p:cNvSpPr/>
          <p:nvPr/>
        </p:nvSpPr>
        <p:spPr>
          <a:xfrm>
            <a:off x="3728270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6B8E93-6ED6-E729-146E-4EE06AB39296}"/>
              </a:ext>
            </a:extLst>
          </p:cNvPr>
          <p:cNvSpPr/>
          <p:nvPr/>
        </p:nvSpPr>
        <p:spPr>
          <a:xfrm>
            <a:off x="2817662" y="1253326"/>
            <a:ext cx="794001" cy="2298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2024-10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9D1FDD-CB26-71DB-9E3E-E0A69FB2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31" y="1252376"/>
            <a:ext cx="920797" cy="230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3CAC1F-EDAE-BF58-4366-17710F5D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508" y="1483208"/>
            <a:ext cx="3537849" cy="4429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C725-4ACF-8DD4-1A71-1EC08039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509" y="385762"/>
            <a:ext cx="2749691" cy="58215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46028D-FB5F-9021-9104-B765114AA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315" y="385761"/>
            <a:ext cx="2749691" cy="58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 </a:t>
            </a:r>
            <a:r>
              <a:rPr lang="ko-KR" altLang="en-US" sz="1200" dirty="0"/>
              <a:t>일정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0" y="371476"/>
            <a:ext cx="5812630" cy="6100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A3571492-A895-A990-53AC-9C951792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32" y="668659"/>
            <a:ext cx="252000" cy="2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81696C-64E4-B4E7-2DB3-52DA167815B0}"/>
              </a:ext>
            </a:extLst>
          </p:cNvPr>
          <p:cNvSpPr txBox="1"/>
          <p:nvPr/>
        </p:nvSpPr>
        <p:spPr>
          <a:xfrm>
            <a:off x="1977306" y="689552"/>
            <a:ext cx="644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기준정보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72DA631-CD05-369C-76EE-077A277DDE08}"/>
              </a:ext>
            </a:extLst>
          </p:cNvPr>
          <p:cNvSpPr/>
          <p:nvPr/>
        </p:nvSpPr>
        <p:spPr>
          <a:xfrm>
            <a:off x="2586033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일정관리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4B12456-5DA2-E49A-B637-246607F86AF1}"/>
              </a:ext>
            </a:extLst>
          </p:cNvPr>
          <p:cNvSpPr/>
          <p:nvPr/>
        </p:nvSpPr>
        <p:spPr>
          <a:xfrm>
            <a:off x="3236701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A0E0F7E5-7693-968E-53A4-E126B05F9C50}"/>
              </a:ext>
            </a:extLst>
          </p:cNvPr>
          <p:cNvSpPr/>
          <p:nvPr/>
        </p:nvSpPr>
        <p:spPr>
          <a:xfrm>
            <a:off x="3879948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  <a:endParaRPr lang="ko-KR" altLang="en-US" sz="800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434A8EDC-EBCB-E5E4-5557-A34205935DAB}"/>
              </a:ext>
            </a:extLst>
          </p:cNvPr>
          <p:cNvSpPr/>
          <p:nvPr/>
        </p:nvSpPr>
        <p:spPr>
          <a:xfrm>
            <a:off x="1792032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일간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172FB25-87D6-81E3-B5DC-D17B56F448D5}"/>
              </a:ext>
            </a:extLst>
          </p:cNvPr>
          <p:cNvSpPr/>
          <p:nvPr/>
        </p:nvSpPr>
        <p:spPr>
          <a:xfrm>
            <a:off x="2437999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5C2FB7FC-A238-00B5-9BB2-8343AC5353F2}"/>
              </a:ext>
            </a:extLst>
          </p:cNvPr>
          <p:cNvSpPr/>
          <p:nvPr/>
        </p:nvSpPr>
        <p:spPr>
          <a:xfrm>
            <a:off x="3082303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475D8E18-3F90-DD1A-BED1-B6497BA8A558}"/>
              </a:ext>
            </a:extLst>
          </p:cNvPr>
          <p:cNvSpPr/>
          <p:nvPr/>
        </p:nvSpPr>
        <p:spPr>
          <a:xfrm>
            <a:off x="3728270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6B8E93-6ED6-E729-146E-4EE06AB39296}"/>
              </a:ext>
            </a:extLst>
          </p:cNvPr>
          <p:cNvSpPr/>
          <p:nvPr/>
        </p:nvSpPr>
        <p:spPr>
          <a:xfrm>
            <a:off x="2817662" y="1253326"/>
            <a:ext cx="794001" cy="2298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2024-10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9D1FDD-CB26-71DB-9E3E-E0A69FB2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31" y="1252376"/>
            <a:ext cx="920797" cy="230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A7682F-7172-0F38-D35A-92AA7F625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508" y="1518706"/>
            <a:ext cx="3529611" cy="43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40F5-B152-333B-D3BA-F087AA9A09AA}"/>
              </a:ext>
            </a:extLst>
          </p:cNvPr>
          <p:cNvSpPr txBox="1"/>
          <p:nvPr/>
        </p:nvSpPr>
        <p:spPr>
          <a:xfrm>
            <a:off x="76200" y="64008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1.2 </a:t>
            </a:r>
            <a:r>
              <a:rPr lang="ko-KR" altLang="en-US" sz="1200" dirty="0"/>
              <a:t>일정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11497B-0951-30A6-36DA-8DE43D70BC30}"/>
              </a:ext>
            </a:extLst>
          </p:cNvPr>
          <p:cNvSpPr/>
          <p:nvPr/>
        </p:nvSpPr>
        <p:spPr>
          <a:xfrm>
            <a:off x="6096000" y="371476"/>
            <a:ext cx="5812630" cy="6100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A3571492-A895-A990-53AC-9C951792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32" y="668659"/>
            <a:ext cx="252000" cy="2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81696C-64E4-B4E7-2DB3-52DA167815B0}"/>
              </a:ext>
            </a:extLst>
          </p:cNvPr>
          <p:cNvSpPr txBox="1"/>
          <p:nvPr/>
        </p:nvSpPr>
        <p:spPr>
          <a:xfrm>
            <a:off x="1977306" y="689552"/>
            <a:ext cx="644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기준정보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72DA631-CD05-369C-76EE-077A277DDE08}"/>
              </a:ext>
            </a:extLst>
          </p:cNvPr>
          <p:cNvSpPr/>
          <p:nvPr/>
        </p:nvSpPr>
        <p:spPr>
          <a:xfrm>
            <a:off x="2586033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일정관리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94B12456-5DA2-E49A-B637-246607F86AF1}"/>
              </a:ext>
            </a:extLst>
          </p:cNvPr>
          <p:cNvSpPr/>
          <p:nvPr/>
        </p:nvSpPr>
        <p:spPr>
          <a:xfrm>
            <a:off x="3236701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A0E0F7E5-7693-968E-53A4-E126B05F9C50}"/>
              </a:ext>
            </a:extLst>
          </p:cNvPr>
          <p:cNvSpPr/>
          <p:nvPr/>
        </p:nvSpPr>
        <p:spPr>
          <a:xfrm>
            <a:off x="3879948" y="700081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  <a:endParaRPr lang="ko-KR" altLang="en-US" sz="800" dirty="0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434A8EDC-EBCB-E5E4-5557-A34205935DAB}"/>
              </a:ext>
            </a:extLst>
          </p:cNvPr>
          <p:cNvSpPr/>
          <p:nvPr/>
        </p:nvSpPr>
        <p:spPr>
          <a:xfrm>
            <a:off x="1792032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일간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172FB25-87D6-81E3-B5DC-D17B56F448D5}"/>
              </a:ext>
            </a:extLst>
          </p:cNvPr>
          <p:cNvSpPr/>
          <p:nvPr/>
        </p:nvSpPr>
        <p:spPr>
          <a:xfrm>
            <a:off x="2437999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5C2FB7FC-A238-00B5-9BB2-8343AC5353F2}"/>
              </a:ext>
            </a:extLst>
          </p:cNvPr>
          <p:cNvSpPr/>
          <p:nvPr/>
        </p:nvSpPr>
        <p:spPr>
          <a:xfrm>
            <a:off x="3082303" y="945034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475D8E18-3F90-DD1A-BED1-B6497BA8A558}"/>
              </a:ext>
            </a:extLst>
          </p:cNvPr>
          <p:cNvSpPr/>
          <p:nvPr/>
        </p:nvSpPr>
        <p:spPr>
          <a:xfrm>
            <a:off x="3728270" y="941277"/>
            <a:ext cx="644448" cy="230832"/>
          </a:xfrm>
          <a:prstGeom prst="round2Same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713530-A411-A41E-F4A4-1EA3A0FE7412}"/>
              </a:ext>
            </a:extLst>
          </p:cNvPr>
          <p:cNvSpPr/>
          <p:nvPr/>
        </p:nvSpPr>
        <p:spPr>
          <a:xfrm>
            <a:off x="2817662" y="1253326"/>
            <a:ext cx="794001" cy="2298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2024-10-21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54AE11-BDE2-8DCE-3F3F-9EAA6092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31" y="1252376"/>
            <a:ext cx="920797" cy="2308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7F14B8-4E7A-1BAB-DE87-4D5E1B962D6F}"/>
              </a:ext>
            </a:extLst>
          </p:cNvPr>
          <p:cNvSpPr/>
          <p:nvPr/>
        </p:nvSpPr>
        <p:spPr>
          <a:xfrm>
            <a:off x="2045803" y="1518706"/>
            <a:ext cx="1036500" cy="229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81D228-7F7D-3C99-FACA-B523A7D5A06D}"/>
              </a:ext>
            </a:extLst>
          </p:cNvPr>
          <p:cNvSpPr/>
          <p:nvPr/>
        </p:nvSpPr>
        <p:spPr>
          <a:xfrm>
            <a:off x="3109095" y="1518706"/>
            <a:ext cx="2229926" cy="229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160734-FC2D-044D-9C55-2AC1999843F2}"/>
              </a:ext>
            </a:extLst>
          </p:cNvPr>
          <p:cNvSpPr/>
          <p:nvPr/>
        </p:nvSpPr>
        <p:spPr>
          <a:xfrm>
            <a:off x="1811841" y="1518706"/>
            <a:ext cx="207170" cy="229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SQ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01CBEE-7427-E388-C9BD-B117052F7D2F}"/>
              </a:ext>
            </a:extLst>
          </p:cNvPr>
          <p:cNvSpPr/>
          <p:nvPr/>
        </p:nvSpPr>
        <p:spPr>
          <a:xfrm>
            <a:off x="2045803" y="1778787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2024-10-21(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3C757-B77C-529C-5568-C406C64FECC4}"/>
              </a:ext>
            </a:extLst>
          </p:cNvPr>
          <p:cNvSpPr/>
          <p:nvPr/>
        </p:nvSpPr>
        <p:spPr>
          <a:xfrm>
            <a:off x="3109095" y="1778787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D800F-4EBE-8641-4840-777B66D5273E}"/>
              </a:ext>
            </a:extLst>
          </p:cNvPr>
          <p:cNvSpPr/>
          <p:nvPr/>
        </p:nvSpPr>
        <p:spPr>
          <a:xfrm>
            <a:off x="1811841" y="1778787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84218-49D5-D0AB-972C-00D4110C5E0E}"/>
              </a:ext>
            </a:extLst>
          </p:cNvPr>
          <p:cNvSpPr/>
          <p:nvPr/>
        </p:nvSpPr>
        <p:spPr>
          <a:xfrm>
            <a:off x="2045803" y="2038868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E05E04-510D-8E79-9D20-761AFA1B0D2F}"/>
              </a:ext>
            </a:extLst>
          </p:cNvPr>
          <p:cNvSpPr/>
          <p:nvPr/>
        </p:nvSpPr>
        <p:spPr>
          <a:xfrm>
            <a:off x="3109095" y="2038868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AF36BB-AAE2-CB84-8C21-40E24AB6E63D}"/>
              </a:ext>
            </a:extLst>
          </p:cNvPr>
          <p:cNvSpPr/>
          <p:nvPr/>
        </p:nvSpPr>
        <p:spPr>
          <a:xfrm>
            <a:off x="1811841" y="2038868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87EA30-5C80-21ED-A622-0D0EA1BB965B}"/>
              </a:ext>
            </a:extLst>
          </p:cNvPr>
          <p:cNvSpPr/>
          <p:nvPr/>
        </p:nvSpPr>
        <p:spPr>
          <a:xfrm>
            <a:off x="2045803" y="2298949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C8CBA1-D086-9788-67C1-32A4D07711A6}"/>
              </a:ext>
            </a:extLst>
          </p:cNvPr>
          <p:cNvSpPr/>
          <p:nvPr/>
        </p:nvSpPr>
        <p:spPr>
          <a:xfrm>
            <a:off x="3109095" y="2298949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7536BF-EE5C-759B-B2B0-9A7695D12E3C}"/>
              </a:ext>
            </a:extLst>
          </p:cNvPr>
          <p:cNvSpPr/>
          <p:nvPr/>
        </p:nvSpPr>
        <p:spPr>
          <a:xfrm>
            <a:off x="1811841" y="2298949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D6CFB9-C645-17D5-6DB6-0499E7D657DF}"/>
              </a:ext>
            </a:extLst>
          </p:cNvPr>
          <p:cNvSpPr/>
          <p:nvPr/>
        </p:nvSpPr>
        <p:spPr>
          <a:xfrm>
            <a:off x="2045803" y="2559030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5C99B8-E67F-E556-EC64-404F4FF2746A}"/>
              </a:ext>
            </a:extLst>
          </p:cNvPr>
          <p:cNvSpPr/>
          <p:nvPr/>
        </p:nvSpPr>
        <p:spPr>
          <a:xfrm>
            <a:off x="3109095" y="2559030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3241B3-E77B-94A3-555A-672B4F689A1B}"/>
              </a:ext>
            </a:extLst>
          </p:cNvPr>
          <p:cNvSpPr/>
          <p:nvPr/>
        </p:nvSpPr>
        <p:spPr>
          <a:xfrm>
            <a:off x="1811841" y="2559030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9FAA6A-C353-CD88-A893-15167F81B68B}"/>
              </a:ext>
            </a:extLst>
          </p:cNvPr>
          <p:cNvSpPr/>
          <p:nvPr/>
        </p:nvSpPr>
        <p:spPr>
          <a:xfrm>
            <a:off x="2045803" y="2819111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8BA66-2F76-C05B-51FC-BA500B94805A}"/>
              </a:ext>
            </a:extLst>
          </p:cNvPr>
          <p:cNvSpPr/>
          <p:nvPr/>
        </p:nvSpPr>
        <p:spPr>
          <a:xfrm>
            <a:off x="3109095" y="2819111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1C286E-0D82-4989-54D4-C69E5B40408E}"/>
              </a:ext>
            </a:extLst>
          </p:cNvPr>
          <p:cNvSpPr/>
          <p:nvPr/>
        </p:nvSpPr>
        <p:spPr>
          <a:xfrm>
            <a:off x="1811841" y="2819111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309CE9-B14D-D0DB-91FB-764B53076AEE}"/>
              </a:ext>
            </a:extLst>
          </p:cNvPr>
          <p:cNvSpPr/>
          <p:nvPr/>
        </p:nvSpPr>
        <p:spPr>
          <a:xfrm>
            <a:off x="2045803" y="3079192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9C628F-A074-F4AE-5851-FEA49016A124}"/>
              </a:ext>
            </a:extLst>
          </p:cNvPr>
          <p:cNvSpPr/>
          <p:nvPr/>
        </p:nvSpPr>
        <p:spPr>
          <a:xfrm>
            <a:off x="3109095" y="3079192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4F9D05-7AD6-3C46-D82F-D904152E793F}"/>
              </a:ext>
            </a:extLst>
          </p:cNvPr>
          <p:cNvSpPr/>
          <p:nvPr/>
        </p:nvSpPr>
        <p:spPr>
          <a:xfrm>
            <a:off x="1811841" y="3079192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FCAFE4-C175-32B9-0E35-D343FF00FE4C}"/>
              </a:ext>
            </a:extLst>
          </p:cNvPr>
          <p:cNvSpPr/>
          <p:nvPr/>
        </p:nvSpPr>
        <p:spPr>
          <a:xfrm>
            <a:off x="2045803" y="3339273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7F919C-74B3-B0CF-4ED8-AD215CDDFF14}"/>
              </a:ext>
            </a:extLst>
          </p:cNvPr>
          <p:cNvSpPr/>
          <p:nvPr/>
        </p:nvSpPr>
        <p:spPr>
          <a:xfrm>
            <a:off x="3109095" y="3339273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F1EFA6-C80F-CA5A-5DAE-B422B2FAC307}"/>
              </a:ext>
            </a:extLst>
          </p:cNvPr>
          <p:cNvSpPr/>
          <p:nvPr/>
        </p:nvSpPr>
        <p:spPr>
          <a:xfrm>
            <a:off x="1811841" y="3339273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D3CCD5-AE30-9AC1-F8BD-1FDC1B6A349A}"/>
              </a:ext>
            </a:extLst>
          </p:cNvPr>
          <p:cNvSpPr/>
          <p:nvPr/>
        </p:nvSpPr>
        <p:spPr>
          <a:xfrm>
            <a:off x="2045803" y="3599354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A07654-2F33-E579-8779-C14FAB1802D4}"/>
              </a:ext>
            </a:extLst>
          </p:cNvPr>
          <p:cNvSpPr/>
          <p:nvPr/>
        </p:nvSpPr>
        <p:spPr>
          <a:xfrm>
            <a:off x="3109095" y="3599354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1D089B-B593-0AD5-0FE7-216E33B18184}"/>
              </a:ext>
            </a:extLst>
          </p:cNvPr>
          <p:cNvSpPr/>
          <p:nvPr/>
        </p:nvSpPr>
        <p:spPr>
          <a:xfrm>
            <a:off x="1811841" y="3599354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FBE325-DCCD-91F3-D6DE-96246C1DC7DC}"/>
              </a:ext>
            </a:extLst>
          </p:cNvPr>
          <p:cNvSpPr/>
          <p:nvPr/>
        </p:nvSpPr>
        <p:spPr>
          <a:xfrm>
            <a:off x="2045803" y="3859435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13D9BD-54E3-232D-6180-34361DF48022}"/>
              </a:ext>
            </a:extLst>
          </p:cNvPr>
          <p:cNvSpPr/>
          <p:nvPr/>
        </p:nvSpPr>
        <p:spPr>
          <a:xfrm>
            <a:off x="3109095" y="3859435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CAF953-BC56-AF80-5B00-BBD02585B172}"/>
              </a:ext>
            </a:extLst>
          </p:cNvPr>
          <p:cNvSpPr/>
          <p:nvPr/>
        </p:nvSpPr>
        <p:spPr>
          <a:xfrm>
            <a:off x="1811841" y="3859435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584A45-65B9-858A-AD16-8772B46920D1}"/>
              </a:ext>
            </a:extLst>
          </p:cNvPr>
          <p:cNvSpPr/>
          <p:nvPr/>
        </p:nvSpPr>
        <p:spPr>
          <a:xfrm>
            <a:off x="2045803" y="4119516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5F2BA4-BA0B-1BCE-471B-ED5BF390DD23}"/>
              </a:ext>
            </a:extLst>
          </p:cNvPr>
          <p:cNvSpPr/>
          <p:nvPr/>
        </p:nvSpPr>
        <p:spPr>
          <a:xfrm>
            <a:off x="3109095" y="4119516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C6D452-1DB6-23FD-48D6-C13E9EF6E350}"/>
              </a:ext>
            </a:extLst>
          </p:cNvPr>
          <p:cNvSpPr/>
          <p:nvPr/>
        </p:nvSpPr>
        <p:spPr>
          <a:xfrm>
            <a:off x="1811841" y="4119516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B184DB-C25B-503B-3AEB-F93117C8768E}"/>
              </a:ext>
            </a:extLst>
          </p:cNvPr>
          <p:cNvSpPr/>
          <p:nvPr/>
        </p:nvSpPr>
        <p:spPr>
          <a:xfrm>
            <a:off x="2045803" y="4379597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88ABD6-63AD-497E-4BAA-175B98A02E80}"/>
              </a:ext>
            </a:extLst>
          </p:cNvPr>
          <p:cNvSpPr/>
          <p:nvPr/>
        </p:nvSpPr>
        <p:spPr>
          <a:xfrm>
            <a:off x="3109095" y="4379597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1D483D-4253-31DE-4222-8610B020C0DC}"/>
              </a:ext>
            </a:extLst>
          </p:cNvPr>
          <p:cNvSpPr/>
          <p:nvPr/>
        </p:nvSpPr>
        <p:spPr>
          <a:xfrm>
            <a:off x="1811841" y="4379597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5ADDC1-3094-BB13-54BF-162E582CE20A}"/>
              </a:ext>
            </a:extLst>
          </p:cNvPr>
          <p:cNvSpPr/>
          <p:nvPr/>
        </p:nvSpPr>
        <p:spPr>
          <a:xfrm>
            <a:off x="2045803" y="4639678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E50BEF-3E5B-8081-53F3-582B33D52107}"/>
              </a:ext>
            </a:extLst>
          </p:cNvPr>
          <p:cNvSpPr/>
          <p:nvPr/>
        </p:nvSpPr>
        <p:spPr>
          <a:xfrm>
            <a:off x="3109095" y="4639678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6D3ABC-1CE4-92B0-0535-38769F18F18E}"/>
              </a:ext>
            </a:extLst>
          </p:cNvPr>
          <p:cNvSpPr/>
          <p:nvPr/>
        </p:nvSpPr>
        <p:spPr>
          <a:xfrm>
            <a:off x="1811841" y="4639678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A6408E-62AC-E976-D85A-D041AD8622F8}"/>
              </a:ext>
            </a:extLst>
          </p:cNvPr>
          <p:cNvSpPr/>
          <p:nvPr/>
        </p:nvSpPr>
        <p:spPr>
          <a:xfrm>
            <a:off x="2045803" y="4899759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945ADE-EF26-1A9E-309F-2902E0ECDC36}"/>
              </a:ext>
            </a:extLst>
          </p:cNvPr>
          <p:cNvSpPr/>
          <p:nvPr/>
        </p:nvSpPr>
        <p:spPr>
          <a:xfrm>
            <a:off x="3109095" y="4899759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9F05AE-BA94-CBCC-92F2-A14D35893DA8}"/>
              </a:ext>
            </a:extLst>
          </p:cNvPr>
          <p:cNvSpPr/>
          <p:nvPr/>
        </p:nvSpPr>
        <p:spPr>
          <a:xfrm>
            <a:off x="1811841" y="4899759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A79C40-5000-CCDA-0362-70174B2BFBCD}"/>
              </a:ext>
            </a:extLst>
          </p:cNvPr>
          <p:cNvSpPr/>
          <p:nvPr/>
        </p:nvSpPr>
        <p:spPr>
          <a:xfrm>
            <a:off x="2045803" y="5159840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36B8C0-FEE2-FD28-F84B-7DA51C453D99}"/>
              </a:ext>
            </a:extLst>
          </p:cNvPr>
          <p:cNvSpPr/>
          <p:nvPr/>
        </p:nvSpPr>
        <p:spPr>
          <a:xfrm>
            <a:off x="3109095" y="5159840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E87F88-ACDD-A456-A382-875EDAE22B35}"/>
              </a:ext>
            </a:extLst>
          </p:cNvPr>
          <p:cNvSpPr/>
          <p:nvPr/>
        </p:nvSpPr>
        <p:spPr>
          <a:xfrm>
            <a:off x="1811841" y="5159840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B3ADD27-5160-51F6-8834-E64EFFD1AD73}"/>
              </a:ext>
            </a:extLst>
          </p:cNvPr>
          <p:cNvSpPr/>
          <p:nvPr/>
        </p:nvSpPr>
        <p:spPr>
          <a:xfrm>
            <a:off x="2045803" y="5419926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620550-7AE2-8EAB-DE8E-49AF86513784}"/>
              </a:ext>
            </a:extLst>
          </p:cNvPr>
          <p:cNvSpPr/>
          <p:nvPr/>
        </p:nvSpPr>
        <p:spPr>
          <a:xfrm>
            <a:off x="3109095" y="5419926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78254E-2F6E-8BAA-FADC-6EC94127ED2E}"/>
              </a:ext>
            </a:extLst>
          </p:cNvPr>
          <p:cNvSpPr/>
          <p:nvPr/>
        </p:nvSpPr>
        <p:spPr>
          <a:xfrm>
            <a:off x="1811841" y="5419926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DE0275-95F2-C915-F54F-23DAA82ED12D}"/>
              </a:ext>
            </a:extLst>
          </p:cNvPr>
          <p:cNvSpPr/>
          <p:nvPr/>
        </p:nvSpPr>
        <p:spPr>
          <a:xfrm>
            <a:off x="2045803" y="5683084"/>
            <a:ext cx="103650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BC3B43-A1D1-D979-087F-84162127CC29}"/>
              </a:ext>
            </a:extLst>
          </p:cNvPr>
          <p:cNvSpPr/>
          <p:nvPr/>
        </p:nvSpPr>
        <p:spPr>
          <a:xfrm>
            <a:off x="3109095" y="5683084"/>
            <a:ext cx="2229926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17D94-A785-FE0B-1375-204CC327A65B}"/>
              </a:ext>
            </a:extLst>
          </p:cNvPr>
          <p:cNvSpPr/>
          <p:nvPr/>
        </p:nvSpPr>
        <p:spPr>
          <a:xfrm>
            <a:off x="1811841" y="5683084"/>
            <a:ext cx="207170" cy="2298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66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D728-5767-2551-23CA-E80F25384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72622-6F6E-1465-3BD3-5D09126D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2185</Words>
  <Application>Microsoft Office PowerPoint</Application>
  <PresentationFormat>와이드스크린</PresentationFormat>
  <Paragraphs>502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Haeyoung Oh</dc:creator>
  <cp:lastModifiedBy>Haeyoung Oh</cp:lastModifiedBy>
  <cp:revision>2</cp:revision>
  <dcterms:created xsi:type="dcterms:W3CDTF">2024-10-25T07:32:46Z</dcterms:created>
  <dcterms:modified xsi:type="dcterms:W3CDTF">2024-11-11T06:24:09Z</dcterms:modified>
</cp:coreProperties>
</file>