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61" r:id="rId5"/>
    <p:sldId id="260" r:id="rId6"/>
    <p:sldId id="321" r:id="rId7"/>
    <p:sldId id="272" r:id="rId8"/>
    <p:sldId id="315" r:id="rId9"/>
    <p:sldId id="275" r:id="rId10"/>
    <p:sldId id="277" r:id="rId11"/>
    <p:sldId id="316" r:id="rId12"/>
    <p:sldId id="317" r:id="rId13"/>
    <p:sldId id="323" r:id="rId14"/>
    <p:sldId id="282" r:id="rId15"/>
    <p:sldId id="322" r:id="rId16"/>
    <p:sldId id="283" r:id="rId17"/>
    <p:sldId id="284" r:id="rId18"/>
    <p:sldId id="285" r:id="rId19"/>
    <p:sldId id="286" r:id="rId20"/>
    <p:sldId id="287" r:id="rId21"/>
    <p:sldId id="32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68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4" r:id="rId46"/>
    <p:sldId id="318" r:id="rId47"/>
    <p:sldId id="319" r:id="rId48"/>
    <p:sldId id="312" r:id="rId4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7" autoAdjust="0"/>
    <p:restoredTop sz="88929" autoAdjust="0"/>
  </p:normalViewPr>
  <p:slideViewPr>
    <p:cSldViewPr>
      <p:cViewPr>
        <p:scale>
          <a:sx n="80" d="100"/>
          <a:sy n="80" d="100"/>
        </p:scale>
        <p:origin x="1685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86CB-4773-5C4B-8986-7E3C2555CFB0}" type="datetimeFigureOut">
              <a:rPr kumimoji="1" lang="ko-KR" altLang="en-US" smtClean="0"/>
              <a:t>2019-03-16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2635-C331-3946-AD65-A3980ED466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2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D2635-C331-3946-AD65-A3980ED4664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87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D2635-C331-3946-AD65-A3980ED4664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129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D2635-C331-3946-AD65-A3980ED4664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80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D2635-C331-3946-AD65-A3980ED4664C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7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D2635-C331-3946-AD65-A3980ED4664C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12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638" y="33020"/>
            <a:ext cx="8578722" cy="16929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13159"/>
            <a:ext cx="8072119" cy="2674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379209"/>
            <a:ext cx="355600" cy="2541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06" y="2504757"/>
            <a:ext cx="6819900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-25" dirty="0">
                <a:latin typeface="Times New Roman"/>
                <a:cs typeface="Times New Roman"/>
              </a:rPr>
              <a:t>b</a:t>
            </a:r>
            <a:r>
              <a:rPr sz="4400" spc="-40" dirty="0">
                <a:latin typeface="Times New Roman"/>
                <a:cs typeface="Times New Roman"/>
              </a:rPr>
              <a:t>j</a:t>
            </a:r>
            <a:r>
              <a:rPr sz="4400" spc="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</a:t>
            </a:r>
            <a:r>
              <a:rPr sz="4400" spc="-125" dirty="0">
                <a:latin typeface="Times New Roman"/>
                <a:cs typeface="Times New Roman"/>
              </a:rPr>
              <a:t> </a:t>
            </a: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-25" dirty="0">
                <a:latin typeface="Times New Roman"/>
                <a:cs typeface="Times New Roman"/>
              </a:rPr>
              <a:t>n</a:t>
            </a:r>
            <a:r>
              <a:rPr sz="4400" spc="-40" dirty="0">
                <a:latin typeface="Times New Roman"/>
                <a:cs typeface="Times New Roman"/>
              </a:rPr>
              <a:t>t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P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25" dirty="0">
                <a:latin typeface="Times New Roman"/>
                <a:cs typeface="Times New Roman"/>
              </a:rPr>
              <a:t>a</a:t>
            </a:r>
            <a:r>
              <a:rPr sz="4400" spc="-60" dirty="0">
                <a:latin typeface="Times New Roman"/>
                <a:cs typeface="Times New Roman"/>
              </a:rPr>
              <a:t>mm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3375" y="3919220"/>
            <a:ext cx="863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4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898989"/>
                </a:solidFill>
                <a:latin typeface="Times New Roman"/>
                <a:cs typeface="Times New Roman"/>
              </a:rPr>
              <a:t>b</a:t>
            </a:r>
            <a:r>
              <a:rPr lang="en-US" sz="3200" spc="0" dirty="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317436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9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5682615" cy="427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-35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20" dirty="0">
                <a:latin typeface="Calibri"/>
                <a:cs typeface="Calibri"/>
              </a:rPr>
              <a:t>s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-6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he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f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25" dirty="0">
                <a:latin typeface="Calibri"/>
                <a:cs typeface="Calibri"/>
              </a:rPr>
              <a:t>ll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w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g</a:t>
            </a:r>
            <a:r>
              <a:rPr sz="2500" spc="-10" dirty="0">
                <a:latin typeface="Calibri"/>
                <a:cs typeface="Calibri"/>
              </a:rPr>
              <a:t>: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927100">
              <a:lnSpc>
                <a:spcPct val="100000"/>
              </a:lnSpc>
            </a:pPr>
            <a:r>
              <a:rPr sz="1900" spc="-65" dirty="0">
                <a:latin typeface="Lucida Console"/>
                <a:cs typeface="Lucida Console"/>
              </a:rPr>
              <a:t>f</a:t>
            </a:r>
            <a:r>
              <a:rPr sz="1900" spc="40" dirty="0">
                <a:latin typeface="Lucida Console"/>
                <a:cs typeface="Lucida Console"/>
              </a:rPr>
              <a:t>i</a:t>
            </a:r>
            <a:r>
              <a:rPr sz="1900" spc="-65" dirty="0">
                <a:latin typeface="Lucida Console"/>
                <a:cs typeface="Lucida Console"/>
              </a:rPr>
              <a:t>n</a:t>
            </a:r>
            <a:r>
              <a:rPr sz="1900" spc="40" dirty="0">
                <a:latin typeface="Lucida Console"/>
                <a:cs typeface="Lucida Console"/>
              </a:rPr>
              <a:t>a</a:t>
            </a:r>
            <a:r>
              <a:rPr sz="1900" spc="-15" dirty="0">
                <a:latin typeface="Lucida Console"/>
                <a:cs typeface="Lucida Console"/>
              </a:rPr>
              <a:t>l</a:t>
            </a:r>
            <a:r>
              <a:rPr sz="1900" spc="5" dirty="0">
                <a:latin typeface="Lucida Console"/>
                <a:cs typeface="Lucida Console"/>
              </a:rPr>
              <a:t> </a:t>
            </a:r>
            <a:r>
              <a:rPr sz="1900" spc="-65" dirty="0">
                <a:latin typeface="Lucida Console"/>
                <a:cs typeface="Lucida Console"/>
              </a:rPr>
              <a:t>i</a:t>
            </a:r>
            <a:r>
              <a:rPr sz="1900" spc="40" dirty="0">
                <a:latin typeface="Lucida Console"/>
                <a:cs typeface="Lucida Console"/>
              </a:rPr>
              <a:t>n</a:t>
            </a:r>
            <a:r>
              <a:rPr sz="1900" spc="-15" dirty="0">
                <a:latin typeface="Lucida Console"/>
                <a:cs typeface="Lucida Console"/>
              </a:rPr>
              <a:t>t</a:t>
            </a:r>
            <a:r>
              <a:rPr sz="1900" spc="5" dirty="0">
                <a:latin typeface="Lucida Console"/>
                <a:cs typeface="Lucida Console"/>
              </a:rPr>
              <a:t> </a:t>
            </a:r>
            <a:r>
              <a:rPr sz="1900" spc="-15" dirty="0">
                <a:latin typeface="Lucida Console"/>
                <a:cs typeface="Lucida Console"/>
              </a:rPr>
              <a:t>x</a:t>
            </a:r>
            <a:r>
              <a:rPr sz="1900" spc="10" dirty="0">
                <a:latin typeface="Lucida Console"/>
                <a:cs typeface="Lucida Console"/>
              </a:rPr>
              <a:t> </a:t>
            </a:r>
            <a:r>
              <a:rPr sz="1900" spc="-15" dirty="0">
                <a:latin typeface="Lucida Console"/>
                <a:cs typeface="Lucida Console"/>
              </a:rPr>
              <a:t>=</a:t>
            </a:r>
            <a:r>
              <a:rPr sz="1900" spc="10" dirty="0">
                <a:latin typeface="Lucida Console"/>
                <a:cs typeface="Lucida Console"/>
              </a:rPr>
              <a:t> </a:t>
            </a:r>
            <a:r>
              <a:rPr sz="1900" spc="-65" dirty="0">
                <a:latin typeface="Lucida Console"/>
                <a:cs typeface="Lucida Console"/>
              </a:rPr>
              <a:t>5;</a:t>
            </a:r>
            <a:endParaRPr sz="1900" dirty="0">
              <a:latin typeface="Lucida Console"/>
              <a:cs typeface="Lucida Console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-2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2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ue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0" dirty="0">
                <a:latin typeface="Calibri"/>
                <a:cs typeface="Calibri"/>
              </a:rPr>
              <a:t>f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0" dirty="0">
                <a:latin typeface="Calibri"/>
                <a:cs typeface="Calibri"/>
              </a:rPr>
              <a:t>x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25" dirty="0">
                <a:latin typeface="Calibri"/>
                <a:cs typeface="Calibri"/>
              </a:rPr>
              <a:t>c</a:t>
            </a:r>
            <a:r>
              <a:rPr sz="2500" spc="0" dirty="0">
                <a:latin typeface="Calibri"/>
                <a:cs typeface="Calibri"/>
              </a:rPr>
              <a:t>an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V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R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be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25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5" dirty="0">
                <a:latin typeface="Calibri"/>
                <a:cs typeface="Calibri"/>
              </a:rPr>
              <a:t>g</a:t>
            </a:r>
            <a:r>
              <a:rPr sz="2500" spc="-6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-10" dirty="0">
                <a:latin typeface="Calibri"/>
                <a:cs typeface="Calibri"/>
              </a:rPr>
              <a:t>!</a:t>
            </a:r>
            <a:endParaRPr sz="250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200" spc="25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4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35" dirty="0">
                <a:latin typeface="Calibri"/>
                <a:cs typeface="Calibri"/>
              </a:rPr>
              <a:t>ss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“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45" dirty="0">
                <a:latin typeface="Calibri"/>
                <a:cs typeface="Calibri"/>
              </a:rPr>
              <a:t>na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0" dirty="0">
                <a:latin typeface="Calibri"/>
                <a:cs typeface="Calibri"/>
              </a:rPr>
              <a:t>”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ts val="950"/>
              </a:lnSpc>
              <a:spcBef>
                <a:spcPts val="9"/>
              </a:spcBef>
              <a:buFont typeface="Arial"/>
              <a:buChar char="–"/>
            </a:pPr>
            <a:endParaRPr sz="95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-2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0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0" dirty="0">
                <a:latin typeface="Calibri"/>
                <a:cs typeface="Calibri"/>
              </a:rPr>
              <a:t>s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0" dirty="0">
                <a:latin typeface="Calibri"/>
                <a:cs typeface="Calibri"/>
              </a:rPr>
              <a:t>w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Ja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-60" dirty="0">
                <a:latin typeface="Calibri"/>
                <a:cs typeface="Calibri"/>
              </a:rPr>
              <a:t>e</a:t>
            </a:r>
            <a:r>
              <a:rPr sz="2500" spc="35" dirty="0">
                <a:latin typeface="Calibri"/>
                <a:cs typeface="Calibri"/>
              </a:rPr>
              <a:t>f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60" dirty="0">
                <a:latin typeface="Calibri"/>
                <a:cs typeface="Calibri"/>
              </a:rPr>
              <a:t>e</a:t>
            </a:r>
            <a:r>
              <a:rPr sz="2500" spc="0" dirty="0">
                <a:latin typeface="Calibri"/>
                <a:cs typeface="Calibri"/>
              </a:rPr>
              <a:t>s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25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20" dirty="0">
                <a:latin typeface="Calibri"/>
                <a:cs typeface="Calibri"/>
              </a:rPr>
              <a:t>s</a:t>
            </a:r>
            <a:r>
              <a:rPr sz="2500" spc="-50" dirty="0">
                <a:latin typeface="Calibri"/>
                <a:cs typeface="Calibri"/>
              </a:rPr>
              <a:t>t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50" dirty="0">
                <a:latin typeface="Calibri"/>
                <a:cs typeface="Calibri"/>
              </a:rPr>
              <a:t>t</a:t>
            </a:r>
            <a:r>
              <a:rPr sz="2500" spc="0" dirty="0">
                <a:latin typeface="Calibri"/>
                <a:cs typeface="Calibri"/>
              </a:rPr>
              <a:t>s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-35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20" dirty="0">
                <a:latin typeface="Calibri"/>
                <a:cs typeface="Calibri"/>
              </a:rPr>
              <a:t>s</a:t>
            </a:r>
            <a:r>
              <a:rPr sz="2500" spc="-50" dirty="0">
                <a:latin typeface="Calibri"/>
                <a:cs typeface="Calibri"/>
              </a:rPr>
              <a:t>t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50" dirty="0">
                <a:latin typeface="Calibri"/>
                <a:cs typeface="Calibri"/>
              </a:rPr>
              <a:t>t</a:t>
            </a:r>
            <a:r>
              <a:rPr sz="2500" spc="0" dirty="0">
                <a:latin typeface="Calibri"/>
                <a:cs typeface="Calibri"/>
              </a:rPr>
              <a:t>s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20" dirty="0">
                <a:latin typeface="Calibri"/>
                <a:cs typeface="Calibri"/>
              </a:rPr>
              <a:t>s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60" dirty="0">
                <a:latin typeface="Calibri"/>
                <a:cs typeface="Calibri"/>
              </a:rPr>
              <a:t>e</a:t>
            </a:r>
            <a:r>
              <a:rPr sz="2500" spc="25" dirty="0">
                <a:latin typeface="Calibri"/>
                <a:cs typeface="Calibri"/>
              </a:rPr>
              <a:t>ci</a:t>
            </a:r>
            <a:r>
              <a:rPr sz="2500" spc="35" dirty="0">
                <a:latin typeface="Calibri"/>
                <a:cs typeface="Calibri"/>
              </a:rPr>
              <a:t>f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c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0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2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ng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20" dirty="0">
                <a:latin typeface="Calibri"/>
                <a:cs typeface="Calibri"/>
              </a:rPr>
              <a:t>s</a:t>
            </a:r>
            <a:r>
              <a:rPr sz="2500" spc="25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-60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me</a:t>
            </a:r>
            <a:endParaRPr sz="250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3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L</a:t>
            </a:r>
            <a:r>
              <a:rPr sz="2200" spc="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0" dirty="0">
                <a:latin typeface="Calibri"/>
                <a:cs typeface="Calibri"/>
              </a:rPr>
              <a:t>_</a:t>
            </a:r>
            <a:r>
              <a:rPr sz="2200" spc="-55" dirty="0">
                <a:latin typeface="Calibri"/>
                <a:cs typeface="Calibri"/>
              </a:rPr>
              <a:t>P</a:t>
            </a:r>
            <a:r>
              <a:rPr sz="2200" spc="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0" dirty="0">
                <a:latin typeface="Calibri"/>
                <a:cs typeface="Calibri"/>
              </a:rPr>
              <a:t>_</a:t>
            </a:r>
            <a:r>
              <a:rPr sz="2200" spc="-60" dirty="0">
                <a:latin typeface="Calibri"/>
                <a:cs typeface="Calibri"/>
              </a:rPr>
              <a:t>K</a:t>
            </a:r>
            <a:r>
              <a:rPr sz="2200" spc="3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L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15" dirty="0">
                <a:latin typeface="Calibri"/>
                <a:cs typeface="Calibri"/>
              </a:rPr>
              <a:t>M</a:t>
            </a:r>
            <a:r>
              <a:rPr sz="2200" spc="25" dirty="0">
                <a:latin typeface="Calibri"/>
                <a:cs typeface="Calibri"/>
              </a:rPr>
              <a:t>ETE</a:t>
            </a:r>
            <a:r>
              <a:rPr sz="2200" spc="-15" dirty="0">
                <a:latin typeface="Calibri"/>
                <a:cs typeface="Calibri"/>
              </a:rPr>
              <a:t>R</a:t>
            </a:r>
            <a:endParaRPr sz="220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200" spc="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45" dirty="0">
                <a:latin typeface="Calibri"/>
                <a:cs typeface="Calibri"/>
              </a:rPr>
              <a:t>ap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und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165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s</a:t>
            </a:r>
            <a:r>
              <a:rPr sz="2200" spc="45" dirty="0">
                <a:latin typeface="Calibri"/>
                <a:cs typeface="Calibri"/>
              </a:rPr>
              <a:t>pa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638" y="33020"/>
            <a:ext cx="8578722" cy="805180"/>
          </a:xfrm>
          <a:prstGeom prst="rect">
            <a:avLst/>
          </a:prstGeom>
        </p:spPr>
        <p:txBody>
          <a:bodyPr vert="horz" wrap="square" lIns="0" tIns="16324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The Arithmetic </a:t>
            </a:r>
            <a:r>
              <a:rPr sz="4000" spc="-50" dirty="0">
                <a:latin typeface="Calibri"/>
                <a:cs typeface="Calibri"/>
              </a:rPr>
              <a:t>O</a:t>
            </a:r>
            <a:r>
              <a:rPr sz="4000" spc="-25" dirty="0">
                <a:latin typeface="Calibri"/>
                <a:cs typeface="Calibri"/>
              </a:rPr>
              <a:t>p</a:t>
            </a:r>
            <a:r>
              <a:rPr sz="4000" spc="-15" dirty="0">
                <a:latin typeface="Calibri"/>
                <a:cs typeface="Calibri"/>
              </a:rPr>
              <a:t>e</a:t>
            </a:r>
            <a:r>
              <a:rPr sz="4000" spc="-11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o</a:t>
            </a:r>
            <a:r>
              <a:rPr sz="4000" spc="-110" dirty="0">
                <a:latin typeface="Calibri"/>
                <a:cs typeface="Calibri"/>
              </a:rPr>
              <a:t>r</a:t>
            </a:r>
            <a:r>
              <a:rPr sz="4000" spc="0" dirty="0"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97043-CB95-E444-A49E-E8287CAA9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74"/>
          <a:stretch/>
        </p:blipFill>
        <p:spPr>
          <a:xfrm>
            <a:off x="1343145" y="1066800"/>
            <a:ext cx="645771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638" y="33020"/>
            <a:ext cx="8578722" cy="805180"/>
          </a:xfrm>
          <a:prstGeom prst="rect">
            <a:avLst/>
          </a:prstGeom>
        </p:spPr>
        <p:txBody>
          <a:bodyPr vert="horz" wrap="square" lIns="0" tIns="16324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The Relational </a:t>
            </a:r>
            <a:r>
              <a:rPr sz="4000" spc="-50" dirty="0">
                <a:latin typeface="Calibri"/>
                <a:cs typeface="Calibri"/>
              </a:rPr>
              <a:t>O</a:t>
            </a:r>
            <a:r>
              <a:rPr sz="4000" spc="-25" dirty="0">
                <a:latin typeface="Calibri"/>
                <a:cs typeface="Calibri"/>
              </a:rPr>
              <a:t>p</a:t>
            </a:r>
            <a:r>
              <a:rPr sz="4000" spc="-15" dirty="0">
                <a:latin typeface="Calibri"/>
                <a:cs typeface="Calibri"/>
              </a:rPr>
              <a:t>e</a:t>
            </a:r>
            <a:r>
              <a:rPr sz="4000" spc="-11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o</a:t>
            </a:r>
            <a:r>
              <a:rPr sz="4000" spc="-110" dirty="0">
                <a:latin typeface="Calibri"/>
                <a:cs typeface="Calibri"/>
              </a:rPr>
              <a:t>r</a:t>
            </a:r>
            <a:r>
              <a:rPr sz="4000" spc="0" dirty="0"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90B798-15E6-2B49-BC95-9E1DEA807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"/>
          <a:stretch/>
        </p:blipFill>
        <p:spPr>
          <a:xfrm>
            <a:off x="1295400" y="861060"/>
            <a:ext cx="62483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9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638" y="33020"/>
            <a:ext cx="8578722" cy="805180"/>
          </a:xfrm>
          <a:prstGeom prst="rect">
            <a:avLst/>
          </a:prstGeom>
        </p:spPr>
        <p:txBody>
          <a:bodyPr vert="horz" wrap="square" lIns="0" tIns="16324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Java Operator Precedence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32000" y="1623060"/>
            <a:ext cx="8280000" cy="4244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40" dirty="0">
                <a:cs typeface="Calibri"/>
              </a:rPr>
              <a:t>Type (Operator)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40" dirty="0">
                <a:cs typeface="Calibri"/>
              </a:rPr>
              <a:t>Unary Operator (++, --)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dirty="0"/>
              <a:t>Arithmetic </a:t>
            </a:r>
            <a:r>
              <a:rPr lang="en-US" altLang="ko-KR" sz="3200" spc="-50" dirty="0">
                <a:cs typeface="Calibri"/>
              </a:rPr>
              <a:t>O</a:t>
            </a:r>
            <a:r>
              <a:rPr lang="en-US" altLang="ko-KR" sz="3200" spc="-25" dirty="0">
                <a:cs typeface="Calibri"/>
              </a:rPr>
              <a:t>p</a:t>
            </a:r>
            <a:r>
              <a:rPr lang="en-US" altLang="ko-KR" sz="3200" spc="-15" dirty="0">
                <a:cs typeface="Calibri"/>
              </a:rPr>
              <a:t>e</a:t>
            </a:r>
            <a:r>
              <a:rPr lang="en-US" altLang="ko-KR" sz="3200" spc="-110" dirty="0">
                <a:cs typeface="Calibri"/>
              </a:rPr>
              <a:t>r</a:t>
            </a:r>
            <a:r>
              <a:rPr lang="en-US" altLang="ko-KR" sz="3200" spc="-20" dirty="0">
                <a:cs typeface="Calibri"/>
              </a:rPr>
              <a:t>a</a:t>
            </a:r>
            <a:r>
              <a:rPr lang="en-US" altLang="ko-KR" sz="3200" spc="-55" dirty="0">
                <a:cs typeface="Calibri"/>
              </a:rPr>
              <a:t>t</a:t>
            </a:r>
            <a:r>
              <a:rPr lang="en-US" altLang="ko-KR" sz="3200" spc="-10" dirty="0">
                <a:cs typeface="Calibri"/>
              </a:rPr>
              <a:t>o</a:t>
            </a:r>
            <a:r>
              <a:rPr lang="en-US" altLang="ko-KR" sz="3200" spc="-110" dirty="0">
                <a:cs typeface="Calibri"/>
              </a:rPr>
              <a:t>r</a:t>
            </a:r>
            <a:r>
              <a:rPr lang="en-US" altLang="ko-KR" sz="3200" dirty="0">
                <a:cs typeface="Calibri"/>
              </a:rPr>
              <a:t> (</a:t>
            </a:r>
            <a:r>
              <a:rPr lang="en-US" altLang="ko-KR" sz="3200" spc="40" dirty="0">
                <a:cs typeface="Calibri"/>
              </a:rPr>
              <a:t>+, -, *, /, %)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40" dirty="0">
                <a:cs typeface="Calibri"/>
              </a:rPr>
              <a:t>Relational Operator (&lt;, &gt;, &lt;=, &gt;=, ==, !=)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40" dirty="0">
                <a:cs typeface="Calibri"/>
              </a:rPr>
              <a:t>Logical Operator (&amp;&amp;, ||)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40" dirty="0">
                <a:cs typeface="Calibri"/>
              </a:rPr>
              <a:t>Bitwise Operator (&amp;, |, &lt;&lt;, &gt;&gt;, ~, ^)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40" dirty="0">
                <a:cs typeface="Calibri"/>
              </a:rPr>
              <a:t>Assignment Operator (=, *=, /=, %=, +=, -=)</a:t>
            </a:r>
          </a:p>
        </p:txBody>
      </p:sp>
    </p:spTree>
    <p:extLst>
      <p:ext uri="{BB962C8B-B14F-4D97-AF65-F5344CB8AC3E}">
        <p14:creationId xmlns:p14="http://schemas.microsoft.com/office/powerpoint/2010/main" val="226890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513965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840"/>
            <a:ext cx="7576184" cy="285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4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ri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 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0"/>
              </a:spcBef>
              <a:buFont typeface="Arial"/>
              <a:buChar char="•"/>
            </a:pPr>
            <a:endParaRPr sz="650" dirty="0"/>
          </a:p>
          <a:p>
            <a:pPr marL="762000" marR="324485" lvl="1" indent="-292100" algn="just">
              <a:lnSpc>
                <a:spcPct val="997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se</a:t>
            </a:r>
            <a:r>
              <a:rPr sz="2800" spc="30" dirty="0">
                <a:latin typeface="Calibri"/>
                <a:cs typeface="Calibri"/>
              </a:rPr>
              <a:t>q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35" dirty="0">
                <a:latin typeface="Calibri"/>
                <a:cs typeface="Calibri"/>
              </a:rPr>
              <a:t>g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9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"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ll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"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p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"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lang="en-US" sz="2800" dirty="0">
                <a:latin typeface="Calibri"/>
                <a:cs typeface="Calibri"/>
              </a:rPr>
              <a:t>"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40"/>
              </a:spcBef>
              <a:buFont typeface="Arial"/>
              <a:buChar char="–"/>
            </a:pPr>
            <a:endParaRPr sz="6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lang="en-US" sz="2800" spc="10" dirty="0">
                <a:latin typeface="Calibri"/>
                <a:cs typeface="Calibri"/>
              </a:rPr>
              <a:t>S</a:t>
            </a:r>
            <a:r>
              <a:rPr lang="en-US" sz="2800" spc="-40" dirty="0">
                <a:latin typeface="Calibri"/>
                <a:cs typeface="Calibri"/>
              </a:rPr>
              <a:t>t</a:t>
            </a:r>
            <a:r>
              <a:rPr lang="en-US" sz="2800" spc="10" dirty="0">
                <a:latin typeface="Calibri"/>
                <a:cs typeface="Calibri"/>
              </a:rPr>
              <a:t>r</a:t>
            </a:r>
            <a:r>
              <a:rPr lang="en-US" sz="2800" spc="-45" dirty="0">
                <a:latin typeface="Calibri"/>
                <a:cs typeface="Calibri"/>
              </a:rPr>
              <a:t>i</a:t>
            </a:r>
            <a:r>
              <a:rPr lang="en-US" sz="2800" spc="25" dirty="0">
                <a:latin typeface="Calibri"/>
                <a:cs typeface="Calibri"/>
              </a:rPr>
              <a:t>n</a:t>
            </a:r>
            <a:r>
              <a:rPr lang="en-US" sz="2800" spc="-15" dirty="0">
                <a:latin typeface="Calibri"/>
                <a:cs typeface="Calibri"/>
              </a:rPr>
              <a:t>g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spc="0" dirty="0">
                <a:latin typeface="Calibri"/>
                <a:cs typeface="Calibri"/>
              </a:rPr>
              <a:t>c</a:t>
            </a:r>
            <a:r>
              <a:rPr lang="en-US" sz="2800" spc="15" dirty="0">
                <a:latin typeface="Calibri"/>
                <a:cs typeface="Calibri"/>
              </a:rPr>
              <a:t>r</a:t>
            </a:r>
            <a:r>
              <a:rPr lang="en-US" sz="2800" spc="-10" dirty="0">
                <a:latin typeface="Calibri"/>
                <a:cs typeface="Calibri"/>
              </a:rPr>
              <a:t>e</a:t>
            </a:r>
            <a:r>
              <a:rPr lang="en-US" sz="2800" spc="-45" dirty="0">
                <a:latin typeface="Calibri"/>
                <a:cs typeface="Calibri"/>
              </a:rPr>
              <a:t>a</a:t>
            </a:r>
            <a:r>
              <a:rPr lang="en-US" sz="2800" spc="-50" dirty="0">
                <a:latin typeface="Calibri"/>
                <a:cs typeface="Calibri"/>
              </a:rPr>
              <a:t>t</a:t>
            </a:r>
            <a:r>
              <a:rPr lang="en-US" sz="2800" spc="-45" dirty="0">
                <a:latin typeface="Calibri"/>
                <a:cs typeface="Calibri"/>
              </a:rPr>
              <a:t>i</a:t>
            </a:r>
            <a:r>
              <a:rPr lang="en-US" sz="2800" spc="20" dirty="0">
                <a:latin typeface="Calibri"/>
                <a:cs typeface="Calibri"/>
              </a:rPr>
              <a:t>o</a:t>
            </a:r>
            <a:r>
              <a:rPr lang="en-US" sz="2800" spc="25" dirty="0">
                <a:latin typeface="Calibri"/>
                <a:cs typeface="Calibri"/>
              </a:rPr>
              <a:t>n</a:t>
            </a:r>
            <a:r>
              <a:rPr lang="en-US" sz="2800" spc="-10" dirty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" y="5519418"/>
            <a:ext cx="77724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6CFB01-8ABE-1148-A960-E54321968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4664639"/>
            <a:ext cx="6553200" cy="787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513965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840"/>
            <a:ext cx="7576184" cy="285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spc="40" dirty="0">
                <a:latin typeface="Calibri"/>
                <a:cs typeface="Calibri"/>
              </a:rPr>
              <a:t>Consider</a:t>
            </a: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endParaRPr lang="en-US" sz="3200" spc="40" dirty="0">
              <a:latin typeface="Calibri"/>
              <a:cs typeface="Calibri"/>
            </a:endParaRP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endParaRPr lang="en-US" sz="3200" spc="40" dirty="0">
              <a:latin typeface="Calibri"/>
              <a:cs typeface="Calibri"/>
            </a:endParaRP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endParaRPr lang="en-US" sz="3200" spc="40" dirty="0">
              <a:latin typeface="Calibri"/>
              <a:cs typeface="Calibri"/>
            </a:endParaRP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endParaRPr lang="en-US" sz="3200" spc="40" dirty="0">
              <a:latin typeface="Calibri"/>
              <a:cs typeface="Calibri"/>
            </a:endParaRP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endParaRPr lang="en-US" sz="3200" spc="40" dirty="0">
              <a:latin typeface="Calibri"/>
              <a:cs typeface="Calibri"/>
            </a:endParaRP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endParaRPr lang="en-US" altLang="ko-KR" sz="3200" spc="-50" dirty="0">
              <a:cs typeface="Calibri"/>
            </a:endParaRPr>
          </a:p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-50" dirty="0">
                <a:cs typeface="Calibri"/>
              </a:rPr>
              <a:t>W</a:t>
            </a:r>
            <a:r>
              <a:rPr lang="en-US" altLang="ko-KR" sz="3200" spc="15" dirty="0">
                <a:cs typeface="Calibri"/>
              </a:rPr>
              <a:t>h</a:t>
            </a:r>
            <a:r>
              <a:rPr lang="en-US" altLang="ko-KR" sz="3200" spc="-35" dirty="0">
                <a:cs typeface="Calibri"/>
              </a:rPr>
              <a:t>a</a:t>
            </a:r>
            <a:r>
              <a:rPr lang="en-US" altLang="ko-KR" sz="3200" spc="-15" dirty="0">
                <a:cs typeface="Calibri"/>
              </a:rPr>
              <a:t>t</a:t>
            </a:r>
            <a:r>
              <a:rPr lang="en-US" altLang="ko-KR" sz="3200" spc="5" dirty="0">
                <a:cs typeface="Calibri"/>
              </a:rPr>
              <a:t> </a:t>
            </a:r>
            <a:r>
              <a:rPr lang="en-US" altLang="ko-KR" sz="3200" spc="-35" dirty="0">
                <a:cs typeface="Calibri"/>
              </a:rPr>
              <a:t>i</a:t>
            </a:r>
            <a:r>
              <a:rPr lang="en-US" altLang="ko-KR" sz="3200" dirty="0">
                <a:cs typeface="Calibri"/>
              </a:rPr>
              <a:t>s</a:t>
            </a:r>
            <a:r>
              <a:rPr lang="en-US" altLang="ko-KR" sz="3200" spc="120" dirty="0">
                <a:cs typeface="Calibri"/>
              </a:rPr>
              <a:t> </a:t>
            </a:r>
            <a:r>
              <a:rPr lang="en-US" altLang="ko-KR" sz="3200" spc="10" dirty="0">
                <a:cs typeface="Calibri"/>
              </a:rPr>
              <a:t>t</a:t>
            </a:r>
            <a:r>
              <a:rPr lang="en-US" altLang="ko-KR" sz="3200" spc="20" dirty="0">
                <a:cs typeface="Calibri"/>
              </a:rPr>
              <a:t>h</a:t>
            </a:r>
            <a:r>
              <a:rPr lang="en-US" altLang="ko-KR" sz="3200" spc="-20" dirty="0">
                <a:cs typeface="Calibri"/>
              </a:rPr>
              <a:t>e</a:t>
            </a:r>
            <a:r>
              <a:rPr lang="en-US" altLang="ko-KR" sz="3200" spc="-120" dirty="0">
                <a:cs typeface="Calibri"/>
              </a:rPr>
              <a:t> </a:t>
            </a:r>
            <a:r>
              <a:rPr lang="en-US" altLang="ko-KR" sz="3200" spc="10" dirty="0">
                <a:cs typeface="Calibri"/>
              </a:rPr>
              <a:t>o</a:t>
            </a:r>
            <a:r>
              <a:rPr lang="en-US" altLang="ko-KR" sz="3200" spc="20" dirty="0">
                <a:cs typeface="Calibri"/>
              </a:rPr>
              <a:t>u</a:t>
            </a:r>
            <a:r>
              <a:rPr lang="en-US" altLang="ko-KR" sz="3200" spc="10" dirty="0">
                <a:cs typeface="Calibri"/>
              </a:rPr>
              <a:t>t</a:t>
            </a:r>
            <a:r>
              <a:rPr lang="en-US" altLang="ko-KR" sz="3200" spc="20" dirty="0">
                <a:cs typeface="Calibri"/>
              </a:rPr>
              <a:t>pu</a:t>
            </a:r>
            <a:r>
              <a:rPr lang="en-US" altLang="ko-KR" sz="3200" spc="10" dirty="0">
                <a:cs typeface="Calibri"/>
              </a:rPr>
              <a:t>t</a:t>
            </a:r>
            <a:r>
              <a:rPr lang="en-US" altLang="ko-KR" sz="3200" dirty="0">
                <a:cs typeface="Calibri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4" t="15511" r="46294" b="58762"/>
          <a:stretch/>
        </p:blipFill>
        <p:spPr bwMode="auto">
          <a:xfrm>
            <a:off x="1102607" y="2356800"/>
            <a:ext cx="4722161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53B1F-2872-4117-A58D-6BA13EACE56A}"/>
              </a:ext>
            </a:extLst>
          </p:cNvPr>
          <p:cNvSpPr txBox="1"/>
          <p:nvPr/>
        </p:nvSpPr>
        <p:spPr>
          <a:xfrm>
            <a:off x="5247861" y="395347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6BABE-887C-4046-A10F-03417D19B702}"/>
              </a:ext>
            </a:extLst>
          </p:cNvPr>
          <p:cNvSpPr txBox="1"/>
          <p:nvPr/>
        </p:nvSpPr>
        <p:spPr>
          <a:xfrm>
            <a:off x="7010400" y="394122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str5 = str3</a:t>
            </a:r>
          </a:p>
          <a:p>
            <a:r>
              <a:rPr lang="en-US" altLang="ko-KR" dirty="0"/>
              <a:t> (</a:t>
            </a:r>
            <a:r>
              <a:rPr lang="ko-KR" altLang="en-US" dirty="0"/>
              <a:t>참조 값</a:t>
            </a:r>
            <a:r>
              <a:rPr lang="en-US" altLang="ko-KR" dirty="0"/>
              <a:t>)     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B375-4DC4-46CF-80CC-844586A383F9}"/>
              </a:ext>
            </a:extLst>
          </p:cNvPr>
          <p:cNvSpPr txBox="1"/>
          <p:nvPr/>
        </p:nvSpPr>
        <p:spPr>
          <a:xfrm>
            <a:off x="70104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(str3 == str5)</a:t>
            </a:r>
          </a:p>
          <a:p>
            <a:r>
              <a:rPr lang="en-US" altLang="ko-KR" dirty="0"/>
              <a:t>-&gt; true</a:t>
            </a:r>
            <a:endParaRPr lang="ko-KR" altLang="en-US" dirty="0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26BAC75C-3368-4568-A771-63A5D2011810}"/>
              </a:ext>
            </a:extLst>
          </p:cNvPr>
          <p:cNvSpPr/>
          <p:nvPr/>
        </p:nvSpPr>
        <p:spPr>
          <a:xfrm>
            <a:off x="1011225" y="3777518"/>
            <a:ext cx="609600" cy="533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9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3020"/>
            <a:ext cx="437642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320" dirty="0">
                <a:latin typeface="Times New Roman"/>
                <a:cs typeface="Times New Roman"/>
              </a:rPr>
              <a:t>W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20" dirty="0">
                <a:latin typeface="Times New Roman"/>
                <a:cs typeface="Times New Roman"/>
              </a:rPr>
              <a:t>k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 </a:t>
            </a:r>
            <a:r>
              <a:rPr sz="4000" spc="10" dirty="0">
                <a:latin typeface="Times New Roman"/>
                <a:cs typeface="Times New Roman"/>
              </a:rPr>
              <a:t>w</a:t>
            </a:r>
            <a:r>
              <a:rPr sz="4000" spc="-30" dirty="0">
                <a:latin typeface="Times New Roman"/>
                <a:cs typeface="Times New Roman"/>
              </a:rPr>
              <a:t>it</a:t>
            </a:r>
            <a:r>
              <a:rPr sz="4000" spc="0" dirty="0">
                <a:latin typeface="Times New Roman"/>
                <a:cs typeface="Times New Roman"/>
              </a:rPr>
              <a:t>h 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01048"/>
            <a:ext cx="6204585" cy="434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4000">
              <a:lnSpc>
                <a:spcPct val="100000"/>
              </a:lnSpc>
              <a:buFont typeface="Calibri"/>
              <a:buChar char="•"/>
              <a:tabLst>
                <a:tab pos="2667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415108"/>
            <a:ext cx="1737360" cy="130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88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 </a:t>
            </a: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3701" y="1623348"/>
            <a:ext cx="2362200" cy="109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“h</a:t>
            </a:r>
            <a:r>
              <a:rPr sz="2800" spc="-85" dirty="0">
                <a:latin typeface="Courier New"/>
                <a:cs typeface="Courier New"/>
              </a:rPr>
              <a:t>e</a:t>
            </a:r>
            <a:r>
              <a:rPr sz="2800" spc="15" dirty="0">
                <a:latin typeface="Courier New"/>
                <a:cs typeface="Courier New"/>
              </a:rPr>
              <a:t>ll</a:t>
            </a:r>
            <a:r>
              <a:rPr sz="2800" spc="0" dirty="0">
                <a:latin typeface="Courier New"/>
                <a:cs typeface="Courier New"/>
              </a:rPr>
              <a:t>o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”;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“w</a:t>
            </a:r>
            <a:r>
              <a:rPr sz="2800" spc="-85" dirty="0">
                <a:latin typeface="Courier New"/>
                <a:cs typeface="Courier New"/>
              </a:rPr>
              <a:t>o</a:t>
            </a:r>
            <a:r>
              <a:rPr sz="2800" spc="15" dirty="0">
                <a:latin typeface="Courier New"/>
                <a:cs typeface="Courier New"/>
              </a:rPr>
              <a:t>rld</a:t>
            </a:r>
            <a:r>
              <a:rPr sz="2800" spc="-85" dirty="0">
                <a:latin typeface="Courier New"/>
                <a:cs typeface="Courier New"/>
              </a:rPr>
              <a:t>”</a:t>
            </a:r>
            <a:r>
              <a:rPr sz="2800" spc="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697808"/>
            <a:ext cx="2169795" cy="130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88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c; </a:t>
            </a:r>
            <a:r>
              <a:rPr sz="2800" spc="0" dirty="0">
                <a:latin typeface="Courier New"/>
                <a:cs typeface="Courier New"/>
              </a:rPr>
              <a:t>c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+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20" dirty="0">
                <a:latin typeface="Courier New"/>
                <a:cs typeface="Courier New"/>
              </a:rPr>
              <a:t>b</a:t>
            </a:r>
            <a:r>
              <a:rPr sz="2800" spc="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008530"/>
            <a:ext cx="8332470" cy="1644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4180">
              <a:lnSpc>
                <a:spcPct val="145800"/>
              </a:lnSpc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+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2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27965" indent="-215900">
              <a:lnSpc>
                <a:spcPct val="100000"/>
              </a:lnSpc>
              <a:buFont typeface="Calibri"/>
              <a:buChar char="•"/>
              <a:tabLst>
                <a:tab pos="227965" algn="l"/>
              </a:tabLst>
            </a:pPr>
            <a:r>
              <a:rPr sz="2400" spc="-16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10" dirty="0">
                <a:latin typeface="Calibri"/>
                <a:cs typeface="Calibri"/>
              </a:rPr>
              <a:t>’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26050" y="3613150"/>
            <a:ext cx="1803400" cy="457200"/>
          </a:xfrm>
          <a:custGeom>
            <a:avLst/>
            <a:gdLst/>
            <a:ahLst/>
            <a:cxnLst/>
            <a:rect l="l" t="t" r="r" b="b"/>
            <a:pathLst>
              <a:path w="1803400" h="457200">
                <a:moveTo>
                  <a:pt x="0" y="457200"/>
                </a:moveTo>
                <a:lnTo>
                  <a:pt x="1803400" y="457200"/>
                </a:lnTo>
                <a:lnTo>
                  <a:pt x="180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6C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6050" y="3613150"/>
            <a:ext cx="1803400" cy="457200"/>
          </a:xfrm>
          <a:custGeom>
            <a:avLst/>
            <a:gdLst/>
            <a:ahLst/>
            <a:cxnLst/>
            <a:rect l="l" t="t" r="r" b="b"/>
            <a:pathLst>
              <a:path w="1803400" h="457200">
                <a:moveTo>
                  <a:pt x="0" y="0"/>
                </a:moveTo>
                <a:lnTo>
                  <a:pt x="1803400" y="0"/>
                </a:lnTo>
                <a:lnTo>
                  <a:pt x="1803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28771" y="3694904"/>
            <a:ext cx="1397000" cy="252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latin typeface="Lucida Sans Typewriter"/>
                <a:cs typeface="Lucida Sans Typewriter"/>
              </a:rPr>
              <a:t>Hell</a:t>
            </a:r>
            <a:r>
              <a:rPr sz="1600" spc="-10" dirty="0">
                <a:latin typeface="Lucida Sans Typewriter"/>
                <a:cs typeface="Lucida Sans Typewriter"/>
              </a:rPr>
              <a:t>o</a:t>
            </a:r>
            <a:r>
              <a:rPr sz="1600" spc="-130" dirty="0">
                <a:latin typeface="Lucida Sans Typewriter"/>
                <a:cs typeface="Lucida Sans Typewriter"/>
              </a:rPr>
              <a:t> </a:t>
            </a:r>
            <a:r>
              <a:rPr sz="1600" spc="25" dirty="0">
                <a:latin typeface="Lucida Sans Typewriter"/>
                <a:cs typeface="Lucida Sans Typewriter"/>
              </a:rPr>
              <a:t>World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7600" y="3721100"/>
            <a:ext cx="88900" cy="254000"/>
          </a:xfrm>
          <a:custGeom>
            <a:avLst/>
            <a:gdLst/>
            <a:ahLst/>
            <a:cxnLst/>
            <a:rect l="l" t="t" r="r" b="b"/>
            <a:pathLst>
              <a:path w="88900" h="254000">
                <a:moveTo>
                  <a:pt x="0" y="254000"/>
                </a:moveTo>
                <a:lnTo>
                  <a:pt x="88900" y="254000"/>
                </a:lnTo>
                <a:lnTo>
                  <a:pt x="889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11542" y="3712367"/>
            <a:ext cx="14795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Lucida Console"/>
                <a:cs typeface="Lucida Console"/>
              </a:rPr>
              <a:t>c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3020"/>
            <a:ext cx="437642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320" dirty="0">
                <a:latin typeface="Times New Roman"/>
                <a:cs typeface="Times New Roman"/>
              </a:rPr>
              <a:t>W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20" dirty="0">
                <a:latin typeface="Times New Roman"/>
                <a:cs typeface="Times New Roman"/>
              </a:rPr>
              <a:t>k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 </a:t>
            </a:r>
            <a:r>
              <a:rPr sz="4000" spc="10" dirty="0">
                <a:latin typeface="Times New Roman"/>
                <a:cs typeface="Times New Roman"/>
              </a:rPr>
              <a:t>w</a:t>
            </a:r>
            <a:r>
              <a:rPr sz="4000" spc="-30" dirty="0">
                <a:latin typeface="Times New Roman"/>
                <a:cs typeface="Times New Roman"/>
              </a:rPr>
              <a:t>it</a:t>
            </a:r>
            <a:r>
              <a:rPr sz="4000" spc="0" dirty="0">
                <a:latin typeface="Times New Roman"/>
                <a:cs typeface="Times New Roman"/>
              </a:rPr>
              <a:t>h 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21368"/>
            <a:ext cx="6412865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300"/>
              </a:lnSpc>
              <a:buFont typeface="Calibri"/>
              <a:buChar char="•"/>
              <a:tabLst>
                <a:tab pos="354965" algn="l"/>
                <a:tab pos="5358765" algn="l"/>
              </a:tabLst>
            </a:pPr>
            <a:r>
              <a:rPr sz="2800" spc="-165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ll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14" dirty="0">
                <a:latin typeface="Calibri"/>
                <a:cs typeface="Calibri"/>
              </a:rPr>
              <a:t>x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</a:t>
            </a:r>
            <a:r>
              <a:rPr sz="2800" spc="-106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	</a:t>
            </a:r>
            <a:r>
              <a:rPr sz="2800" spc="15" dirty="0">
                <a:latin typeface="Courier New"/>
                <a:cs typeface="Courier New"/>
              </a:rPr>
              <a:t>i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0148"/>
            <a:ext cx="1737360" cy="46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3701" y="2690148"/>
            <a:ext cx="1943100" cy="46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“T</a:t>
            </a:r>
            <a:r>
              <a:rPr sz="2800" spc="-85" dirty="0">
                <a:latin typeface="Courier New"/>
                <a:cs typeface="Courier New"/>
              </a:rPr>
              <a:t>e</a:t>
            </a:r>
            <a:r>
              <a:rPr sz="2800" spc="0" dirty="0">
                <a:latin typeface="Courier New"/>
                <a:cs typeface="Courier New"/>
              </a:rPr>
              <a:t>n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”;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121948"/>
            <a:ext cx="2171700" cy="882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800" spc="15" dirty="0">
                <a:latin typeface="Courier New"/>
                <a:cs typeface="Courier New"/>
              </a:rPr>
              <a:t>in</a:t>
            </a:r>
            <a:r>
              <a:rPr sz="2800" spc="0" dirty="0">
                <a:latin typeface="Courier New"/>
                <a:cs typeface="Courier New"/>
              </a:rPr>
              <a:t>t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i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4;</a:t>
            </a:r>
            <a:endParaRPr sz="2800">
              <a:latin typeface="Courier New"/>
              <a:cs typeface="Courier New"/>
            </a:endParaRPr>
          </a:p>
          <a:p>
            <a:pPr marR="15240" algn="r">
              <a:lnSpc>
                <a:spcPts val="3300"/>
              </a:lnSpc>
            </a:pPr>
            <a:r>
              <a:rPr sz="280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541048"/>
            <a:ext cx="1737360" cy="46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404648"/>
            <a:ext cx="2169795" cy="46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c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+</a:t>
            </a:r>
            <a:r>
              <a:rPr sz="2800" spc="40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i</a:t>
            </a:r>
            <a:r>
              <a:rPr sz="2800" spc="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7350" y="4413250"/>
            <a:ext cx="1803400" cy="457200"/>
          </a:xfrm>
          <a:custGeom>
            <a:avLst/>
            <a:gdLst/>
            <a:ahLst/>
            <a:cxnLst/>
            <a:rect l="l" t="t" r="r" b="b"/>
            <a:pathLst>
              <a:path w="1803400" h="457200">
                <a:moveTo>
                  <a:pt x="0" y="457200"/>
                </a:moveTo>
                <a:lnTo>
                  <a:pt x="1803400" y="457200"/>
                </a:lnTo>
                <a:lnTo>
                  <a:pt x="180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6C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7350" y="4413250"/>
            <a:ext cx="1803400" cy="457200"/>
          </a:xfrm>
          <a:custGeom>
            <a:avLst/>
            <a:gdLst/>
            <a:ahLst/>
            <a:cxnLst/>
            <a:rect l="l" t="t" r="r" b="b"/>
            <a:pathLst>
              <a:path w="1803400" h="457200">
                <a:moveTo>
                  <a:pt x="0" y="0"/>
                </a:moveTo>
                <a:lnTo>
                  <a:pt x="1803400" y="0"/>
                </a:lnTo>
                <a:lnTo>
                  <a:pt x="1803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67171" y="4500454"/>
            <a:ext cx="643255" cy="252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latin typeface="Lucida Sans Typewriter"/>
                <a:cs typeface="Lucida Sans Typewriter"/>
              </a:rPr>
              <a:t>Te</a:t>
            </a:r>
            <a:r>
              <a:rPr sz="1600" spc="-10" dirty="0">
                <a:latin typeface="Lucida Sans Typewriter"/>
                <a:cs typeface="Lucida Sans Typewriter"/>
              </a:rPr>
              <a:t>n</a:t>
            </a:r>
            <a:r>
              <a:rPr sz="1600" spc="-30" dirty="0"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Sans Typewriter"/>
                <a:cs typeface="Lucida Sans Typewriter"/>
              </a:rPr>
              <a:t>4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8900" y="4533900"/>
            <a:ext cx="76200" cy="241300"/>
          </a:xfrm>
          <a:custGeom>
            <a:avLst/>
            <a:gdLst/>
            <a:ahLst/>
            <a:cxnLst/>
            <a:rect l="l" t="t" r="r" b="b"/>
            <a:pathLst>
              <a:path w="76200" h="241300">
                <a:moveTo>
                  <a:pt x="0" y="241300"/>
                </a:moveTo>
                <a:lnTo>
                  <a:pt x="76200" y="241300"/>
                </a:lnTo>
                <a:lnTo>
                  <a:pt x="762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49942" y="4517917"/>
            <a:ext cx="14795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Lucida Console"/>
                <a:cs typeface="Lucida Console"/>
              </a:rPr>
              <a:t>c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3020"/>
            <a:ext cx="437642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320" dirty="0">
                <a:latin typeface="Times New Roman"/>
                <a:cs typeface="Times New Roman"/>
              </a:rPr>
              <a:t>W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20" dirty="0">
                <a:latin typeface="Times New Roman"/>
                <a:cs typeface="Times New Roman"/>
              </a:rPr>
              <a:t>k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 </a:t>
            </a:r>
            <a:r>
              <a:rPr sz="4000" spc="10" dirty="0">
                <a:latin typeface="Times New Roman"/>
                <a:cs typeface="Times New Roman"/>
              </a:rPr>
              <a:t>w</a:t>
            </a:r>
            <a:r>
              <a:rPr sz="4000" spc="-30" dirty="0">
                <a:latin typeface="Times New Roman"/>
                <a:cs typeface="Times New Roman"/>
              </a:rPr>
              <a:t>it</a:t>
            </a:r>
            <a:r>
              <a:rPr sz="4000" spc="0" dirty="0">
                <a:latin typeface="Times New Roman"/>
                <a:cs typeface="Times New Roman"/>
              </a:rPr>
              <a:t>h 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36320"/>
            <a:ext cx="4290060" cy="450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577465" algn="l"/>
              </a:tabLst>
            </a:pPr>
            <a:r>
              <a:rPr sz="2800" dirty="0">
                <a:latin typeface="Courier New"/>
                <a:cs typeface="Courier New"/>
              </a:rPr>
              <a:t>c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+</a:t>
            </a:r>
            <a:r>
              <a:rPr sz="2800" spc="40" dirty="0">
                <a:latin typeface="Courier New"/>
                <a:cs typeface="Courier New"/>
              </a:rPr>
              <a:t> </a:t>
            </a:r>
            <a:r>
              <a:rPr sz="2800" spc="15" dirty="0" err="1">
                <a:latin typeface="Courier New"/>
                <a:cs typeface="Courier New"/>
              </a:rPr>
              <a:t>i</a:t>
            </a:r>
            <a:r>
              <a:rPr sz="2800" spc="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916033"/>
            <a:ext cx="7769860" cy="1729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200"/>
              </a:lnSpc>
              <a:buFont typeface="Calibri"/>
              <a:buChar char="•"/>
              <a:tabLst>
                <a:tab pos="266065" algn="l"/>
                <a:tab pos="5320665" algn="l"/>
                <a:tab pos="7314565" algn="l"/>
              </a:tabLst>
            </a:pP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y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er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e,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.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all</a:t>
            </a:r>
            <a:r>
              <a:rPr sz="2800" spc="-18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lang="en-US" sz="2800" spc="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lang="en-US" sz="2800" spc="-65" dirty="0">
                <a:latin typeface="Calibri"/>
                <a:cs typeface="Calibri"/>
              </a:rPr>
              <a:t>-</a:t>
            </a:r>
            <a:r>
              <a:rPr sz="2800" spc="-10" dirty="0" err="1">
                <a:latin typeface="Calibri"/>
                <a:cs typeface="Calibri"/>
              </a:rPr>
              <a:t>e</a:t>
            </a:r>
            <a:r>
              <a:rPr sz="2800" spc="-50" dirty="0" err="1">
                <a:latin typeface="Calibri"/>
                <a:cs typeface="Calibri"/>
              </a:rPr>
              <a:t>t</a:t>
            </a:r>
            <a:r>
              <a:rPr sz="2800" spc="30" dirty="0" err="1">
                <a:latin typeface="Calibri"/>
                <a:cs typeface="Calibri"/>
              </a:rPr>
              <a:t>h</a:t>
            </a:r>
            <a:r>
              <a:rPr sz="2800" spc="20" dirty="0" err="1">
                <a:latin typeface="Calibri"/>
                <a:cs typeface="Calibri"/>
              </a:rPr>
              <a:t>o</a:t>
            </a:r>
            <a:r>
              <a:rPr sz="2800" spc="0" dirty="0" err="1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15" dirty="0" err="1">
                <a:latin typeface="Courier New"/>
                <a:cs typeface="Courier New"/>
              </a:rPr>
              <a:t>toString</a:t>
            </a:r>
            <a:r>
              <a:rPr sz="2800" spc="15" dirty="0">
                <a:latin typeface="Courier New"/>
                <a:cs typeface="Courier New"/>
              </a:rPr>
              <a:t>()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ch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30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Object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3020"/>
            <a:ext cx="437642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320" dirty="0">
                <a:latin typeface="Times New Roman"/>
                <a:cs typeface="Times New Roman"/>
              </a:rPr>
              <a:t>W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20" dirty="0">
                <a:latin typeface="Times New Roman"/>
                <a:cs typeface="Times New Roman"/>
              </a:rPr>
              <a:t>k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 </a:t>
            </a:r>
            <a:r>
              <a:rPr sz="4000" spc="10" dirty="0">
                <a:latin typeface="Times New Roman"/>
                <a:cs typeface="Times New Roman"/>
              </a:rPr>
              <a:t>w</a:t>
            </a:r>
            <a:r>
              <a:rPr sz="4000" spc="-30" dirty="0">
                <a:latin typeface="Times New Roman"/>
                <a:cs typeface="Times New Roman"/>
              </a:rPr>
              <a:t>it</a:t>
            </a:r>
            <a:r>
              <a:rPr sz="4000" spc="0" dirty="0">
                <a:latin typeface="Times New Roman"/>
                <a:cs typeface="Times New Roman"/>
              </a:rPr>
              <a:t>h 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3889" y="933176"/>
            <a:ext cx="3022600" cy="450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a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““;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798" y="2622276"/>
            <a:ext cx="7909559" cy="2313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609090" algn="ctr">
              <a:lnSpc>
                <a:spcPct val="100000"/>
              </a:lnSpc>
            </a:pPr>
            <a:r>
              <a:rPr sz="4000" dirty="0">
                <a:latin typeface="Courier New"/>
                <a:cs typeface="Courier New"/>
              </a:rPr>
              <a:t>a</a:t>
            </a:r>
            <a:r>
              <a:rPr sz="4000" spc="-5" dirty="0">
                <a:latin typeface="Courier New"/>
                <a:cs typeface="Courier New"/>
              </a:rPr>
              <a:t> </a:t>
            </a:r>
            <a:r>
              <a:rPr sz="4000" spc="0" dirty="0">
                <a:latin typeface="Courier New"/>
                <a:cs typeface="Courier New"/>
              </a:rPr>
              <a:t>=</a:t>
            </a:r>
            <a:r>
              <a:rPr sz="4000" spc="-5" dirty="0">
                <a:latin typeface="Courier New"/>
                <a:cs typeface="Courier New"/>
              </a:rPr>
              <a:t> </a:t>
            </a:r>
            <a:r>
              <a:rPr sz="4000" spc="0" dirty="0">
                <a:latin typeface="Courier New"/>
                <a:cs typeface="Courier New"/>
              </a:rPr>
              <a:t>b</a:t>
            </a:r>
            <a:r>
              <a:rPr sz="4000" spc="-5" dirty="0">
                <a:latin typeface="Courier New"/>
                <a:cs typeface="Courier New"/>
              </a:rPr>
              <a:t> </a:t>
            </a:r>
            <a:r>
              <a:rPr sz="4000" spc="0" dirty="0">
                <a:latin typeface="Courier New"/>
                <a:cs typeface="Courier New"/>
              </a:rPr>
              <a:t>+</a:t>
            </a:r>
            <a:r>
              <a:rPr sz="4000" spc="-5" dirty="0">
                <a:latin typeface="Courier New"/>
                <a:cs typeface="Courier New"/>
              </a:rPr>
              <a:t> </a:t>
            </a:r>
            <a:r>
              <a:rPr sz="4000" spc="0" dirty="0">
                <a:latin typeface="Courier New"/>
                <a:cs typeface="Courier New"/>
              </a:rPr>
              <a:t>c;</a:t>
            </a:r>
            <a:endParaRPr sz="40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spc="4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S</a:t>
            </a:r>
            <a:r>
              <a:rPr sz="3200" spc="-65" dirty="0">
                <a:latin typeface="Calibri"/>
                <a:cs typeface="Calibri"/>
              </a:rPr>
              <a:t>y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x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3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3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900"/>
              </a:lnSpc>
              <a:spcBef>
                <a:spcPts val="40"/>
              </a:spcBef>
            </a:pPr>
            <a:r>
              <a:rPr sz="3200" spc="-26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n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ri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 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3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+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ri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71189" y="1383041"/>
          <a:ext cx="21969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int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2;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int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c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3;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340296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14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x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4668520" cy="5237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40" dirty="0">
                <a:latin typeface="+mj-lt"/>
                <a:cs typeface="Calibri"/>
              </a:rPr>
              <a:t>J</a:t>
            </a:r>
            <a:r>
              <a:rPr sz="3200" spc="-135" dirty="0">
                <a:latin typeface="+mj-lt"/>
                <a:cs typeface="Calibri"/>
              </a:rPr>
              <a:t>a</a:t>
            </a:r>
            <a:r>
              <a:rPr sz="3200" spc="-65" dirty="0">
                <a:latin typeface="+mj-lt"/>
                <a:cs typeface="Calibri"/>
              </a:rPr>
              <a:t>v</a:t>
            </a:r>
            <a:r>
              <a:rPr sz="3200" spc="0" dirty="0">
                <a:latin typeface="+mj-lt"/>
                <a:cs typeface="Calibri"/>
              </a:rPr>
              <a:t>a</a:t>
            </a:r>
            <a:r>
              <a:rPr sz="3200" spc="140" dirty="0">
                <a:latin typeface="+mj-lt"/>
                <a:cs typeface="Calibri"/>
              </a:rPr>
              <a:t> </a:t>
            </a:r>
            <a:r>
              <a:rPr sz="3200" spc="-35" dirty="0">
                <a:latin typeface="+mj-lt"/>
                <a:cs typeface="Calibri"/>
              </a:rPr>
              <a:t>la</a:t>
            </a:r>
            <a:r>
              <a:rPr sz="3200" spc="15" dirty="0">
                <a:latin typeface="+mj-lt"/>
                <a:cs typeface="Calibri"/>
              </a:rPr>
              <a:t>n</a:t>
            </a:r>
            <a:r>
              <a:rPr sz="3200" spc="-25" dirty="0">
                <a:latin typeface="+mj-lt"/>
                <a:cs typeface="Calibri"/>
              </a:rPr>
              <a:t>g</a:t>
            </a:r>
            <a:r>
              <a:rPr sz="3200" spc="20" dirty="0">
                <a:latin typeface="+mj-lt"/>
                <a:cs typeface="Calibri"/>
              </a:rPr>
              <a:t>u</a:t>
            </a:r>
            <a:r>
              <a:rPr sz="3200" spc="-55" dirty="0">
                <a:latin typeface="+mj-lt"/>
                <a:cs typeface="Calibri"/>
              </a:rPr>
              <a:t>a</a:t>
            </a:r>
            <a:r>
              <a:rPr sz="3200" spc="-25" dirty="0">
                <a:latin typeface="+mj-lt"/>
                <a:cs typeface="Calibri"/>
              </a:rPr>
              <a:t>g</a:t>
            </a:r>
            <a:r>
              <a:rPr sz="3200" spc="-20" dirty="0">
                <a:latin typeface="+mj-lt"/>
                <a:cs typeface="Calibri"/>
              </a:rPr>
              <a:t>e</a:t>
            </a:r>
            <a:r>
              <a:rPr sz="3200" spc="80" dirty="0">
                <a:latin typeface="+mj-lt"/>
                <a:cs typeface="Calibri"/>
              </a:rPr>
              <a:t> </a:t>
            </a:r>
            <a:r>
              <a:rPr sz="3200" spc="0" dirty="0">
                <a:latin typeface="+mj-lt"/>
                <a:cs typeface="Calibri"/>
              </a:rPr>
              <a:t>&amp;</a:t>
            </a:r>
            <a:r>
              <a:rPr sz="3200" spc="-10" dirty="0">
                <a:latin typeface="+mj-lt"/>
                <a:cs typeface="Calibri"/>
              </a:rPr>
              <a:t> </a:t>
            </a:r>
            <a:r>
              <a:rPr sz="3200" spc="20" dirty="0">
                <a:latin typeface="+mj-lt"/>
                <a:cs typeface="Calibri"/>
              </a:rPr>
              <a:t>p</a:t>
            </a:r>
            <a:r>
              <a:rPr sz="3200" spc="-130" dirty="0">
                <a:latin typeface="+mj-lt"/>
                <a:cs typeface="Calibri"/>
              </a:rPr>
              <a:t>r</a:t>
            </a:r>
            <a:r>
              <a:rPr sz="3200" spc="10" dirty="0">
                <a:latin typeface="+mj-lt"/>
                <a:cs typeface="Calibri"/>
              </a:rPr>
              <a:t>o</a:t>
            </a:r>
            <a:r>
              <a:rPr sz="3200" spc="-25" dirty="0">
                <a:latin typeface="+mj-lt"/>
                <a:cs typeface="Calibri"/>
              </a:rPr>
              <a:t>g</a:t>
            </a:r>
            <a:r>
              <a:rPr sz="3200" spc="-130" dirty="0">
                <a:latin typeface="+mj-lt"/>
                <a:cs typeface="Calibri"/>
              </a:rPr>
              <a:t>r</a:t>
            </a:r>
            <a:r>
              <a:rPr sz="3200" spc="-55" dirty="0">
                <a:latin typeface="+mj-lt"/>
                <a:cs typeface="Calibri"/>
              </a:rPr>
              <a:t>a</a:t>
            </a:r>
            <a:r>
              <a:rPr sz="3200" spc="10" dirty="0">
                <a:latin typeface="+mj-lt"/>
                <a:cs typeface="Calibri"/>
              </a:rPr>
              <a:t>m</a:t>
            </a:r>
            <a:r>
              <a:rPr sz="3200" spc="0" dirty="0">
                <a:latin typeface="+mj-lt"/>
                <a:cs typeface="Calibri"/>
              </a:rPr>
              <a:t>s</a:t>
            </a:r>
            <a:endParaRPr sz="3200" dirty="0">
              <a:latin typeface="+mj-lt"/>
              <a:cs typeface="Calibri"/>
            </a:endParaRPr>
          </a:p>
          <a:p>
            <a:pPr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3200" dirty="0">
              <a:latin typeface="+mj-lt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15" dirty="0">
                <a:latin typeface="+mj-lt"/>
                <a:cs typeface="Calibri"/>
              </a:rPr>
              <a:t>V</a:t>
            </a:r>
            <a:r>
              <a:rPr sz="3200" spc="-35" dirty="0">
                <a:latin typeface="+mj-lt"/>
                <a:cs typeface="Calibri"/>
              </a:rPr>
              <a:t>a</a:t>
            </a:r>
            <a:r>
              <a:rPr sz="3200" spc="-30" dirty="0">
                <a:latin typeface="+mj-lt"/>
                <a:cs typeface="Calibri"/>
              </a:rPr>
              <a:t>r</a:t>
            </a:r>
            <a:r>
              <a:rPr sz="3200" spc="-35" dirty="0">
                <a:latin typeface="+mj-lt"/>
                <a:cs typeface="Calibri"/>
              </a:rPr>
              <a:t>ia</a:t>
            </a:r>
            <a:r>
              <a:rPr sz="3200" spc="15" dirty="0">
                <a:latin typeface="+mj-lt"/>
                <a:cs typeface="Calibri"/>
              </a:rPr>
              <a:t>b</a:t>
            </a:r>
            <a:r>
              <a:rPr sz="3200" spc="-35" dirty="0">
                <a:latin typeface="+mj-lt"/>
                <a:cs typeface="Calibri"/>
              </a:rPr>
              <a:t>l</a:t>
            </a:r>
            <a:r>
              <a:rPr sz="3200" spc="-15" dirty="0">
                <a:latin typeface="+mj-lt"/>
                <a:cs typeface="Calibri"/>
              </a:rPr>
              <a:t>e</a:t>
            </a:r>
            <a:r>
              <a:rPr sz="3200" spc="0" dirty="0">
                <a:latin typeface="+mj-lt"/>
                <a:cs typeface="Calibri"/>
              </a:rPr>
              <a:t>s</a:t>
            </a:r>
            <a:r>
              <a:rPr sz="3200" spc="120" dirty="0">
                <a:latin typeface="+mj-lt"/>
                <a:cs typeface="Calibri"/>
              </a:rPr>
              <a:t> </a:t>
            </a:r>
            <a:r>
              <a:rPr sz="3200" spc="-35" dirty="0">
                <a:latin typeface="+mj-lt"/>
                <a:cs typeface="Calibri"/>
              </a:rPr>
              <a:t>i</a:t>
            </a:r>
            <a:r>
              <a:rPr sz="3200" spc="0" dirty="0">
                <a:latin typeface="+mj-lt"/>
                <a:cs typeface="Calibri"/>
              </a:rPr>
              <a:t>n</a:t>
            </a:r>
            <a:r>
              <a:rPr sz="3200" spc="90" dirty="0">
                <a:latin typeface="+mj-lt"/>
                <a:cs typeface="Calibri"/>
              </a:rPr>
              <a:t> </a:t>
            </a:r>
            <a:r>
              <a:rPr sz="3200" spc="-30" dirty="0">
                <a:latin typeface="+mj-lt"/>
                <a:cs typeface="Calibri"/>
              </a:rPr>
              <a:t>J</a:t>
            </a:r>
            <a:r>
              <a:rPr sz="3200" spc="-135" dirty="0">
                <a:latin typeface="+mj-lt"/>
                <a:cs typeface="Calibri"/>
              </a:rPr>
              <a:t>a</a:t>
            </a:r>
            <a:r>
              <a:rPr sz="3200" spc="-60" dirty="0">
                <a:latin typeface="+mj-lt"/>
                <a:cs typeface="Calibri"/>
              </a:rPr>
              <a:t>v</a:t>
            </a:r>
            <a:r>
              <a:rPr sz="3200" spc="0" dirty="0">
                <a:latin typeface="+mj-lt"/>
                <a:cs typeface="Calibri"/>
              </a:rPr>
              <a:t>a</a:t>
            </a:r>
            <a:endParaRPr sz="3200" dirty="0">
              <a:latin typeface="+mj-lt"/>
              <a:cs typeface="Calibri"/>
            </a:endParaRPr>
          </a:p>
          <a:p>
            <a:pPr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3200" dirty="0">
              <a:latin typeface="+mj-lt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30" dirty="0">
                <a:latin typeface="+mj-lt"/>
                <a:cs typeface="Calibri"/>
              </a:rPr>
              <a:t>S</a:t>
            </a:r>
            <a:r>
              <a:rPr sz="3200" spc="25" dirty="0">
                <a:latin typeface="+mj-lt"/>
                <a:cs typeface="Calibri"/>
              </a:rPr>
              <a:t>t</a:t>
            </a:r>
            <a:r>
              <a:rPr sz="3200" spc="-35" dirty="0">
                <a:latin typeface="+mj-lt"/>
                <a:cs typeface="Calibri"/>
              </a:rPr>
              <a:t>ri</a:t>
            </a:r>
            <a:r>
              <a:rPr sz="3200" spc="15" dirty="0">
                <a:latin typeface="+mj-lt"/>
                <a:cs typeface="Calibri"/>
              </a:rPr>
              <a:t>n</a:t>
            </a:r>
            <a:r>
              <a:rPr sz="3200" spc="-25" dirty="0">
                <a:latin typeface="+mj-lt"/>
                <a:cs typeface="Calibri"/>
              </a:rPr>
              <a:t>g</a:t>
            </a:r>
            <a:r>
              <a:rPr sz="3200" spc="0" dirty="0">
                <a:latin typeface="+mj-lt"/>
                <a:cs typeface="Calibri"/>
              </a:rPr>
              <a:t>s</a:t>
            </a:r>
            <a:r>
              <a:rPr sz="3200" spc="25" dirty="0">
                <a:latin typeface="+mj-lt"/>
                <a:cs typeface="Calibri"/>
              </a:rPr>
              <a:t> </a:t>
            </a:r>
            <a:r>
              <a:rPr sz="3200" spc="-35" dirty="0">
                <a:latin typeface="+mj-lt"/>
                <a:cs typeface="Calibri"/>
              </a:rPr>
              <a:t>i</a:t>
            </a:r>
            <a:r>
              <a:rPr sz="3200" spc="0" dirty="0">
                <a:latin typeface="+mj-lt"/>
                <a:cs typeface="Calibri"/>
              </a:rPr>
              <a:t>n</a:t>
            </a:r>
            <a:r>
              <a:rPr sz="3200" spc="-10" dirty="0">
                <a:latin typeface="+mj-lt"/>
                <a:cs typeface="Calibri"/>
              </a:rPr>
              <a:t> </a:t>
            </a:r>
            <a:r>
              <a:rPr sz="3200" spc="-30" dirty="0">
                <a:latin typeface="+mj-lt"/>
                <a:cs typeface="Calibri"/>
              </a:rPr>
              <a:t>J</a:t>
            </a:r>
            <a:r>
              <a:rPr sz="3200" spc="-135" dirty="0">
                <a:latin typeface="+mj-lt"/>
                <a:cs typeface="Calibri"/>
              </a:rPr>
              <a:t>a</a:t>
            </a:r>
            <a:r>
              <a:rPr sz="3200" spc="-60" dirty="0">
                <a:latin typeface="+mj-lt"/>
                <a:cs typeface="Calibri"/>
              </a:rPr>
              <a:t>v</a:t>
            </a:r>
            <a:r>
              <a:rPr sz="3200" spc="0" dirty="0">
                <a:latin typeface="+mj-lt"/>
                <a:cs typeface="Calibri"/>
              </a:rPr>
              <a:t>a</a:t>
            </a:r>
            <a:endParaRPr lang="en-US" sz="3200" spc="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750" spc="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>
                <a:latin typeface="+mj-lt"/>
                <a:cs typeface="Calibri"/>
              </a:rPr>
              <a:t>Console Input &amp; Output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75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>
                <a:latin typeface="+mj-lt"/>
                <a:cs typeface="Calibri"/>
              </a:rPr>
              <a:t>Comments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0" dirty="0">
                <a:latin typeface="Times New Roman"/>
                <a:cs typeface="Times New Roman"/>
              </a:rPr>
              <a:t>ub</a:t>
            </a:r>
            <a:r>
              <a:rPr sz="4000" spc="-35" dirty="0">
                <a:latin typeface="Times New Roman"/>
                <a:cs typeface="Times New Roman"/>
              </a:rPr>
              <a:t>-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ts val="3300"/>
              </a:lnSpc>
              <a:buFont typeface="Calibri"/>
              <a:buChar char="•"/>
              <a:tabLst>
                <a:tab pos="266065" algn="l"/>
                <a:tab pos="6235065" algn="l"/>
              </a:tabLst>
            </a:pPr>
            <a:r>
              <a:rPr sz="2800" spc="-16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x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ub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4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30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substring(</a:t>
            </a:r>
            <a:r>
              <a:rPr sz="2800" spc="0" dirty="0">
                <a:latin typeface="Courier New"/>
                <a:cs typeface="Courier New"/>
              </a:rPr>
              <a:t>)</a:t>
            </a:r>
            <a:r>
              <a:rPr sz="2800" spc="-1265" dirty="0">
                <a:latin typeface="Courier New"/>
                <a:cs typeface="Courier New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ss	</a:t>
            </a:r>
            <a:r>
              <a:rPr sz="2800" spc="15" dirty="0">
                <a:latin typeface="Courier New"/>
                <a:cs typeface="Courier New"/>
              </a:rPr>
              <a:t>String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229326"/>
            <a:ext cx="7477759" cy="869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gr</a:t>
            </a:r>
            <a:r>
              <a:rPr sz="2800" spc="-85" dirty="0">
                <a:latin typeface="Courier New"/>
                <a:cs typeface="Courier New"/>
              </a:rPr>
              <a:t>e</a:t>
            </a:r>
            <a:r>
              <a:rPr sz="2800" spc="15" dirty="0">
                <a:latin typeface="Courier New"/>
                <a:cs typeface="Courier New"/>
              </a:rPr>
              <a:t>e</a:t>
            </a:r>
            <a:r>
              <a:rPr sz="2800" spc="0" dirty="0">
                <a:latin typeface="Courier New"/>
                <a:cs typeface="Courier New"/>
              </a:rPr>
              <a:t>t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“H</a:t>
            </a:r>
            <a:r>
              <a:rPr sz="2800" spc="-85" dirty="0">
                <a:latin typeface="Courier New"/>
                <a:cs typeface="Courier New"/>
              </a:rPr>
              <a:t>o</a:t>
            </a:r>
            <a:r>
              <a:rPr sz="2800" spc="15" dirty="0">
                <a:latin typeface="Courier New"/>
                <a:cs typeface="Courier New"/>
              </a:rPr>
              <a:t>wd</a:t>
            </a:r>
            <a:r>
              <a:rPr sz="2800" spc="20" dirty="0">
                <a:latin typeface="Courier New"/>
                <a:cs typeface="Courier New"/>
              </a:rPr>
              <a:t>y</a:t>
            </a:r>
            <a:r>
              <a:rPr sz="2800" spc="-80" dirty="0">
                <a:latin typeface="Courier New"/>
                <a:cs typeface="Courier New"/>
              </a:rPr>
              <a:t>”;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3300"/>
              </a:lnSpc>
            </a:pPr>
            <a:r>
              <a:rPr sz="2800" spc="15" dirty="0">
                <a:latin typeface="Courier New"/>
                <a:cs typeface="Courier New"/>
              </a:rPr>
              <a:t>Strin</a:t>
            </a:r>
            <a:r>
              <a:rPr sz="2800" spc="0" dirty="0">
                <a:latin typeface="Courier New"/>
                <a:cs typeface="Courier New"/>
              </a:rPr>
              <a:t>g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s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gr</a:t>
            </a:r>
            <a:r>
              <a:rPr sz="2800" spc="-85" dirty="0">
                <a:latin typeface="Courier New"/>
                <a:cs typeface="Courier New"/>
              </a:rPr>
              <a:t>e</a:t>
            </a:r>
            <a:r>
              <a:rPr sz="2800" spc="15" dirty="0">
                <a:latin typeface="Courier New"/>
                <a:cs typeface="Courier New"/>
              </a:rPr>
              <a:t>et.</a:t>
            </a:r>
            <a:r>
              <a:rPr sz="2800" spc="-85" dirty="0">
                <a:latin typeface="Courier New"/>
                <a:cs typeface="Courier New"/>
              </a:rPr>
              <a:t>s</a:t>
            </a:r>
            <a:r>
              <a:rPr sz="2800" spc="15" dirty="0">
                <a:latin typeface="Courier New"/>
                <a:cs typeface="Courier New"/>
              </a:rPr>
              <a:t>ubs</a:t>
            </a:r>
            <a:r>
              <a:rPr sz="2800" spc="-85" dirty="0">
                <a:latin typeface="Courier New"/>
                <a:cs typeface="Courier New"/>
              </a:rPr>
              <a:t>t</a:t>
            </a:r>
            <a:r>
              <a:rPr sz="2800" spc="15" dirty="0">
                <a:latin typeface="Courier New"/>
                <a:cs typeface="Courier New"/>
              </a:rPr>
              <a:t>rin</a:t>
            </a:r>
            <a:r>
              <a:rPr sz="2800" spc="-80" dirty="0">
                <a:latin typeface="Courier New"/>
                <a:cs typeface="Courier New"/>
              </a:rPr>
              <a:t>g</a:t>
            </a:r>
            <a:r>
              <a:rPr sz="2800" spc="0" dirty="0">
                <a:latin typeface="Courier New"/>
                <a:cs typeface="Courier New"/>
              </a:rPr>
              <a:t>(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0</a:t>
            </a:r>
            <a:r>
              <a:rPr sz="2800" spc="0" dirty="0">
                <a:latin typeface="Courier New"/>
                <a:cs typeface="Courier New"/>
              </a:rPr>
              <a:t>,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4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-85" dirty="0">
                <a:latin typeface="Courier New"/>
                <a:cs typeface="Courier New"/>
              </a:rPr>
              <a:t>)</a:t>
            </a:r>
            <a:r>
              <a:rPr sz="2800" spc="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7875" y="3500120"/>
            <a:ext cx="3392170" cy="1426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800" spc="20" dirty="0">
                <a:solidFill>
                  <a:srgbClr val="D60093"/>
                </a:solidFill>
                <a:latin typeface="Courier New"/>
                <a:cs typeface="Courier New"/>
              </a:rPr>
              <a:t>Howdy</a:t>
            </a:r>
            <a:endParaRPr sz="8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5051" y="4730750"/>
            <a:ext cx="127000" cy="838200"/>
          </a:xfrm>
          <a:custGeom>
            <a:avLst/>
            <a:gdLst/>
            <a:ahLst/>
            <a:cxnLst/>
            <a:rect l="l" t="t" r="r" b="b"/>
            <a:pathLst>
              <a:path w="127000" h="838200">
                <a:moveTo>
                  <a:pt x="69850" y="81280"/>
                </a:moveTo>
                <a:lnTo>
                  <a:pt x="57150" y="81280"/>
                </a:lnTo>
                <a:lnTo>
                  <a:pt x="57148" y="838200"/>
                </a:lnTo>
                <a:lnTo>
                  <a:pt x="69848" y="838200"/>
                </a:lnTo>
                <a:lnTo>
                  <a:pt x="69850" y="81280"/>
                </a:lnTo>
                <a:close/>
              </a:path>
              <a:path w="127000" h="838200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104140" y="81280"/>
                </a:lnTo>
                <a:lnTo>
                  <a:pt x="63500" y="0"/>
                </a:lnTo>
                <a:close/>
              </a:path>
              <a:path w="127000" h="838200">
                <a:moveTo>
                  <a:pt x="104140" y="81280"/>
                </a:moveTo>
                <a:lnTo>
                  <a:pt x="69850" y="81280"/>
                </a:lnTo>
                <a:lnTo>
                  <a:pt x="127000" y="127000"/>
                </a:lnTo>
                <a:lnTo>
                  <a:pt x="104140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0851" y="4730750"/>
            <a:ext cx="127000" cy="838200"/>
          </a:xfrm>
          <a:custGeom>
            <a:avLst/>
            <a:gdLst/>
            <a:ahLst/>
            <a:cxnLst/>
            <a:rect l="l" t="t" r="r" b="b"/>
            <a:pathLst>
              <a:path w="127000" h="838200">
                <a:moveTo>
                  <a:pt x="69850" y="81280"/>
                </a:moveTo>
                <a:lnTo>
                  <a:pt x="57150" y="81280"/>
                </a:lnTo>
                <a:lnTo>
                  <a:pt x="57148" y="838200"/>
                </a:lnTo>
                <a:lnTo>
                  <a:pt x="69848" y="838200"/>
                </a:lnTo>
                <a:lnTo>
                  <a:pt x="69850" y="81280"/>
                </a:lnTo>
                <a:close/>
              </a:path>
              <a:path w="127000" h="838200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104140" y="81280"/>
                </a:lnTo>
                <a:lnTo>
                  <a:pt x="63500" y="0"/>
                </a:lnTo>
                <a:close/>
              </a:path>
              <a:path w="127000" h="838200">
                <a:moveTo>
                  <a:pt x="104140" y="81280"/>
                </a:moveTo>
                <a:lnTo>
                  <a:pt x="69850" y="81280"/>
                </a:lnTo>
                <a:lnTo>
                  <a:pt x="127000" y="127000"/>
                </a:lnTo>
                <a:lnTo>
                  <a:pt x="104140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1" y="4730750"/>
            <a:ext cx="127000" cy="838200"/>
          </a:xfrm>
          <a:custGeom>
            <a:avLst/>
            <a:gdLst/>
            <a:ahLst/>
            <a:cxnLst/>
            <a:rect l="l" t="t" r="r" b="b"/>
            <a:pathLst>
              <a:path w="127000" h="838200">
                <a:moveTo>
                  <a:pt x="69850" y="81280"/>
                </a:moveTo>
                <a:lnTo>
                  <a:pt x="57150" y="81280"/>
                </a:lnTo>
                <a:lnTo>
                  <a:pt x="57148" y="838200"/>
                </a:lnTo>
                <a:lnTo>
                  <a:pt x="69848" y="838200"/>
                </a:lnTo>
                <a:lnTo>
                  <a:pt x="69850" y="81280"/>
                </a:lnTo>
                <a:close/>
              </a:path>
              <a:path w="127000" h="838200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104139" y="81280"/>
                </a:lnTo>
                <a:lnTo>
                  <a:pt x="63500" y="0"/>
                </a:lnTo>
                <a:close/>
              </a:path>
              <a:path w="127000" h="838200">
                <a:moveTo>
                  <a:pt x="104139" y="81280"/>
                </a:moveTo>
                <a:lnTo>
                  <a:pt x="69850" y="81280"/>
                </a:lnTo>
                <a:lnTo>
                  <a:pt x="127000" y="127000"/>
                </a:lnTo>
                <a:lnTo>
                  <a:pt x="104139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1" y="4730750"/>
            <a:ext cx="127000" cy="838200"/>
          </a:xfrm>
          <a:custGeom>
            <a:avLst/>
            <a:gdLst/>
            <a:ahLst/>
            <a:cxnLst/>
            <a:rect l="l" t="t" r="r" b="b"/>
            <a:pathLst>
              <a:path w="127000" h="838200">
                <a:moveTo>
                  <a:pt x="69850" y="81280"/>
                </a:moveTo>
                <a:lnTo>
                  <a:pt x="57150" y="81280"/>
                </a:lnTo>
                <a:lnTo>
                  <a:pt x="57148" y="838200"/>
                </a:lnTo>
                <a:lnTo>
                  <a:pt x="69848" y="838200"/>
                </a:lnTo>
                <a:lnTo>
                  <a:pt x="69850" y="81280"/>
                </a:lnTo>
                <a:close/>
              </a:path>
              <a:path w="127000" h="838200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104139" y="81280"/>
                </a:lnTo>
                <a:lnTo>
                  <a:pt x="63500" y="0"/>
                </a:lnTo>
                <a:close/>
              </a:path>
              <a:path w="127000" h="838200">
                <a:moveTo>
                  <a:pt x="104139" y="81280"/>
                </a:moveTo>
                <a:lnTo>
                  <a:pt x="69850" y="81280"/>
                </a:lnTo>
                <a:lnTo>
                  <a:pt x="127000" y="127000"/>
                </a:lnTo>
                <a:lnTo>
                  <a:pt x="104139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5851" y="4883150"/>
            <a:ext cx="127000" cy="685800"/>
          </a:xfrm>
          <a:custGeom>
            <a:avLst/>
            <a:gdLst/>
            <a:ahLst/>
            <a:cxnLst/>
            <a:rect l="l" t="t" r="r" b="b"/>
            <a:pathLst>
              <a:path w="127000" h="685800">
                <a:moveTo>
                  <a:pt x="69850" y="81280"/>
                </a:moveTo>
                <a:lnTo>
                  <a:pt x="57150" y="81280"/>
                </a:lnTo>
                <a:lnTo>
                  <a:pt x="57148" y="685800"/>
                </a:lnTo>
                <a:lnTo>
                  <a:pt x="69848" y="685800"/>
                </a:lnTo>
                <a:lnTo>
                  <a:pt x="69850" y="81280"/>
                </a:lnTo>
                <a:close/>
              </a:path>
              <a:path w="127000" h="685800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104139" y="81280"/>
                </a:lnTo>
                <a:lnTo>
                  <a:pt x="63500" y="0"/>
                </a:lnTo>
                <a:close/>
              </a:path>
              <a:path w="127000" h="685800">
                <a:moveTo>
                  <a:pt x="104139" y="81280"/>
                </a:moveTo>
                <a:lnTo>
                  <a:pt x="69850" y="81280"/>
                </a:lnTo>
                <a:lnTo>
                  <a:pt x="127000" y="127000"/>
                </a:lnTo>
                <a:lnTo>
                  <a:pt x="104139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9950" y="3433566"/>
            <a:ext cx="2882900" cy="2452883"/>
          </a:xfrm>
          <a:custGeom>
            <a:avLst/>
            <a:gdLst/>
            <a:ahLst/>
            <a:cxnLst/>
            <a:rect l="l" t="t" r="r" b="b"/>
            <a:pathLst>
              <a:path w="2882900" h="2452883">
                <a:moveTo>
                  <a:pt x="2882900" y="230383"/>
                </a:moveTo>
                <a:lnTo>
                  <a:pt x="0" y="230383"/>
                </a:lnTo>
                <a:lnTo>
                  <a:pt x="0" y="2452883"/>
                </a:lnTo>
                <a:lnTo>
                  <a:pt x="2882900" y="2452883"/>
                </a:lnTo>
                <a:lnTo>
                  <a:pt x="2882900" y="230383"/>
                </a:lnTo>
                <a:close/>
              </a:path>
              <a:path w="2882900" h="2452883">
                <a:moveTo>
                  <a:pt x="729259" y="0"/>
                </a:moveTo>
                <a:lnTo>
                  <a:pt x="480482" y="230383"/>
                </a:lnTo>
                <a:lnTo>
                  <a:pt x="1201207" y="230383"/>
                </a:lnTo>
                <a:lnTo>
                  <a:pt x="729259" y="0"/>
                </a:lnTo>
                <a:close/>
              </a:path>
            </a:pathLst>
          </a:custGeom>
          <a:solidFill>
            <a:srgbClr val="FFF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9950" y="3433566"/>
            <a:ext cx="2882900" cy="2452883"/>
          </a:xfrm>
          <a:custGeom>
            <a:avLst/>
            <a:gdLst/>
            <a:ahLst/>
            <a:cxnLst/>
            <a:rect l="l" t="t" r="r" b="b"/>
            <a:pathLst>
              <a:path w="2882900" h="2452883">
                <a:moveTo>
                  <a:pt x="0" y="230383"/>
                </a:moveTo>
                <a:lnTo>
                  <a:pt x="480483" y="230383"/>
                </a:lnTo>
                <a:lnTo>
                  <a:pt x="729259" y="0"/>
                </a:lnTo>
                <a:lnTo>
                  <a:pt x="1201208" y="230383"/>
                </a:lnTo>
                <a:lnTo>
                  <a:pt x="2882900" y="230383"/>
                </a:lnTo>
                <a:lnTo>
                  <a:pt x="2882900" y="600800"/>
                </a:lnTo>
                <a:lnTo>
                  <a:pt x="2882900" y="1156424"/>
                </a:lnTo>
                <a:lnTo>
                  <a:pt x="2882900" y="2452883"/>
                </a:lnTo>
                <a:lnTo>
                  <a:pt x="1201208" y="2452883"/>
                </a:lnTo>
                <a:lnTo>
                  <a:pt x="480483" y="2452883"/>
                </a:lnTo>
                <a:lnTo>
                  <a:pt x="0" y="2452883"/>
                </a:lnTo>
                <a:lnTo>
                  <a:pt x="0" y="1156424"/>
                </a:lnTo>
                <a:lnTo>
                  <a:pt x="0" y="600800"/>
                </a:lnTo>
                <a:lnTo>
                  <a:pt x="0" y="2303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740" y="5494020"/>
            <a:ext cx="2715260" cy="981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  <a:tabLst>
                <a:tab pos="647065" algn="l"/>
              </a:tabLst>
            </a:pPr>
            <a:r>
              <a:rPr sz="2800" dirty="0">
                <a:solidFill>
                  <a:srgbClr val="990033"/>
                </a:solidFill>
                <a:latin typeface="Courier New"/>
                <a:cs typeface="Courier New"/>
              </a:rPr>
              <a:t>0	1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...</a:t>
            </a:r>
            <a:r>
              <a:rPr sz="2800" spc="15" dirty="0">
                <a:latin typeface="Calibri"/>
                <a:cs typeface="Calibri"/>
              </a:rPr>
              <a:t>{</a:t>
            </a:r>
            <a:r>
              <a:rPr sz="2800" spc="0" dirty="0">
                <a:latin typeface="Courier New"/>
                <a:cs typeface="Courier New"/>
              </a:rPr>
              <a:t>s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45" dirty="0">
                <a:latin typeface="Garamond"/>
                <a:cs typeface="Garamond"/>
              </a:rPr>
              <a:t>i</a:t>
            </a:r>
            <a:r>
              <a:rPr sz="2800" spc="-15" dirty="0">
                <a:latin typeface="Garamond"/>
                <a:cs typeface="Garamond"/>
              </a:rPr>
              <a:t>s</a:t>
            </a:r>
            <a:r>
              <a:rPr sz="2800" spc="75" dirty="0">
                <a:latin typeface="Garamond"/>
                <a:cs typeface="Garamond"/>
              </a:rPr>
              <a:t> </a:t>
            </a:r>
            <a:r>
              <a:rPr sz="2800" spc="15" dirty="0">
                <a:latin typeface="Garamond"/>
                <a:cs typeface="Garamond"/>
              </a:rPr>
              <a:t>e</a:t>
            </a:r>
            <a:r>
              <a:rPr sz="2800" spc="10" dirty="0">
                <a:latin typeface="Garamond"/>
                <a:cs typeface="Garamond"/>
              </a:rPr>
              <a:t>qu</a:t>
            </a:r>
            <a:r>
              <a:rPr sz="2800" spc="-40" dirty="0">
                <a:latin typeface="Garamond"/>
                <a:cs typeface="Garamond"/>
              </a:rPr>
              <a:t>a</a:t>
            </a:r>
            <a:r>
              <a:rPr sz="2800" spc="0" dirty="0">
                <a:latin typeface="Garamond"/>
                <a:cs typeface="Garamond"/>
              </a:rPr>
              <a:t>l</a:t>
            </a:r>
            <a:r>
              <a:rPr sz="2800" spc="-45" dirty="0">
                <a:latin typeface="Garamond"/>
                <a:cs typeface="Garamond"/>
              </a:rPr>
              <a:t> </a:t>
            </a:r>
            <a:r>
              <a:rPr sz="2800" spc="-30" dirty="0">
                <a:latin typeface="Garamond"/>
                <a:cs typeface="Garamond"/>
              </a:rPr>
              <a:t>t</a:t>
            </a:r>
            <a:r>
              <a:rPr sz="2800" spc="0" dirty="0">
                <a:latin typeface="Garamond"/>
                <a:cs typeface="Garamond"/>
              </a:rPr>
              <a:t>o</a:t>
            </a:r>
            <a:endParaRPr sz="2800" dirty="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8339" y="5494020"/>
            <a:ext cx="1864360" cy="981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>
              <a:lnSpc>
                <a:spcPct val="100000"/>
              </a:lnSpc>
              <a:tabLst>
                <a:tab pos="1002665" algn="l"/>
                <a:tab pos="1637664" algn="l"/>
              </a:tabLst>
            </a:pPr>
            <a:r>
              <a:rPr sz="2800" dirty="0">
                <a:solidFill>
                  <a:srgbClr val="990033"/>
                </a:solidFill>
                <a:latin typeface="Courier New"/>
                <a:cs typeface="Courier New"/>
              </a:rPr>
              <a:t>2	3	4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2800" spc="15" dirty="0">
                <a:latin typeface="Courier New"/>
                <a:cs typeface="Courier New"/>
              </a:rPr>
              <a:t>“Howd”</a:t>
            </a:r>
            <a:r>
              <a:rPr sz="2800" spc="0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0442" y="3690620"/>
            <a:ext cx="2628900" cy="215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 marR="101600" indent="10795" algn="ctr">
              <a:lnSpc>
                <a:spcPct val="100000"/>
              </a:lnSpc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do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120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4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don</a:t>
            </a:r>
            <a:r>
              <a:rPr sz="2000" spc="-10" dirty="0">
                <a:latin typeface="Calibri"/>
                <a:cs typeface="Calibri"/>
              </a:rPr>
              <a:t>’t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120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8" y="33020"/>
            <a:ext cx="8578722" cy="6824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0" dirty="0">
                <a:latin typeface="Times New Roman"/>
                <a:cs typeface="Times New Roman"/>
              </a:rPr>
              <a:t>ub</a:t>
            </a:r>
            <a:r>
              <a:rPr sz="4000" spc="-35" dirty="0">
                <a:latin typeface="Times New Roman"/>
                <a:cs typeface="Times New Roman"/>
              </a:rPr>
              <a:t>-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US" altLang="ko-KR" sz="2800" spc="15" dirty="0">
                <a:latin typeface="Courier New"/>
                <a:cs typeface="Courier New"/>
              </a:rPr>
              <a:t>Strin</a:t>
            </a:r>
            <a:r>
              <a:rPr lang="en-US" altLang="ko-KR" sz="2800" dirty="0">
                <a:latin typeface="Courier New"/>
                <a:cs typeface="Courier New"/>
              </a:rPr>
              <a:t>g</a:t>
            </a:r>
            <a:r>
              <a:rPr lang="en-US" altLang="ko-KR" sz="2800" spc="-65" dirty="0">
                <a:latin typeface="Courier New"/>
                <a:cs typeface="Courier New"/>
              </a:rPr>
              <a:t> </a:t>
            </a:r>
            <a:r>
              <a:rPr lang="en-US" altLang="ko-KR" sz="2800" spc="15" dirty="0">
                <a:latin typeface="Courier New"/>
                <a:cs typeface="Courier New"/>
              </a:rPr>
              <a:t>gr</a:t>
            </a:r>
            <a:r>
              <a:rPr lang="en-US" altLang="ko-KR" sz="2800" spc="-85" dirty="0">
                <a:latin typeface="Courier New"/>
                <a:cs typeface="Courier New"/>
              </a:rPr>
              <a:t>e</a:t>
            </a:r>
            <a:r>
              <a:rPr lang="en-US" altLang="ko-KR" sz="2800" spc="15" dirty="0">
                <a:latin typeface="Courier New"/>
                <a:cs typeface="Courier New"/>
              </a:rPr>
              <a:t>e</a:t>
            </a:r>
            <a:r>
              <a:rPr lang="en-US" altLang="ko-KR" sz="2800" dirty="0">
                <a:latin typeface="Courier New"/>
                <a:cs typeface="Courier New"/>
              </a:rPr>
              <a:t>t</a:t>
            </a:r>
            <a:r>
              <a:rPr lang="en-US" altLang="ko-KR" sz="2800" spc="35" dirty="0">
                <a:latin typeface="Courier New"/>
                <a:cs typeface="Courier New"/>
              </a:rPr>
              <a:t> </a:t>
            </a:r>
            <a:r>
              <a:rPr lang="en-US" altLang="ko-KR" sz="2800" dirty="0">
                <a:latin typeface="Courier New"/>
                <a:cs typeface="Courier New"/>
              </a:rPr>
              <a:t>=</a:t>
            </a:r>
            <a:r>
              <a:rPr lang="en-US" altLang="ko-KR" sz="2800" spc="-65" dirty="0">
                <a:latin typeface="Courier New"/>
                <a:cs typeface="Courier New"/>
              </a:rPr>
              <a:t> </a:t>
            </a:r>
            <a:r>
              <a:rPr lang="en-US" altLang="ko-KR" sz="2800" spc="15" dirty="0">
                <a:latin typeface="Courier New"/>
                <a:cs typeface="Courier New"/>
              </a:rPr>
              <a:t>“H</a:t>
            </a:r>
            <a:r>
              <a:rPr lang="en-US" altLang="ko-KR" sz="2800" spc="-85" dirty="0">
                <a:latin typeface="Courier New"/>
                <a:cs typeface="Courier New"/>
              </a:rPr>
              <a:t>o</a:t>
            </a:r>
            <a:r>
              <a:rPr lang="en-US" altLang="ko-KR" sz="2800" spc="15" dirty="0">
                <a:latin typeface="Courier New"/>
                <a:cs typeface="Courier New"/>
              </a:rPr>
              <a:t>wd</a:t>
            </a:r>
            <a:r>
              <a:rPr lang="en-US" altLang="ko-KR" sz="2800" spc="20" dirty="0">
                <a:latin typeface="Courier New"/>
                <a:cs typeface="Courier New"/>
              </a:rPr>
              <a:t>y</a:t>
            </a:r>
            <a:r>
              <a:rPr lang="en-US" altLang="ko-KR" sz="2800" spc="-80" dirty="0">
                <a:latin typeface="Courier New"/>
                <a:cs typeface="Courier New"/>
              </a:rPr>
              <a:t>”;</a:t>
            </a:r>
            <a:br>
              <a:rPr lang="en-US" altLang="ko-KR" sz="2800" dirty="0">
                <a:latin typeface="Courier New"/>
                <a:cs typeface="Courier New"/>
              </a:rPr>
            </a:br>
            <a:r>
              <a:rPr lang="en-US" altLang="ko-KR" sz="2800" spc="15" dirty="0">
                <a:latin typeface="Courier New"/>
                <a:cs typeface="Courier New"/>
              </a:rPr>
              <a:t>Strin</a:t>
            </a:r>
            <a:r>
              <a:rPr lang="en-US" altLang="ko-KR" sz="2800" dirty="0">
                <a:latin typeface="Courier New"/>
                <a:cs typeface="Courier New"/>
              </a:rPr>
              <a:t>g</a:t>
            </a:r>
            <a:r>
              <a:rPr lang="en-US" altLang="ko-KR" sz="2800" spc="-65" dirty="0">
                <a:latin typeface="Courier New"/>
                <a:cs typeface="Courier New"/>
              </a:rPr>
              <a:t> </a:t>
            </a:r>
            <a:r>
              <a:rPr lang="en-US" altLang="ko-KR" sz="2800" dirty="0">
                <a:latin typeface="Courier New"/>
                <a:cs typeface="Courier New"/>
              </a:rPr>
              <a:t>s</a:t>
            </a:r>
            <a:r>
              <a:rPr lang="en-US" altLang="ko-KR" sz="2800" spc="35" dirty="0">
                <a:latin typeface="Courier New"/>
                <a:cs typeface="Courier New"/>
              </a:rPr>
              <a:t> </a:t>
            </a:r>
            <a:r>
              <a:rPr lang="en-US" altLang="ko-KR" sz="2800" dirty="0">
                <a:latin typeface="Courier New"/>
                <a:cs typeface="Courier New"/>
              </a:rPr>
              <a:t>=</a:t>
            </a:r>
            <a:r>
              <a:rPr lang="en-US" altLang="ko-KR" sz="2800" spc="-60" dirty="0">
                <a:latin typeface="Courier New"/>
                <a:cs typeface="Courier New"/>
              </a:rPr>
              <a:t> </a:t>
            </a:r>
            <a:r>
              <a:rPr lang="en-US" altLang="ko-KR" sz="2800" spc="15" dirty="0" err="1">
                <a:latin typeface="Courier New"/>
                <a:cs typeface="Courier New"/>
              </a:rPr>
              <a:t>gr</a:t>
            </a:r>
            <a:r>
              <a:rPr lang="en-US" altLang="ko-KR" sz="2800" spc="-85" dirty="0" err="1">
                <a:latin typeface="Courier New"/>
                <a:cs typeface="Courier New"/>
              </a:rPr>
              <a:t>e</a:t>
            </a:r>
            <a:r>
              <a:rPr lang="en-US" altLang="ko-KR" sz="2800" spc="15" dirty="0" err="1">
                <a:latin typeface="Courier New"/>
                <a:cs typeface="Courier New"/>
              </a:rPr>
              <a:t>et.</a:t>
            </a:r>
            <a:r>
              <a:rPr lang="en-US" altLang="ko-KR" sz="2800" spc="-85" dirty="0" err="1">
                <a:latin typeface="Courier New"/>
                <a:cs typeface="Courier New"/>
              </a:rPr>
              <a:t>s</a:t>
            </a:r>
            <a:r>
              <a:rPr lang="en-US" altLang="ko-KR" sz="2800" spc="15" dirty="0" err="1">
                <a:latin typeface="Courier New"/>
                <a:cs typeface="Courier New"/>
              </a:rPr>
              <a:t>ubs</a:t>
            </a:r>
            <a:r>
              <a:rPr lang="en-US" altLang="ko-KR" sz="2800" spc="-85" dirty="0" err="1">
                <a:latin typeface="Courier New"/>
                <a:cs typeface="Courier New"/>
              </a:rPr>
              <a:t>t</a:t>
            </a:r>
            <a:r>
              <a:rPr lang="en-US" altLang="ko-KR" sz="2800" spc="15" dirty="0" err="1">
                <a:latin typeface="Courier New"/>
                <a:cs typeface="Courier New"/>
              </a:rPr>
              <a:t>rin</a:t>
            </a:r>
            <a:r>
              <a:rPr lang="en-US" altLang="ko-KR" sz="2800" spc="-80" dirty="0" err="1">
                <a:latin typeface="Courier New"/>
                <a:cs typeface="Courier New"/>
              </a:rPr>
              <a:t>g</a:t>
            </a:r>
            <a:r>
              <a:rPr lang="en-US" altLang="ko-KR" sz="2800" dirty="0">
                <a:latin typeface="Courier New"/>
                <a:cs typeface="Courier New"/>
              </a:rPr>
              <a:t>(</a:t>
            </a:r>
            <a:r>
              <a:rPr lang="en-US" altLang="ko-KR" sz="2800" spc="35" dirty="0">
                <a:latin typeface="Courier New"/>
                <a:cs typeface="Courier New"/>
              </a:rPr>
              <a:t> </a:t>
            </a:r>
            <a:r>
              <a:rPr lang="en-US" altLang="ko-KR" sz="2800" spc="15" dirty="0">
                <a:latin typeface="Courier New"/>
                <a:cs typeface="Courier New"/>
              </a:rPr>
              <a:t>0</a:t>
            </a:r>
            <a:r>
              <a:rPr lang="en-US" altLang="ko-KR" sz="2800" dirty="0">
                <a:latin typeface="Courier New"/>
                <a:cs typeface="Courier New"/>
              </a:rPr>
              <a:t>,</a:t>
            </a:r>
            <a:r>
              <a:rPr lang="en-US" altLang="ko-KR" sz="2800" spc="-65" dirty="0">
                <a:latin typeface="Courier New"/>
                <a:cs typeface="Courier New"/>
              </a:rPr>
              <a:t> </a:t>
            </a:r>
            <a:r>
              <a:rPr lang="en-US" altLang="ko-KR" sz="2800" dirty="0">
                <a:latin typeface="Courier New"/>
                <a:cs typeface="Courier New"/>
              </a:rPr>
              <a:t>5</a:t>
            </a:r>
            <a:r>
              <a:rPr lang="en-US" altLang="ko-KR" sz="2800" spc="35" dirty="0">
                <a:latin typeface="Courier New"/>
                <a:cs typeface="Courier New"/>
              </a:rPr>
              <a:t> </a:t>
            </a:r>
            <a:r>
              <a:rPr lang="en-US" altLang="ko-KR" sz="2800" spc="-85" dirty="0">
                <a:latin typeface="Courier New"/>
                <a:cs typeface="Courier New"/>
              </a:rPr>
              <a:t>)</a:t>
            </a:r>
            <a:r>
              <a:rPr lang="en-US" altLang="ko-KR" sz="2800" dirty="0">
                <a:latin typeface="Courier New"/>
                <a:cs typeface="Courier New"/>
              </a:rPr>
              <a:t>;</a:t>
            </a:r>
            <a:br>
              <a:rPr lang="en-US" altLang="ko-KR" sz="2800" dirty="0">
                <a:latin typeface="Courier New"/>
                <a:cs typeface="Courier New"/>
              </a:rPr>
            </a:br>
            <a:r>
              <a:rPr lang="en-US" altLang="ko-KR" sz="2800" dirty="0" err="1">
                <a:latin typeface="Courier New"/>
                <a:cs typeface="Courier New"/>
              </a:rPr>
              <a:t>System.out.println</a:t>
            </a:r>
            <a:r>
              <a:rPr lang="en-US" altLang="ko-KR" sz="2800" dirty="0">
                <a:latin typeface="Courier New"/>
                <a:cs typeface="Courier New"/>
              </a:rPr>
              <a:t>(s);</a:t>
            </a: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br>
              <a:rPr lang="en-US" altLang="ko-KR" sz="2800" dirty="0">
                <a:latin typeface="Courier New"/>
                <a:cs typeface="Courier New"/>
              </a:rPr>
            </a:br>
            <a:r>
              <a:rPr lang="en-US" altLang="ko-KR" sz="3200" spc="-50" dirty="0">
                <a:cs typeface="Calibri"/>
              </a:rPr>
              <a:t>O</a:t>
            </a:r>
            <a:r>
              <a:rPr lang="en-US" altLang="ko-KR" sz="3200" spc="20" dirty="0">
                <a:cs typeface="Calibri"/>
              </a:rPr>
              <a:t>u</a:t>
            </a:r>
            <a:r>
              <a:rPr lang="en-US" altLang="ko-KR" sz="3200" spc="10" dirty="0">
                <a:cs typeface="Calibri"/>
              </a:rPr>
              <a:t>t</a:t>
            </a:r>
            <a:r>
              <a:rPr lang="en-US" altLang="ko-KR" sz="3200" spc="20" dirty="0">
                <a:cs typeface="Calibri"/>
              </a:rPr>
              <a:t>pu</a:t>
            </a:r>
            <a:r>
              <a:rPr lang="en-US" altLang="ko-KR" sz="3200" spc="10" dirty="0">
                <a:cs typeface="Calibri"/>
              </a:rPr>
              <a:t>t</a:t>
            </a:r>
            <a:r>
              <a:rPr lang="en-US" altLang="ko-KR" sz="2800" spc="10" dirty="0">
                <a:cs typeface="Calibri"/>
              </a:rPr>
              <a:t> : </a:t>
            </a:r>
            <a:r>
              <a:rPr lang="en-US" altLang="ko-KR" sz="2800" dirty="0"/>
              <a:t>Howdy</a:t>
            </a:r>
            <a:br>
              <a:rPr lang="en-US" altLang="ko-KR" sz="2800" dirty="0">
                <a:cs typeface="Calibri"/>
              </a:rPr>
            </a:br>
            <a:br>
              <a:rPr lang="en-US" altLang="ko-KR" sz="2800" dirty="0">
                <a:cs typeface="Calibri"/>
              </a:rPr>
            </a:b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2450" y="4385400"/>
            <a:ext cx="4680000" cy="72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>
              <a:lnSpc>
                <a:spcPct val="100000"/>
              </a:lnSpc>
              <a:tabLst>
                <a:tab pos="647065" algn="l"/>
              </a:tabLst>
            </a:pPr>
            <a:r>
              <a:rPr sz="2800" dirty="0">
                <a:solidFill>
                  <a:srgbClr val="990033"/>
                </a:solidFill>
                <a:latin typeface="Courier New"/>
                <a:cs typeface="Courier New"/>
              </a:rPr>
              <a:t>0	</a:t>
            </a:r>
            <a:r>
              <a:rPr lang="en-US" sz="2800" dirty="0">
                <a:solidFill>
                  <a:srgbClr val="990033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990033"/>
                </a:solidFill>
                <a:latin typeface="Courier New"/>
                <a:cs typeface="Courier New"/>
              </a:rPr>
              <a:t>1</a:t>
            </a:r>
            <a:r>
              <a:rPr lang="en-US" sz="2800" dirty="0">
                <a:solidFill>
                  <a:srgbClr val="990033"/>
                </a:solidFill>
                <a:latin typeface="Courier New"/>
                <a:cs typeface="Courier New"/>
              </a:rPr>
              <a:t>   2   3   4   5</a:t>
            </a:r>
            <a:endParaRPr sz="2800" dirty="0">
              <a:latin typeface="Courier New"/>
              <a:cs typeface="Courier New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54182"/>
              </p:ext>
            </p:extLst>
          </p:nvPr>
        </p:nvGraphicFramePr>
        <p:xfrm>
          <a:off x="2061276" y="2681990"/>
          <a:ext cx="4320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spc="20" dirty="0">
                          <a:solidFill>
                            <a:srgbClr val="D60093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lang="ko-KR" altLang="en-US" sz="8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spc="20" dirty="0">
                          <a:solidFill>
                            <a:srgbClr val="D60093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lang="ko-KR" altLang="en-US" sz="8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spc="20" dirty="0">
                          <a:solidFill>
                            <a:srgbClr val="D60093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lang="ko-KR" altLang="en-US" sz="8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spc="20" dirty="0">
                          <a:solidFill>
                            <a:srgbClr val="D60093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lang="ko-KR" altLang="en-US" sz="8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800" spc="20" dirty="0">
                          <a:solidFill>
                            <a:srgbClr val="D60093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ko-KR" altLang="en-US" sz="8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8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3021965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ub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t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5" dirty="0">
                <a:latin typeface="Calibri"/>
                <a:cs typeface="Calibri"/>
              </a:rPr>
              <a:t>g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7" y="1620520"/>
            <a:ext cx="183070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67" y="3893820"/>
            <a:ext cx="3874135" cy="9410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50" dirty="0">
                <a:latin typeface="Calibri"/>
                <a:cs typeface="Calibri"/>
              </a:rPr>
              <a:t>W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pu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9"/>
              </a:spcBef>
            </a:pPr>
            <a:endParaRPr sz="550" dirty="0"/>
          </a:p>
          <a:p>
            <a:pPr marL="927100">
              <a:lnSpc>
                <a:spcPct val="100000"/>
              </a:lnSpc>
            </a:pPr>
            <a:r>
              <a:rPr sz="2400" spc="-65" dirty="0">
                <a:latin typeface="Lucida Console"/>
                <a:cs typeface="Lucida Console"/>
              </a:rPr>
              <a:t>M</a:t>
            </a:r>
            <a:r>
              <a:rPr sz="2400" spc="40" dirty="0">
                <a:latin typeface="Lucida Console"/>
                <a:cs typeface="Lucida Console"/>
              </a:rPr>
              <a:t>o</a:t>
            </a:r>
            <a:r>
              <a:rPr sz="2400" spc="-65" dirty="0">
                <a:latin typeface="Lucida Console"/>
                <a:cs typeface="Lucida Console"/>
              </a:rPr>
              <a:t>n</a:t>
            </a:r>
            <a:r>
              <a:rPr sz="2400" spc="40" dirty="0">
                <a:latin typeface="Lucida Console"/>
                <a:cs typeface="Lucida Console"/>
              </a:rPr>
              <a:t>t</a:t>
            </a:r>
            <a:r>
              <a:rPr sz="2400" spc="-15" dirty="0">
                <a:latin typeface="Lucida Console"/>
                <a:cs typeface="Lucida Console"/>
              </a:rPr>
              <a:t>h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65" dirty="0">
                <a:latin typeface="Lucida Console"/>
                <a:cs typeface="Lucida Console"/>
              </a:rPr>
              <a:t>i</a:t>
            </a:r>
            <a:r>
              <a:rPr sz="2400" spc="-15" dirty="0">
                <a:latin typeface="Lucida Console"/>
                <a:cs typeface="Lucida Console"/>
              </a:rPr>
              <a:t>s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35" dirty="0">
                <a:latin typeface="Lucida Console"/>
                <a:cs typeface="Lucida Console"/>
              </a:rPr>
              <a:t>A</a:t>
            </a:r>
            <a:r>
              <a:rPr sz="2400" spc="-65" dirty="0">
                <a:latin typeface="Lucida Console"/>
                <a:cs typeface="Lucida Console"/>
              </a:rPr>
              <a:t>u</a:t>
            </a:r>
            <a:r>
              <a:rPr sz="2400" spc="40" dirty="0">
                <a:latin typeface="Lucida Console"/>
                <a:cs typeface="Lucida Console"/>
              </a:rPr>
              <a:t>g</a:t>
            </a:r>
            <a:r>
              <a:rPr sz="2400" spc="-65" dirty="0">
                <a:latin typeface="Lucida Console"/>
                <a:cs typeface="Lucida Console"/>
              </a:rPr>
              <a:t>u</a:t>
            </a:r>
            <a:r>
              <a:rPr sz="2400" spc="40" dirty="0">
                <a:latin typeface="Lucida Console"/>
                <a:cs typeface="Lucida Console"/>
              </a:rPr>
              <a:t>s</a:t>
            </a:r>
            <a:r>
              <a:rPr sz="2400" spc="-65" dirty="0">
                <a:latin typeface="Lucida Console"/>
                <a:cs typeface="Lucida Console"/>
              </a:rPr>
              <a:t>t.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2286000"/>
            <a:ext cx="6565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671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000" spc="0" dirty="0">
                <a:latin typeface="Times New Roman"/>
                <a:cs typeface="Times New Roman"/>
              </a:rPr>
              <a:t>Re</a:t>
            </a:r>
            <a:r>
              <a:rPr sz="4000" spc="-20" dirty="0">
                <a:latin typeface="Times New Roman"/>
                <a:cs typeface="Times New Roman"/>
              </a:rPr>
              <a:t>p</a:t>
            </a:r>
            <a:r>
              <a:rPr sz="4000" spc="-30" dirty="0">
                <a:latin typeface="Times New Roman"/>
                <a:cs typeface="Times New Roman"/>
              </a:rPr>
              <a:t>l</a:t>
            </a:r>
            <a:r>
              <a:rPr sz="4000" spc="0" dirty="0">
                <a:latin typeface="Times New Roman"/>
                <a:cs typeface="Times New Roman"/>
              </a:rPr>
              <a:t>ac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0" dirty="0">
                <a:latin typeface="Times New Roman"/>
                <a:cs typeface="Times New Roman"/>
              </a:rPr>
              <a:t>ub</a:t>
            </a:r>
            <a:r>
              <a:rPr sz="4000" spc="40" dirty="0">
                <a:latin typeface="Times New Roman"/>
                <a:cs typeface="Times New Roman"/>
              </a:rPr>
              <a:t>s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ngs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582" y="1643999"/>
            <a:ext cx="7085965" cy="883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200"/>
              </a:lnSpc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40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ub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s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82" y="3770020"/>
            <a:ext cx="8304530" cy="17424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271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n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0" dirty="0">
                <a:latin typeface="Courier New"/>
                <a:cs typeface="Courier New"/>
              </a:rPr>
              <a:t>=</a:t>
            </a:r>
            <a:r>
              <a:rPr sz="2800" spc="40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b</a:t>
            </a:r>
            <a:r>
              <a:rPr sz="2800" spc="-85" dirty="0">
                <a:latin typeface="Courier New"/>
                <a:cs typeface="Courier New"/>
              </a:rPr>
              <a:t>.</a:t>
            </a:r>
            <a:r>
              <a:rPr sz="2800" spc="15" dirty="0">
                <a:latin typeface="Courier New"/>
                <a:cs typeface="Courier New"/>
              </a:rPr>
              <a:t>rep</a:t>
            </a:r>
            <a:r>
              <a:rPr sz="2800" spc="-85" dirty="0">
                <a:latin typeface="Courier New"/>
                <a:cs typeface="Courier New"/>
              </a:rPr>
              <a:t>l</a:t>
            </a:r>
            <a:r>
              <a:rPr sz="2800" spc="15" dirty="0">
                <a:latin typeface="Courier New"/>
                <a:cs typeface="Courier New"/>
              </a:rPr>
              <a:t>ac</a:t>
            </a:r>
            <a:r>
              <a:rPr sz="2800" spc="20" dirty="0">
                <a:latin typeface="Courier New"/>
                <a:cs typeface="Courier New"/>
              </a:rPr>
              <a:t>e</a:t>
            </a:r>
            <a:r>
              <a:rPr sz="2800" spc="0" dirty="0">
                <a:latin typeface="Courier New"/>
                <a:cs typeface="Courier New"/>
              </a:rPr>
              <a:t>(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20" dirty="0">
                <a:latin typeface="Courier New"/>
                <a:cs typeface="Courier New"/>
              </a:rPr>
              <a:t>‘h</a:t>
            </a:r>
            <a:r>
              <a:rPr sz="2800" spc="-80" dirty="0">
                <a:latin typeface="Courier New"/>
                <a:cs typeface="Courier New"/>
              </a:rPr>
              <a:t>’</a:t>
            </a:r>
            <a:r>
              <a:rPr sz="2800" spc="0" dirty="0">
                <a:latin typeface="Courier New"/>
                <a:cs typeface="Courier New"/>
              </a:rPr>
              <a:t>,</a:t>
            </a:r>
            <a:r>
              <a:rPr sz="2800" spc="40" dirty="0">
                <a:latin typeface="Courier New"/>
                <a:cs typeface="Courier New"/>
              </a:rPr>
              <a:t> </a:t>
            </a:r>
            <a:r>
              <a:rPr sz="2800" spc="20" dirty="0">
                <a:latin typeface="Courier New"/>
                <a:cs typeface="Courier New"/>
              </a:rPr>
              <a:t>‘</a:t>
            </a:r>
            <a:r>
              <a:rPr sz="2800" spc="-80" dirty="0">
                <a:latin typeface="Courier New"/>
                <a:cs typeface="Courier New"/>
              </a:rPr>
              <a:t>H</a:t>
            </a:r>
            <a:r>
              <a:rPr sz="2800" spc="0" dirty="0">
                <a:latin typeface="Courier New"/>
                <a:cs typeface="Courier New"/>
              </a:rPr>
              <a:t>’</a:t>
            </a:r>
            <a:r>
              <a:rPr sz="2800" spc="3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9"/>
              </a:spcBef>
            </a:pPr>
            <a:endParaRPr sz="1300"/>
          </a:p>
          <a:p>
            <a:pPr marL="12700" marR="12700">
              <a:lnSpc>
                <a:spcPct val="101200"/>
              </a:lnSpc>
              <a:tabLst>
                <a:tab pos="5144135" algn="l"/>
                <a:tab pos="6273165" algn="l"/>
              </a:tabLst>
            </a:pP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	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0" dirty="0">
                <a:latin typeface="Calibri"/>
                <a:cs typeface="Calibri"/>
              </a:rPr>
              <a:t>w </a:t>
            </a:r>
            <a:r>
              <a:rPr sz="2800" b="1" spc="-40" dirty="0">
                <a:latin typeface="Calibri"/>
                <a:cs typeface="Calibri"/>
              </a:rPr>
              <a:t>S</a:t>
            </a:r>
            <a:r>
              <a:rPr sz="2800" b="1" spc="20" dirty="0">
                <a:latin typeface="Calibri"/>
                <a:cs typeface="Calibri"/>
              </a:rPr>
              <a:t>t</a:t>
            </a:r>
            <a:r>
              <a:rPr sz="2800" b="1" spc="5" dirty="0">
                <a:latin typeface="Calibri"/>
                <a:cs typeface="Calibri"/>
              </a:rPr>
              <a:t>r</a:t>
            </a:r>
            <a:r>
              <a:rPr sz="2800" b="1" spc="0" dirty="0">
                <a:latin typeface="Calibri"/>
                <a:cs typeface="Calibri"/>
              </a:rPr>
              <a:t>i</a:t>
            </a:r>
            <a:r>
              <a:rPr sz="2800" b="1" spc="-20" dirty="0">
                <a:latin typeface="Calibri"/>
                <a:cs typeface="Calibri"/>
              </a:rPr>
              <a:t>n</a:t>
            </a:r>
            <a:r>
              <a:rPr sz="2800" b="1" spc="0" dirty="0">
                <a:latin typeface="Calibri"/>
                <a:cs typeface="Calibri"/>
              </a:rPr>
              <a:t>g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	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9281" y="2518085"/>
          <a:ext cx="5800387" cy="90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String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“h</a:t>
                      </a:r>
                      <a:r>
                        <a:rPr sz="2800" spc="-8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spc="15" dirty="0">
                          <a:latin typeface="Courier New"/>
                          <a:cs typeface="Courier New"/>
                        </a:rPr>
                        <a:t>cker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he</a:t>
                      </a:r>
                      <a:r>
                        <a:rPr sz="2800" spc="-8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spc="15" dirty="0">
                          <a:latin typeface="Courier New"/>
                          <a:cs typeface="Courier New"/>
                        </a:rPr>
                        <a:t>ven</a:t>
                      </a:r>
                      <a:r>
                        <a:rPr sz="2800" spc="-85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2800" spc="0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String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n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800" spc="15" dirty="0">
                          <a:latin typeface="Courier New"/>
                          <a:cs typeface="Courier New"/>
                        </a:rPr>
                        <a:t>“”;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291" rIns="0" bIns="0" rtlCol="0">
            <a:noAutofit/>
          </a:bodyPr>
          <a:lstStyle/>
          <a:p>
            <a:pPr marL="1917064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Som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1244600"/>
            <a:ext cx="8712200" cy="436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291" rIns="0" bIns="0" rtlCol="0">
            <a:noAutofit/>
          </a:bodyPr>
          <a:lstStyle/>
          <a:p>
            <a:pPr marL="1917064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Som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1244600"/>
            <a:ext cx="8712200" cy="436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900" y="1244600"/>
            <a:ext cx="8712200" cy="448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291" rIns="0" bIns="0" rtlCol="0">
            <a:noAutofit/>
          </a:bodyPr>
          <a:lstStyle/>
          <a:p>
            <a:pPr marL="1917064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Som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384300"/>
            <a:ext cx="7861298" cy="195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800" y="3365500"/>
            <a:ext cx="7899400" cy="257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337" rIns="0" bIns="0" rtlCol="0">
            <a:noAutofit/>
          </a:bodyPr>
          <a:lstStyle/>
          <a:p>
            <a:pPr marL="1205865">
              <a:lnSpc>
                <a:spcPct val="100000"/>
              </a:lnSpc>
            </a:pPr>
            <a:r>
              <a:rPr sz="4400" spc="-40" dirty="0">
                <a:latin typeface="Courier New"/>
                <a:cs typeface="Courier New"/>
              </a:rPr>
              <a:t>Strin</a:t>
            </a:r>
            <a:r>
              <a:rPr sz="4400" spc="0" dirty="0">
                <a:latin typeface="Courier New"/>
                <a:cs typeface="Courier New"/>
              </a:rPr>
              <a:t>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114" dirty="0">
                <a:latin typeface="Calibri"/>
                <a:cs typeface="Calibri"/>
              </a:rPr>
              <a:t>e</a:t>
            </a:r>
            <a:r>
              <a:rPr sz="4400" spc="-105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39" y="1615419"/>
            <a:ext cx="1534160" cy="789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2600"/>
              </a:lnSpc>
            </a:pPr>
            <a:r>
              <a:rPr sz="1800" b="1" spc="20" dirty="0">
                <a:solidFill>
                  <a:srgbClr val="008080"/>
                </a:solidFill>
                <a:latin typeface="Courier New"/>
                <a:cs typeface="Courier New"/>
              </a:rPr>
              <a:t>/</a:t>
            </a:r>
            <a:r>
              <a:rPr sz="1800" b="1" spc="0" dirty="0">
                <a:solidFill>
                  <a:srgbClr val="008080"/>
                </a:solidFill>
                <a:latin typeface="Courier New"/>
                <a:cs typeface="Courier New"/>
              </a:rPr>
              <a:t>/</a:t>
            </a:r>
            <a:r>
              <a:rPr sz="1800" b="1" spc="3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08080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008080"/>
                </a:solidFill>
                <a:latin typeface="Courier New"/>
                <a:cs typeface="Courier New"/>
              </a:rPr>
              <a:t>n</a:t>
            </a:r>
            <a:r>
              <a:rPr sz="1800" b="1" spc="-85" dirty="0">
                <a:solidFill>
                  <a:srgbClr val="008080"/>
                </a:solidFill>
                <a:latin typeface="Courier New"/>
                <a:cs typeface="Courier New"/>
              </a:rPr>
              <a:t>d</a:t>
            </a:r>
            <a:r>
              <a:rPr sz="1800" b="1" spc="20" dirty="0">
                <a:solidFill>
                  <a:srgbClr val="008080"/>
                </a:solidFill>
                <a:latin typeface="Courier New"/>
                <a:cs typeface="Courier New"/>
              </a:rPr>
              <a:t>ex </a:t>
            </a:r>
            <a:endParaRPr lang="en-US" sz="1800" b="1" spc="20" dirty="0">
              <a:solidFill>
                <a:srgbClr val="008080"/>
              </a:solidFill>
              <a:latin typeface="Courier New"/>
              <a:cs typeface="Courier New"/>
            </a:endParaRPr>
          </a:p>
          <a:p>
            <a:pPr marL="12700" marR="12700">
              <a:lnSpc>
                <a:spcPct val="92600"/>
              </a:lnSpc>
            </a:pPr>
            <a:r>
              <a:rPr sz="1800" spc="20" dirty="0">
                <a:latin typeface="Courier New"/>
                <a:cs typeface="Courier New"/>
              </a:rPr>
              <a:t>Strin</a:t>
            </a:r>
            <a:r>
              <a:rPr sz="1800" spc="0" dirty="0">
                <a:latin typeface="Courier New"/>
                <a:cs typeface="Courier New"/>
              </a:rPr>
              <a:t>g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1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= </a:t>
            </a:r>
            <a:r>
              <a:rPr sz="1800" spc="20" dirty="0">
                <a:latin typeface="Courier New"/>
                <a:cs typeface="Courier New"/>
              </a:rPr>
              <a:t>Strin</a:t>
            </a:r>
            <a:r>
              <a:rPr sz="1800" spc="0" dirty="0">
                <a:latin typeface="Courier New"/>
                <a:cs typeface="Courier New"/>
              </a:rPr>
              <a:t>g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2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=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006" y="1524000"/>
            <a:ext cx="2058035" cy="810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1800" b="1" spc="-8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800" b="1" spc="20" dirty="0">
                <a:solidFill>
                  <a:srgbClr val="008080"/>
                </a:solidFill>
                <a:latin typeface="Courier New"/>
                <a:cs typeface="Courier New"/>
              </a:rPr>
              <a:t>12</a:t>
            </a:r>
            <a:r>
              <a:rPr sz="1800" b="1" spc="1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800" b="1" spc="-85" dirty="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sz="1800" b="1" spc="20" dirty="0">
                <a:solidFill>
                  <a:srgbClr val="008080"/>
                </a:solidFill>
                <a:latin typeface="Courier New"/>
                <a:cs typeface="Courier New"/>
              </a:rPr>
              <a:t>56</a:t>
            </a:r>
            <a:r>
              <a:rPr sz="1800" b="1" spc="15" dirty="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sz="1800" b="1" spc="-85" dirty="0">
                <a:solidFill>
                  <a:srgbClr val="008080"/>
                </a:solidFill>
                <a:latin typeface="Courier New"/>
                <a:cs typeface="Courier New"/>
              </a:rPr>
              <a:t>8</a:t>
            </a:r>
            <a:r>
              <a:rPr sz="1800" b="1" spc="20" dirty="0">
                <a:solidFill>
                  <a:srgbClr val="008080"/>
                </a:solidFill>
                <a:latin typeface="Courier New"/>
                <a:cs typeface="Courier New"/>
              </a:rPr>
              <a:t>901</a:t>
            </a:r>
            <a:endParaRPr sz="1800" dirty="0">
              <a:latin typeface="Courier New"/>
              <a:cs typeface="Courier New"/>
            </a:endParaRPr>
          </a:p>
          <a:p>
            <a:pPr marL="12700" marR="12700">
              <a:lnSpc>
                <a:spcPts val="1900"/>
              </a:lnSpc>
              <a:spcBef>
                <a:spcPts val="219"/>
              </a:spcBef>
            </a:pPr>
            <a:r>
              <a:rPr sz="1800" spc="15" dirty="0">
                <a:latin typeface="Courier New"/>
                <a:cs typeface="Courier New"/>
              </a:rPr>
              <a:t>"</a:t>
            </a:r>
            <a:r>
              <a:rPr sz="1800" spc="-85" dirty="0">
                <a:latin typeface="Courier New"/>
                <a:cs typeface="Courier New"/>
              </a:rPr>
              <a:t>S</a:t>
            </a:r>
            <a:r>
              <a:rPr sz="1800" spc="20" dirty="0">
                <a:latin typeface="Courier New"/>
                <a:cs typeface="Courier New"/>
              </a:rPr>
              <a:t>tu</a:t>
            </a:r>
            <a:r>
              <a:rPr sz="1800" spc="15" dirty="0">
                <a:latin typeface="Courier New"/>
                <a:cs typeface="Courier New"/>
              </a:rPr>
              <a:t>a</a:t>
            </a:r>
            <a:r>
              <a:rPr sz="1800" spc="-85" dirty="0">
                <a:latin typeface="Courier New"/>
                <a:cs typeface="Courier New"/>
              </a:rPr>
              <a:t>r</a:t>
            </a:r>
            <a:r>
              <a:rPr sz="1800" spc="0" dirty="0">
                <a:latin typeface="Courier New"/>
                <a:cs typeface="Courier New"/>
              </a:rPr>
              <a:t>t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R</a:t>
            </a:r>
            <a:r>
              <a:rPr sz="1800" spc="-85" dirty="0">
                <a:latin typeface="Courier New"/>
                <a:cs typeface="Courier New"/>
              </a:rPr>
              <a:t>e</a:t>
            </a:r>
            <a:r>
              <a:rPr sz="1800" spc="20" dirty="0">
                <a:latin typeface="Courier New"/>
                <a:cs typeface="Courier New"/>
              </a:rPr>
              <a:t>ges</a:t>
            </a:r>
            <a:r>
              <a:rPr sz="1800" spc="-80" dirty="0">
                <a:latin typeface="Courier New"/>
                <a:cs typeface="Courier New"/>
              </a:rPr>
              <a:t>"; </a:t>
            </a:r>
            <a:r>
              <a:rPr sz="1800" spc="15" dirty="0">
                <a:latin typeface="Courier New"/>
                <a:cs typeface="Courier New"/>
              </a:rPr>
              <a:t>"</a:t>
            </a:r>
            <a:r>
              <a:rPr sz="1800" spc="-85" dirty="0">
                <a:latin typeface="Courier New"/>
                <a:cs typeface="Courier New"/>
              </a:rPr>
              <a:t>M</a:t>
            </a:r>
            <a:r>
              <a:rPr sz="1800" spc="20" dirty="0">
                <a:latin typeface="Courier New"/>
                <a:cs typeface="Courier New"/>
              </a:rPr>
              <a:t>art</a:t>
            </a:r>
            <a:r>
              <a:rPr sz="1800" spc="0" dirty="0">
                <a:latin typeface="Courier New"/>
                <a:cs typeface="Courier New"/>
              </a:rPr>
              <a:t>y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S</a:t>
            </a:r>
            <a:r>
              <a:rPr sz="1800" spc="15" dirty="0">
                <a:latin typeface="Courier New"/>
                <a:cs typeface="Courier New"/>
              </a:rPr>
              <a:t>t</a:t>
            </a:r>
            <a:r>
              <a:rPr sz="1800" spc="-85" dirty="0">
                <a:latin typeface="Courier New"/>
                <a:cs typeface="Courier New"/>
              </a:rPr>
              <a:t>e</a:t>
            </a:r>
            <a:r>
              <a:rPr sz="1800" spc="20" dirty="0">
                <a:latin typeface="Courier New"/>
                <a:cs typeface="Courier New"/>
              </a:rPr>
              <a:t>pp";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17720"/>
            <a:ext cx="5701665" cy="1470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fo</a:t>
            </a:r>
            <a:r>
              <a:rPr sz="1800" spc="-15" dirty="0">
                <a:latin typeface="Calibri"/>
                <a:cs typeface="Calibri"/>
              </a:rPr>
              <a:t>ll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 dirty="0"/>
          </a:p>
          <a:p>
            <a:pPr marL="762000">
              <a:lnSpc>
                <a:spcPct val="100000"/>
              </a:lnSpc>
            </a:pPr>
            <a:r>
              <a:rPr sz="1800" spc="20" dirty="0">
                <a:latin typeface="Courier New"/>
                <a:cs typeface="Courier New"/>
              </a:rPr>
              <a:t>Strin</a:t>
            </a:r>
            <a:r>
              <a:rPr sz="1800" spc="0" dirty="0">
                <a:latin typeface="Courier New"/>
                <a:cs typeface="Courier New"/>
              </a:rPr>
              <a:t>g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b</a:t>
            </a:r>
            <a:r>
              <a:rPr sz="1800" spc="15" dirty="0">
                <a:latin typeface="Courier New"/>
                <a:cs typeface="Courier New"/>
              </a:rPr>
              <a:t>o</a:t>
            </a:r>
            <a:r>
              <a:rPr sz="1800" spc="-8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k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=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“H</a:t>
            </a:r>
            <a:r>
              <a:rPr sz="1800" spc="15" dirty="0">
                <a:latin typeface="Courier New"/>
                <a:cs typeface="Courier New"/>
              </a:rPr>
              <a:t>e</a:t>
            </a:r>
            <a:r>
              <a:rPr sz="1800" spc="-85" dirty="0">
                <a:latin typeface="Courier New"/>
                <a:cs typeface="Courier New"/>
              </a:rPr>
              <a:t>l</a:t>
            </a:r>
            <a:r>
              <a:rPr sz="1800" spc="20" dirty="0">
                <a:latin typeface="Courier New"/>
                <a:cs typeface="Courier New"/>
              </a:rPr>
              <a:t>l</a:t>
            </a:r>
            <a:r>
              <a:rPr sz="1800" spc="0" dirty="0">
                <a:latin typeface="Courier New"/>
                <a:cs typeface="Courier New"/>
              </a:rPr>
              <a:t>o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-85" dirty="0">
                <a:latin typeface="Courier New"/>
                <a:cs typeface="Courier New"/>
              </a:rPr>
              <a:t>J</a:t>
            </a:r>
            <a:r>
              <a:rPr sz="1800" spc="20" dirty="0">
                <a:latin typeface="Courier New"/>
                <a:cs typeface="Courier New"/>
              </a:rPr>
              <a:t>av</a:t>
            </a:r>
            <a:r>
              <a:rPr sz="1800" spc="0" dirty="0">
                <a:latin typeface="Courier New"/>
                <a:cs typeface="Courier New"/>
              </a:rPr>
              <a:t>a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Pr</a:t>
            </a:r>
            <a:r>
              <a:rPr sz="1800" spc="15" dirty="0">
                <a:latin typeface="Courier New"/>
                <a:cs typeface="Courier New"/>
              </a:rPr>
              <a:t>o</a:t>
            </a:r>
            <a:r>
              <a:rPr sz="1800" spc="-85" dirty="0">
                <a:latin typeface="Courier New"/>
                <a:cs typeface="Courier New"/>
              </a:rPr>
              <a:t>g</a:t>
            </a:r>
            <a:r>
              <a:rPr sz="1800" spc="20" dirty="0">
                <a:latin typeface="Courier New"/>
                <a:cs typeface="Courier New"/>
              </a:rPr>
              <a:t>ra</a:t>
            </a:r>
            <a:r>
              <a:rPr sz="1800" spc="15" dirty="0">
                <a:latin typeface="Courier New"/>
                <a:cs typeface="Courier New"/>
              </a:rPr>
              <a:t>m</a:t>
            </a:r>
            <a:r>
              <a:rPr sz="1800" spc="-85" dirty="0">
                <a:latin typeface="Courier New"/>
                <a:cs typeface="Courier New"/>
              </a:rPr>
              <a:t>s</a:t>
            </a:r>
            <a:r>
              <a:rPr sz="1800" spc="20" dirty="0">
                <a:latin typeface="Courier New"/>
                <a:cs typeface="Courier New"/>
              </a:rPr>
              <a:t>";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>
              <a:lnSpc>
                <a:spcPct val="100000"/>
              </a:lnSpc>
              <a:tabLst>
                <a:tab pos="76136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"Java</a:t>
            </a:r>
            <a:r>
              <a:rPr sz="1800" spc="0" dirty="0">
                <a:latin typeface="Courier New"/>
                <a:cs typeface="Courier New"/>
              </a:rPr>
              <a:t>"</a:t>
            </a:r>
            <a:r>
              <a:rPr sz="1800" spc="-76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4861"/>
              </p:ext>
            </p:extLst>
          </p:nvPr>
        </p:nvGraphicFramePr>
        <p:xfrm>
          <a:off x="1272539" y="2595518"/>
          <a:ext cx="7161092" cy="158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8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ourier New"/>
                          <a:cs typeface="Courier New"/>
                        </a:rPr>
                        <a:t>Syst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.o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.p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ntl</a:t>
                      </a:r>
                      <a:r>
                        <a:rPr sz="1800" spc="-8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th(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800" b="1" spc="-8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spc="2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25400" marR="69215">
                        <a:lnSpc>
                          <a:spcPts val="1900"/>
                        </a:lnSpc>
                      </a:pPr>
                      <a:r>
                        <a:rPr sz="1800" spc="20" dirty="0">
                          <a:latin typeface="Courier New"/>
                          <a:cs typeface="Courier New"/>
                        </a:rPr>
                        <a:t>Syst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.o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.p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ntl</a:t>
                      </a:r>
                      <a:r>
                        <a:rPr sz="1800" spc="-8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xO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"e"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);</a:t>
                      </a:r>
                      <a:endParaRPr lang="en-US" sz="1800" spc="20" dirty="0">
                        <a:latin typeface="Courier New"/>
                        <a:cs typeface="Courier New"/>
                      </a:endParaRPr>
                    </a:p>
                    <a:p>
                      <a:pPr marL="25400" marR="69215">
                        <a:lnSpc>
                          <a:spcPts val="1900"/>
                        </a:lnSpc>
                      </a:pPr>
                      <a:r>
                        <a:rPr sz="1800" spc="20" dirty="0" err="1">
                          <a:latin typeface="Courier New"/>
                          <a:cs typeface="Courier New"/>
                        </a:rPr>
                        <a:t>Syst</a:t>
                      </a:r>
                      <a:r>
                        <a:rPr sz="1800" spc="15" dirty="0" err="1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85" dirty="0" err="1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20" dirty="0" err="1">
                          <a:latin typeface="Courier New"/>
                          <a:cs typeface="Courier New"/>
                        </a:rPr>
                        <a:t>.o</a:t>
                      </a:r>
                      <a:r>
                        <a:rPr sz="1800" spc="15" dirty="0" err="1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85" dirty="0" err="1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20" dirty="0" err="1">
                          <a:latin typeface="Courier New"/>
                          <a:cs typeface="Courier New"/>
                        </a:rPr>
                        <a:t>.p</a:t>
                      </a:r>
                      <a:r>
                        <a:rPr sz="1800" spc="15" dirty="0" err="1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85" dirty="0" err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20" dirty="0" err="1">
                          <a:latin typeface="Courier New"/>
                          <a:cs typeface="Courier New"/>
                        </a:rPr>
                        <a:t>ntl</a:t>
                      </a:r>
                      <a:r>
                        <a:rPr sz="1800" spc="-80" dirty="0" err="1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tr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g(7</a:t>
                      </a:r>
                      <a:r>
                        <a:rPr sz="1800" b="1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800" b="1" spc="-8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9215">
                        <a:lnSpc>
                          <a:spcPts val="1900"/>
                        </a:lnSpc>
                      </a:pPr>
                      <a:r>
                        <a:rPr sz="1800" b="1" spc="-8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ts val="1900"/>
                        </a:lnSpc>
                      </a:pPr>
                      <a:r>
                        <a:rPr sz="1800" b="1" spc="1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spc="-8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2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spc="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.s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ng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0" dirty="0">
                          <a:latin typeface="Courier New"/>
                          <a:cs typeface="Courier New"/>
                        </a:rPr>
                        <a:t>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25400">
                        <a:lnSpc>
                          <a:spcPts val="1900"/>
                        </a:lnSpc>
                      </a:pPr>
                      <a:r>
                        <a:rPr sz="1800" spc="20" dirty="0">
                          <a:latin typeface="Courier New"/>
                          <a:cs typeface="Courier New"/>
                        </a:rPr>
                        <a:t>Syst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.o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.p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ntl</a:t>
                      </a:r>
                      <a:r>
                        <a:rPr sz="1800" spc="-8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we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endParaRPr lang="en-US" sz="1800" b="1" spc="-80" dirty="0">
                        <a:solidFill>
                          <a:srgbClr val="00808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800" b="1" spc="-8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endParaRPr lang="en-US" sz="1800" b="1" spc="20" dirty="0">
                        <a:solidFill>
                          <a:srgbClr val="00808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b="1" spc="2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spc="-8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2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rt</a:t>
                      </a:r>
                      <a:r>
                        <a:rPr sz="1800" b="1" spc="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endParaRPr lang="en-US" sz="1800" b="1" spc="20" dirty="0">
                        <a:solidFill>
                          <a:srgbClr val="00808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1" spc="2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850900"/>
            <a:ext cx="6934200" cy="554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206" y="5853450"/>
            <a:ext cx="3630929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615565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t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05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53" y="364867"/>
            <a:ext cx="7528547" cy="6493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9700"/>
              </a:lnSpc>
            </a:pPr>
            <a:r>
              <a:rPr sz="4000" spc="0" dirty="0">
                <a:latin typeface="Times New Roman"/>
                <a:cs typeface="Times New Roman"/>
              </a:rPr>
              <a:t>Con</a:t>
            </a:r>
            <a:r>
              <a:rPr sz="4000" spc="40" dirty="0">
                <a:latin typeface="Times New Roman"/>
                <a:cs typeface="Times New Roman"/>
              </a:rPr>
              <a:t>s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spc="-30" dirty="0">
                <a:latin typeface="Times New Roman"/>
                <a:cs typeface="Times New Roman"/>
              </a:rPr>
              <a:t>l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Times New Roman"/>
                <a:cs typeface="Times New Roman"/>
              </a:rPr>
              <a:t>O</a:t>
            </a:r>
            <a:r>
              <a:rPr sz="4000" spc="-20" dirty="0">
                <a:latin typeface="Times New Roman"/>
                <a:cs typeface="Times New Roman"/>
              </a:rPr>
              <a:t>u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20" dirty="0">
                <a:latin typeface="Times New Roman"/>
                <a:cs typeface="Times New Roman"/>
              </a:rPr>
              <a:t>put</a:t>
            </a:r>
            <a:endParaRPr lang="en-US" sz="4000" spc="-10" dirty="0">
              <a:latin typeface="Times New Roman"/>
              <a:cs typeface="Times New Roman"/>
            </a:endParaRPr>
          </a:p>
          <a:p>
            <a:pPr marL="12700" marR="12700">
              <a:lnSpc>
                <a:spcPct val="109700"/>
              </a:lnSpc>
            </a:pPr>
            <a:endParaRPr lang="en-US" sz="2800" spc="45" dirty="0">
              <a:latin typeface="Calibri"/>
              <a:cs typeface="Calibri"/>
            </a:endParaRPr>
          </a:p>
          <a:p>
            <a:pPr marL="12700" marR="12700">
              <a:lnSpc>
                <a:spcPct val="109700"/>
              </a:lnSpc>
            </a:pPr>
            <a:r>
              <a:rPr sz="2800" spc="4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pu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he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40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t.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i="1" spc="0" dirty="0">
                <a:latin typeface="Calibri"/>
                <a:cs typeface="Calibri"/>
              </a:rPr>
              <a:t>&lt;</a:t>
            </a:r>
            <a:r>
              <a:rPr sz="2400" i="1" spc="-35" dirty="0">
                <a:latin typeface="Calibri"/>
                <a:cs typeface="Calibri"/>
              </a:rPr>
              <a:t>argu</a:t>
            </a:r>
            <a:r>
              <a:rPr sz="2400" i="1" spc="0" dirty="0">
                <a:latin typeface="Calibri"/>
                <a:cs typeface="Calibri"/>
              </a:rPr>
              <a:t>m</a:t>
            </a:r>
            <a:r>
              <a:rPr sz="2400" i="1" spc="-65" dirty="0">
                <a:latin typeface="Calibri"/>
                <a:cs typeface="Calibri"/>
              </a:rPr>
              <a:t>e</a:t>
            </a:r>
            <a:r>
              <a:rPr sz="2400" i="1" spc="-35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35" dirty="0">
                <a:latin typeface="Calibri"/>
                <a:cs typeface="Calibri"/>
              </a:rPr>
              <a:t>s</a:t>
            </a:r>
            <a:r>
              <a:rPr sz="2400" i="1" spc="5" dirty="0">
                <a:latin typeface="Calibri"/>
                <a:cs typeface="Calibri"/>
              </a:rPr>
              <a:t>&gt;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lang="en-US" sz="2400" spc="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12700" marR="12700">
              <a:lnSpc>
                <a:spcPts val="2800"/>
              </a:lnSpc>
            </a:pPr>
            <a:r>
              <a:rPr lang="en-US" altLang="ko-KR" sz="2800" spc="30" dirty="0">
                <a:cs typeface="Calibri"/>
              </a:rPr>
              <a:t>T</a:t>
            </a:r>
            <a:r>
              <a:rPr lang="en-US" altLang="ko-KR" sz="2800" spc="35" dirty="0">
                <a:cs typeface="Calibri"/>
              </a:rPr>
              <a:t>h</a:t>
            </a:r>
            <a:r>
              <a:rPr lang="en-US" altLang="ko-KR" sz="2800" spc="-10" dirty="0">
                <a:cs typeface="Calibri"/>
              </a:rPr>
              <a:t>e</a:t>
            </a:r>
            <a:r>
              <a:rPr lang="en-US" altLang="ko-KR" sz="2800" spc="-50" dirty="0">
                <a:cs typeface="Calibri"/>
              </a:rPr>
              <a:t>r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-40" dirty="0">
                <a:cs typeface="Calibri"/>
              </a:rPr>
              <a:t> </a:t>
            </a:r>
            <a:r>
              <a:rPr lang="en-US" altLang="ko-KR" sz="2800" spc="-55" dirty="0">
                <a:cs typeface="Calibri"/>
              </a:rPr>
              <a:t>a</a:t>
            </a:r>
            <a:r>
              <a:rPr lang="en-US" altLang="ko-KR" sz="2800" spc="-50" dirty="0">
                <a:cs typeface="Calibri"/>
              </a:rPr>
              <a:t>r</a:t>
            </a:r>
            <a:r>
              <a:rPr lang="en-US" altLang="ko-KR" sz="2800" spc="-15" dirty="0">
                <a:cs typeface="Calibri"/>
              </a:rPr>
              <a:t>e</a:t>
            </a:r>
            <a:r>
              <a:rPr lang="en-US" altLang="ko-KR" sz="2800" spc="60" dirty="0">
                <a:cs typeface="Calibri"/>
              </a:rPr>
              <a:t> </a:t>
            </a:r>
            <a:r>
              <a:rPr lang="en-US" altLang="ko-KR" sz="2800" dirty="0">
                <a:cs typeface="Calibri"/>
              </a:rPr>
              <a:t>v</a:t>
            </a:r>
            <a:r>
              <a:rPr lang="en-US" altLang="ko-KR" sz="2800" spc="-55" dirty="0">
                <a:cs typeface="Calibri"/>
              </a:rPr>
              <a:t>a</a:t>
            </a:r>
            <a:r>
              <a:rPr lang="en-US" altLang="ko-KR" sz="2800" spc="-50" dirty="0">
                <a:cs typeface="Calibri"/>
              </a:rPr>
              <a:t>r</a:t>
            </a:r>
            <a:r>
              <a:rPr lang="en-US" altLang="ko-KR" sz="2800" spc="45" dirty="0">
                <a:cs typeface="Calibri"/>
              </a:rPr>
              <a:t>i</a:t>
            </a:r>
            <a:r>
              <a:rPr lang="en-US" altLang="ko-KR" sz="2800" spc="35" dirty="0">
                <a:cs typeface="Calibri"/>
              </a:rPr>
              <a:t>ou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-85" dirty="0">
                <a:cs typeface="Calibri"/>
              </a:rPr>
              <a:t> </a:t>
            </a:r>
            <a:r>
              <a:rPr lang="en-US" altLang="ko-KR" sz="2800" spc="-40" dirty="0">
                <a:cs typeface="Calibri"/>
              </a:rPr>
              <a:t>m</a:t>
            </a:r>
            <a:r>
              <a:rPr lang="en-US" altLang="ko-KR" sz="2800" spc="-10" dirty="0">
                <a:cs typeface="Calibri"/>
              </a:rPr>
              <a:t>e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35" dirty="0">
                <a:cs typeface="Calibri"/>
              </a:rPr>
              <a:t>hod</a:t>
            </a:r>
            <a:r>
              <a:rPr lang="en-US" altLang="ko-KR" sz="2800" dirty="0">
                <a:cs typeface="Calibri"/>
              </a:rPr>
              <a:t>s</a:t>
            </a:r>
            <a:r>
              <a:rPr lang="en-US" altLang="ko-KR" sz="2800" spc="-185" dirty="0">
                <a:cs typeface="Calibri"/>
              </a:rPr>
              <a:t> </a:t>
            </a:r>
            <a:r>
              <a:rPr lang="en-US" altLang="ko-KR" sz="2800" spc="-55" dirty="0">
                <a:cs typeface="Calibri"/>
              </a:rPr>
              <a:t>a</a:t>
            </a:r>
            <a:r>
              <a:rPr lang="en-US" altLang="ko-KR" sz="2800" spc="-40" dirty="0">
                <a:cs typeface="Calibri"/>
              </a:rPr>
              <a:t>ss</a:t>
            </a:r>
            <a:r>
              <a:rPr lang="en-US" altLang="ko-KR" sz="2800" spc="35" dirty="0">
                <a:cs typeface="Calibri"/>
              </a:rPr>
              <a:t>o</a:t>
            </a:r>
            <a:r>
              <a:rPr lang="en-US" altLang="ko-KR" sz="2800" spc="-25" dirty="0">
                <a:cs typeface="Calibri"/>
              </a:rPr>
              <a:t>c</a:t>
            </a:r>
            <a:r>
              <a:rPr lang="en-US" altLang="ko-KR" sz="2800" spc="45" dirty="0">
                <a:cs typeface="Calibri"/>
              </a:rPr>
              <a:t>i</a:t>
            </a:r>
            <a:r>
              <a:rPr lang="en-US" altLang="ko-KR" sz="2800" spc="-55" dirty="0">
                <a:cs typeface="Calibri"/>
              </a:rPr>
              <a:t>a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-10" dirty="0">
                <a:cs typeface="Calibri"/>
              </a:rPr>
              <a:t>e</a:t>
            </a:r>
            <a:r>
              <a:rPr lang="en-US" altLang="ko-KR" sz="2800" dirty="0">
                <a:cs typeface="Calibri"/>
              </a:rPr>
              <a:t>d </a:t>
            </a:r>
            <a:r>
              <a:rPr lang="en-US" altLang="ko-KR" sz="2800" spc="-20" dirty="0">
                <a:cs typeface="Calibri"/>
              </a:rPr>
              <a:t>w</a:t>
            </a:r>
            <a:r>
              <a:rPr lang="en-US" altLang="ko-KR" sz="2800" spc="50" dirty="0">
                <a:cs typeface="Calibri"/>
              </a:rPr>
              <a:t>i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dirty="0">
                <a:cs typeface="Calibri"/>
              </a:rPr>
              <a:t>h</a:t>
            </a:r>
            <a:r>
              <a:rPr lang="en-US" altLang="ko-KR" sz="2800" spc="-5" dirty="0">
                <a:cs typeface="Calibri"/>
              </a:rPr>
              <a:t> </a:t>
            </a:r>
            <a:r>
              <a:rPr lang="en-US" altLang="ko-KR" sz="2800" spc="35" dirty="0">
                <a:cs typeface="Calibri"/>
              </a:rPr>
              <a:t>p</a:t>
            </a:r>
            <a:r>
              <a:rPr lang="en-US" altLang="ko-KR" sz="2800" spc="-50" dirty="0">
                <a:cs typeface="Calibri"/>
              </a:rPr>
              <a:t>r</a:t>
            </a:r>
            <a:r>
              <a:rPr lang="en-US" altLang="ko-KR" sz="2800" spc="50" dirty="0">
                <a:cs typeface="Calibri"/>
              </a:rPr>
              <a:t>i</a:t>
            </a:r>
            <a:r>
              <a:rPr lang="en-US" altLang="ko-KR" sz="2800" spc="35" dirty="0">
                <a:cs typeface="Calibri"/>
              </a:rPr>
              <a:t>n</a:t>
            </a:r>
            <a:r>
              <a:rPr lang="en-US" altLang="ko-KR" sz="2800" spc="-15" dirty="0">
                <a:cs typeface="Calibri"/>
              </a:rPr>
              <a:t>t</a:t>
            </a:r>
            <a:r>
              <a:rPr lang="en-US" altLang="ko-KR" sz="2800" spc="50" dirty="0">
                <a:cs typeface="Calibri"/>
              </a:rPr>
              <a:t>i</a:t>
            </a:r>
            <a:r>
              <a:rPr lang="en-US" altLang="ko-KR" sz="2800" spc="35" dirty="0">
                <a:cs typeface="Calibri"/>
              </a:rPr>
              <a:t>n</a:t>
            </a:r>
            <a:r>
              <a:rPr lang="en-US" altLang="ko-KR" sz="2800" spc="-45" dirty="0">
                <a:cs typeface="Calibri"/>
              </a:rPr>
              <a:t>g</a:t>
            </a:r>
            <a:r>
              <a:rPr lang="en-US" altLang="ko-KR" sz="2800" dirty="0">
                <a:cs typeface="Calibri"/>
              </a:rPr>
              <a:t>.</a:t>
            </a:r>
          </a:p>
          <a:p>
            <a:pPr marL="355600" indent="-342900">
              <a:lnSpc>
                <a:spcPts val="282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60" dirty="0">
                <a:cs typeface="Calibri"/>
              </a:rPr>
              <a:t>P</a:t>
            </a:r>
            <a:r>
              <a:rPr lang="en-US" altLang="ko-KR" sz="2400" spc="-50" dirty="0">
                <a:cs typeface="Calibri"/>
              </a:rPr>
              <a:t>r</a:t>
            </a:r>
            <a:r>
              <a:rPr lang="en-US" altLang="ko-KR" sz="2400" spc="45" dirty="0">
                <a:cs typeface="Calibri"/>
              </a:rPr>
              <a:t>i</a:t>
            </a:r>
            <a:r>
              <a:rPr lang="en-US" altLang="ko-KR" sz="2400" spc="35" dirty="0">
                <a:cs typeface="Calibri"/>
              </a:rPr>
              <a:t>n</a:t>
            </a:r>
            <a:r>
              <a:rPr lang="en-US" altLang="ko-KR" sz="2400" spc="-15" dirty="0">
                <a:cs typeface="Calibri"/>
              </a:rPr>
              <a:t>t</a:t>
            </a:r>
            <a:r>
              <a:rPr lang="en-US" altLang="ko-KR" sz="2400" spc="-30" dirty="0">
                <a:cs typeface="Calibri"/>
              </a:rPr>
              <a:t>(</a:t>
            </a:r>
            <a:r>
              <a:rPr lang="en-US" altLang="ko-KR" sz="2400" dirty="0"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60" dirty="0" err="1">
                <a:cs typeface="Calibri"/>
              </a:rPr>
              <a:t>P</a:t>
            </a:r>
            <a:r>
              <a:rPr lang="en-US" altLang="ko-KR" sz="2400" spc="-50" dirty="0" err="1">
                <a:cs typeface="Calibri"/>
              </a:rPr>
              <a:t>r</a:t>
            </a:r>
            <a:r>
              <a:rPr lang="en-US" altLang="ko-KR" sz="2400" spc="45" dirty="0" err="1">
                <a:cs typeface="Calibri"/>
              </a:rPr>
              <a:t>i</a:t>
            </a:r>
            <a:r>
              <a:rPr lang="en-US" altLang="ko-KR" sz="2400" spc="35" dirty="0" err="1">
                <a:cs typeface="Calibri"/>
              </a:rPr>
              <a:t>n</a:t>
            </a:r>
            <a:r>
              <a:rPr lang="en-US" altLang="ko-KR" sz="2400" spc="-15" dirty="0" err="1">
                <a:cs typeface="Calibri"/>
              </a:rPr>
              <a:t>t</a:t>
            </a:r>
            <a:r>
              <a:rPr lang="en-US" altLang="ko-KR" sz="2400" spc="45" dirty="0" err="1">
                <a:cs typeface="Calibri"/>
              </a:rPr>
              <a:t>l</a:t>
            </a:r>
            <a:r>
              <a:rPr lang="en-US" altLang="ko-KR" sz="2400" spc="35" dirty="0" err="1">
                <a:cs typeface="Calibri"/>
              </a:rPr>
              <a:t>n</a:t>
            </a:r>
            <a:r>
              <a:rPr lang="en-US" altLang="ko-KR" sz="2400" spc="-30" dirty="0">
                <a:cs typeface="Calibri"/>
              </a:rPr>
              <a:t>()</a:t>
            </a:r>
            <a:endParaRPr lang="en-US" altLang="ko-KR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60" dirty="0" err="1">
                <a:cs typeface="Calibri"/>
              </a:rPr>
              <a:t>P</a:t>
            </a:r>
            <a:r>
              <a:rPr lang="en-US" altLang="ko-KR" sz="2400" spc="-50" dirty="0" err="1">
                <a:cs typeface="Calibri"/>
              </a:rPr>
              <a:t>r</a:t>
            </a:r>
            <a:r>
              <a:rPr lang="en-US" altLang="ko-KR" sz="2400" spc="45" dirty="0" err="1">
                <a:cs typeface="Calibri"/>
              </a:rPr>
              <a:t>i</a:t>
            </a:r>
            <a:r>
              <a:rPr lang="en-US" altLang="ko-KR" sz="2400" spc="35" dirty="0" err="1">
                <a:cs typeface="Calibri"/>
              </a:rPr>
              <a:t>n</a:t>
            </a:r>
            <a:r>
              <a:rPr lang="en-US" altLang="ko-KR" sz="2400" spc="-15" dirty="0" err="1">
                <a:cs typeface="Calibri"/>
              </a:rPr>
              <a:t>t</a:t>
            </a:r>
            <a:r>
              <a:rPr lang="en-US" altLang="ko-KR" sz="2400" spc="-35" dirty="0" err="1">
                <a:cs typeface="Calibri"/>
              </a:rPr>
              <a:t>f</a:t>
            </a:r>
            <a:r>
              <a:rPr lang="en-US" altLang="ko-KR" sz="2400" spc="-30" dirty="0">
                <a:cs typeface="Calibri"/>
              </a:rPr>
              <a:t>()</a:t>
            </a:r>
            <a:endParaRPr lang="en-US" altLang="ko-KR" sz="2400" dirty="0">
              <a:cs typeface="Calibri"/>
            </a:endParaRPr>
          </a:p>
          <a:p>
            <a:pPr>
              <a:lnSpc>
                <a:spcPts val="1000"/>
              </a:lnSpc>
            </a:pPr>
            <a:endParaRPr lang="en-US" altLang="ko-KR" sz="1000" dirty="0"/>
          </a:p>
          <a:p>
            <a:pPr>
              <a:lnSpc>
                <a:spcPts val="1000"/>
              </a:lnSpc>
            </a:pPr>
            <a:endParaRPr lang="en-US" altLang="ko-KR" sz="1000" dirty="0"/>
          </a:p>
          <a:p>
            <a:pPr>
              <a:lnSpc>
                <a:spcPts val="1000"/>
              </a:lnSpc>
            </a:pPr>
            <a:endParaRPr lang="en-US" altLang="ko-KR" sz="1000" dirty="0"/>
          </a:p>
          <a:p>
            <a:pPr>
              <a:lnSpc>
                <a:spcPts val="1100"/>
              </a:lnSpc>
              <a:spcBef>
                <a:spcPts val="20"/>
              </a:spcBef>
            </a:pPr>
            <a:endParaRPr lang="en-US" altLang="ko-KR" sz="1100" dirty="0"/>
          </a:p>
          <a:p>
            <a:pPr marL="12700">
              <a:lnSpc>
                <a:spcPct val="100000"/>
              </a:lnSpc>
            </a:pPr>
            <a:r>
              <a:rPr lang="en-US" altLang="ko-KR" sz="2000" spc="20" dirty="0">
                <a:cs typeface="Calibri"/>
              </a:rPr>
              <a:t>E</a:t>
            </a:r>
            <a:r>
              <a:rPr lang="en-US" altLang="ko-KR" sz="2000" spc="40" dirty="0">
                <a:cs typeface="Calibri"/>
              </a:rPr>
              <a:t>a</a:t>
            </a:r>
            <a:r>
              <a:rPr lang="en-US" altLang="ko-KR" sz="2000" spc="-60" dirty="0">
                <a:cs typeface="Calibri"/>
              </a:rPr>
              <a:t>c</a:t>
            </a:r>
            <a:r>
              <a:rPr lang="en-US" altLang="ko-KR" sz="2000" dirty="0">
                <a:cs typeface="Calibri"/>
              </a:rPr>
              <a:t>h</a:t>
            </a:r>
            <a:r>
              <a:rPr lang="en-US" altLang="ko-KR" sz="2000" spc="-5" dirty="0">
                <a:cs typeface="Calibri"/>
              </a:rPr>
              <a:t> </a:t>
            </a:r>
            <a:r>
              <a:rPr lang="en-US" altLang="ko-KR" sz="2000" spc="40" dirty="0">
                <a:cs typeface="Calibri"/>
              </a:rPr>
              <a:t>a</a:t>
            </a:r>
            <a:r>
              <a:rPr lang="en-US" altLang="ko-KR" sz="2000" spc="-60" dirty="0">
                <a:cs typeface="Calibri"/>
              </a:rPr>
              <a:t>cc</a:t>
            </a:r>
            <a:r>
              <a:rPr lang="en-US" altLang="ko-KR" sz="2000" spc="-10" dirty="0">
                <a:cs typeface="Calibri"/>
              </a:rPr>
              <a:t>e</a:t>
            </a:r>
            <a:r>
              <a:rPr lang="en-US" altLang="ko-KR" sz="2000" spc="45" dirty="0">
                <a:cs typeface="Calibri"/>
              </a:rPr>
              <a:t>p</a:t>
            </a:r>
            <a:r>
              <a:rPr lang="en-US" altLang="ko-KR" sz="2000" spc="20" dirty="0">
                <a:cs typeface="Calibri"/>
              </a:rPr>
              <a:t>t</a:t>
            </a:r>
            <a:r>
              <a:rPr lang="en-US" altLang="ko-KR" sz="2000" spc="40" dirty="0">
                <a:cs typeface="Calibri"/>
              </a:rPr>
              <a:t>i</a:t>
            </a:r>
            <a:r>
              <a:rPr lang="en-US" altLang="ko-KR" sz="2000" spc="45" dirty="0">
                <a:cs typeface="Calibri"/>
              </a:rPr>
              <a:t>n</a:t>
            </a:r>
            <a:r>
              <a:rPr lang="en-US" altLang="ko-KR" sz="2000" spc="-10" dirty="0">
                <a:cs typeface="Calibri"/>
              </a:rPr>
              <a:t>g</a:t>
            </a:r>
            <a:r>
              <a:rPr lang="en-US" altLang="ko-KR" sz="2000" spc="-195" dirty="0">
                <a:cs typeface="Calibri"/>
              </a:rPr>
              <a:t> </a:t>
            </a:r>
            <a:r>
              <a:rPr lang="en-US" altLang="ko-KR" sz="2000" spc="45" dirty="0">
                <a:cs typeface="Calibri"/>
              </a:rPr>
              <a:t>d</a:t>
            </a:r>
            <a:r>
              <a:rPr lang="en-US" altLang="ko-KR" sz="2000" spc="40" dirty="0">
                <a:cs typeface="Calibri"/>
              </a:rPr>
              <a:t>i</a:t>
            </a:r>
            <a:r>
              <a:rPr lang="en-US" altLang="ko-KR" sz="2000" spc="-15" dirty="0">
                <a:cs typeface="Calibri"/>
              </a:rPr>
              <a:t>ff</a:t>
            </a:r>
            <a:r>
              <a:rPr lang="en-US" altLang="ko-KR" sz="2000" spc="-10" dirty="0">
                <a:cs typeface="Calibri"/>
              </a:rPr>
              <a:t>ere</a:t>
            </a:r>
            <a:r>
              <a:rPr lang="en-US" altLang="ko-KR" sz="2000" spc="45" dirty="0">
                <a:cs typeface="Calibri"/>
              </a:rPr>
              <a:t>n</a:t>
            </a:r>
            <a:r>
              <a:rPr lang="en-US" altLang="ko-KR" sz="2000" spc="-10" dirty="0">
                <a:cs typeface="Calibri"/>
              </a:rPr>
              <a:t>t</a:t>
            </a:r>
            <a:r>
              <a:rPr lang="en-US" altLang="ko-KR" sz="2000" spc="-125" dirty="0">
                <a:cs typeface="Calibri"/>
              </a:rPr>
              <a:t> </a:t>
            </a:r>
            <a:r>
              <a:rPr lang="en-US" altLang="ko-KR" sz="2000" spc="45" dirty="0">
                <a:cs typeface="Calibri"/>
              </a:rPr>
              <a:t>p</a:t>
            </a:r>
            <a:r>
              <a:rPr lang="en-US" altLang="ko-KR" sz="2000" spc="40" dirty="0">
                <a:cs typeface="Calibri"/>
              </a:rPr>
              <a:t>a</a:t>
            </a:r>
            <a:r>
              <a:rPr lang="en-US" altLang="ko-KR" sz="2000" spc="-10" dirty="0">
                <a:cs typeface="Calibri"/>
              </a:rPr>
              <a:t>r</a:t>
            </a:r>
            <a:r>
              <a:rPr lang="en-US" altLang="ko-KR" sz="2000" spc="40" dirty="0">
                <a:cs typeface="Calibri"/>
              </a:rPr>
              <a:t>a</a:t>
            </a:r>
            <a:r>
              <a:rPr lang="en-US" altLang="ko-KR" sz="2000" spc="-15" dirty="0">
                <a:cs typeface="Calibri"/>
              </a:rPr>
              <a:t>me</a:t>
            </a:r>
            <a:r>
              <a:rPr lang="en-US" altLang="ko-KR" sz="2000" spc="20" dirty="0">
                <a:cs typeface="Calibri"/>
              </a:rPr>
              <a:t>t</a:t>
            </a:r>
            <a:r>
              <a:rPr lang="en-US" altLang="ko-KR" sz="2000" spc="-10" dirty="0">
                <a:cs typeface="Calibri"/>
              </a:rPr>
              <a:t>ers.</a:t>
            </a:r>
            <a:endParaRPr lang="en-US" altLang="ko-KR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1050" y="6434772"/>
            <a:ext cx="407670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6040" algn="r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638" y="33020"/>
            <a:ext cx="8578722" cy="1176668"/>
          </a:xfrm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666365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J</a:t>
            </a:r>
            <a:r>
              <a:rPr sz="4400" spc="-110" dirty="0">
                <a:latin typeface="Calibri"/>
                <a:cs typeface="Calibri"/>
              </a:rPr>
              <a:t>av</a:t>
            </a:r>
            <a:r>
              <a:rPr sz="4400" spc="0" dirty="0">
                <a:latin typeface="Calibri"/>
                <a:cs typeface="Calibri"/>
              </a:rPr>
              <a:t>a</a:t>
            </a:r>
            <a:r>
              <a:rPr sz="4400" spc="9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L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g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g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181100"/>
            <a:ext cx="77343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1050" y="4425950"/>
            <a:ext cx="4076700" cy="2349500"/>
          </a:xfrm>
          <a:custGeom>
            <a:avLst/>
            <a:gdLst/>
            <a:ahLst/>
            <a:cxnLst/>
            <a:rect l="l" t="t" r="r" b="b"/>
            <a:pathLst>
              <a:path w="4076700" h="2349500">
                <a:moveTo>
                  <a:pt x="0" y="2349500"/>
                </a:moveTo>
                <a:lnTo>
                  <a:pt x="4076700" y="2349500"/>
                </a:lnTo>
                <a:lnTo>
                  <a:pt x="4076700" y="0"/>
                </a:lnTo>
                <a:lnTo>
                  <a:pt x="0" y="0"/>
                </a:lnTo>
                <a:lnTo>
                  <a:pt x="0" y="2349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91050" y="4425950"/>
            <a:ext cx="4076700" cy="2349500"/>
          </a:xfrm>
          <a:custGeom>
            <a:avLst/>
            <a:gdLst/>
            <a:ahLst/>
            <a:cxnLst/>
            <a:rect l="l" t="t" r="r" b="b"/>
            <a:pathLst>
              <a:path w="4076700" h="2349500">
                <a:moveTo>
                  <a:pt x="0" y="0"/>
                </a:moveTo>
                <a:lnTo>
                  <a:pt x="4076700" y="0"/>
                </a:lnTo>
                <a:lnTo>
                  <a:pt x="4076700" y="2349500"/>
                </a:ln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3719" y="4448500"/>
            <a:ext cx="3868420" cy="2261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no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0" dirty="0">
                <a:latin typeface="Calibri"/>
                <a:cs typeface="Calibri"/>
              </a:rPr>
              <a:t>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mu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1400" spc="-35" dirty="0">
                <a:latin typeface="Calibri"/>
                <a:cs typeface="Calibri"/>
              </a:rPr>
              <a:t>und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 marL="304800" indent="-292100">
              <a:lnSpc>
                <a:spcPct val="100000"/>
              </a:lnSpc>
              <a:buFont typeface="Arial"/>
              <a:buChar char="➢"/>
              <a:tabLst>
                <a:tab pos="304165" algn="l"/>
              </a:tabLst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 dirty="0"/>
          </a:p>
          <a:p>
            <a:pPr marL="304800" marR="154940" indent="-292100">
              <a:lnSpc>
                <a:spcPct val="101200"/>
              </a:lnSpc>
              <a:buFont typeface="Arial"/>
              <a:buChar char="•"/>
              <a:tabLst>
                <a:tab pos="304165" algn="l"/>
              </a:tabLst>
            </a:pP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1400" spc="-45" dirty="0">
                <a:latin typeface="Calibri"/>
                <a:cs typeface="Calibri"/>
              </a:rPr>
              <a:t>v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ob</a:t>
            </a:r>
            <a:r>
              <a:rPr sz="1400" spc="-35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hod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tt</a:t>
            </a:r>
            <a:r>
              <a:rPr sz="1400" spc="-10" dirty="0">
                <a:latin typeface="Calibri"/>
                <a:cs typeface="Calibri"/>
              </a:rPr>
              <a:t>er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s 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15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y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0"/>
              </a:spcBef>
              <a:buFont typeface="Arial"/>
              <a:buChar char="•"/>
            </a:pPr>
            <a:endParaRPr sz="800" dirty="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ss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tt</a:t>
            </a:r>
            <a:r>
              <a:rPr sz="1400" spc="-10" dirty="0">
                <a:latin typeface="Calibri"/>
                <a:cs typeface="Calibri"/>
              </a:rPr>
              <a:t>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40" dirty="0">
                <a:latin typeface="Calibri"/>
                <a:cs typeface="Calibri"/>
              </a:rPr>
              <a:t>pp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0"/>
              </a:spcBef>
              <a:buFont typeface="Arial"/>
              <a:buChar char="•"/>
            </a:pPr>
            <a:endParaRPr sz="800" dirty="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6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qu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t 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upp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.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op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eed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53" y="423998"/>
            <a:ext cx="7070725" cy="159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P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-20" dirty="0">
                <a:latin typeface="Times New Roman"/>
                <a:cs typeface="Times New Roman"/>
              </a:rPr>
              <a:t>nt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spc="0" dirty="0">
                <a:latin typeface="Times New Roman"/>
                <a:cs typeface="Times New Roman"/>
              </a:rPr>
              <a:t>vs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P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spc="-30" dirty="0">
                <a:latin typeface="Times New Roman"/>
                <a:cs typeface="Times New Roman"/>
              </a:rPr>
              <a:t>tl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7"/>
              </a:spcBef>
            </a:pPr>
            <a:endParaRPr sz="800"/>
          </a:p>
          <a:p>
            <a:pPr marL="12700" marR="12700">
              <a:lnSpc>
                <a:spcPct val="101200"/>
              </a:lnSpc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</a:t>
            </a:r>
            <a:r>
              <a:rPr sz="2800" b="1" spc="0" dirty="0">
                <a:latin typeface="Calibri"/>
                <a:cs typeface="Calibri"/>
              </a:rPr>
              <a:t>ri</a:t>
            </a:r>
            <a:r>
              <a:rPr sz="2800" b="1" spc="-20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no</a:t>
            </a:r>
            <a:r>
              <a:rPr sz="2800" b="1" spc="-10" dirty="0">
                <a:latin typeface="Calibri"/>
                <a:cs typeface="Calibri"/>
              </a:rPr>
              <a:t>t </a:t>
            </a:r>
            <a:r>
              <a:rPr sz="2800" b="1" spc="20" dirty="0">
                <a:latin typeface="Calibri"/>
                <a:cs typeface="Calibri"/>
              </a:rPr>
              <a:t>m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25" dirty="0">
                <a:latin typeface="Calibri"/>
                <a:cs typeface="Calibri"/>
              </a:rPr>
              <a:t>v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d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0" y="2387600"/>
            <a:ext cx="5168900" cy="176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1000" y="4521200"/>
            <a:ext cx="4953000" cy="149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978" rIns="0" bIns="0" rtlCol="0">
            <a:noAutofit/>
          </a:bodyPr>
          <a:lstStyle/>
          <a:p>
            <a:pPr marL="49530">
              <a:lnSpc>
                <a:spcPts val="4780"/>
              </a:lnSpc>
            </a:pPr>
            <a:r>
              <a:rPr sz="4000" spc="-25" dirty="0">
                <a:latin typeface="Times New Roman"/>
                <a:cs typeface="Times New Roman"/>
              </a:rPr>
              <a:t>P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-20" dirty="0">
                <a:latin typeface="Times New Roman"/>
                <a:cs typeface="Times New Roman"/>
              </a:rPr>
              <a:t>nt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spc="0" dirty="0">
                <a:latin typeface="Times New Roman"/>
                <a:cs typeface="Times New Roman"/>
              </a:rPr>
              <a:t>vs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P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spc="-30" dirty="0">
                <a:latin typeface="Times New Roman"/>
                <a:cs typeface="Times New Roman"/>
              </a:rPr>
              <a:t>tl</a:t>
            </a:r>
            <a:r>
              <a:rPr sz="4000" spc="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53" y="1145063"/>
            <a:ext cx="7861934" cy="866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</a:t>
            </a:r>
            <a:r>
              <a:rPr sz="2800" b="1" spc="0" dirty="0">
                <a:latin typeface="Calibri"/>
                <a:cs typeface="Calibri"/>
              </a:rPr>
              <a:t>ri</a:t>
            </a:r>
            <a:r>
              <a:rPr sz="2800" b="1" spc="-20" dirty="0">
                <a:latin typeface="Calibri"/>
                <a:cs typeface="Calibri"/>
              </a:rPr>
              <a:t>n</a:t>
            </a:r>
            <a:r>
              <a:rPr sz="2800" b="1" spc="15" dirty="0">
                <a:latin typeface="Calibri"/>
                <a:cs typeface="Calibri"/>
              </a:rPr>
              <a:t>t</a:t>
            </a:r>
            <a:r>
              <a:rPr sz="2800" b="1" spc="0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n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b="1" spc="20" dirty="0">
                <a:latin typeface="Calibri"/>
                <a:cs typeface="Calibri"/>
              </a:rPr>
              <a:t>m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25" dirty="0">
                <a:latin typeface="Calibri"/>
                <a:cs typeface="Calibri"/>
              </a:rPr>
              <a:t>v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8300" y="2438400"/>
            <a:ext cx="506730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8300" y="4546600"/>
            <a:ext cx="4013200" cy="170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978" rIns="0" bIns="0" rtlCol="0">
            <a:noAutofit/>
          </a:bodyPr>
          <a:lstStyle/>
          <a:p>
            <a:pPr marL="4953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F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50" dirty="0">
                <a:latin typeface="Times New Roman"/>
                <a:cs typeface="Times New Roman"/>
              </a:rPr>
              <a:t>m</a:t>
            </a:r>
            <a:r>
              <a:rPr sz="4000" spc="0" dirty="0">
                <a:latin typeface="Times New Roman"/>
                <a:cs typeface="Times New Roman"/>
              </a:rPr>
              <a:t>a</a:t>
            </a:r>
            <a:r>
              <a:rPr sz="4000" spc="-30" dirty="0">
                <a:latin typeface="Times New Roman"/>
                <a:cs typeface="Times New Roman"/>
              </a:rPr>
              <a:t>tti</a:t>
            </a:r>
            <a:r>
              <a:rPr sz="4000" spc="0" dirty="0">
                <a:latin typeface="Times New Roman"/>
                <a:cs typeface="Times New Roman"/>
              </a:rPr>
              <a:t>ng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Times New Roman"/>
                <a:cs typeface="Times New Roman"/>
              </a:rPr>
              <a:t>O</a:t>
            </a:r>
            <a:r>
              <a:rPr sz="4000" spc="-20" dirty="0">
                <a:latin typeface="Times New Roman"/>
                <a:cs typeface="Times New Roman"/>
              </a:rPr>
              <a:t>u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20" dirty="0">
                <a:latin typeface="Times New Roman"/>
                <a:cs typeface="Times New Roman"/>
              </a:rPr>
              <a:t>put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737" y="2742909"/>
            <a:ext cx="6311265" cy="1384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pu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Calibri"/>
                <a:cs typeface="Calibri"/>
              </a:rPr>
              <a:t>J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pu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04165" algn="l"/>
              </a:tabLst>
            </a:pP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spc="0" dirty="0">
                <a:latin typeface="Calibri"/>
                <a:cs typeface="Calibri"/>
              </a:rPr>
              <a:t>)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04800" indent="-292100">
              <a:lnSpc>
                <a:spcPts val="210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f(</a:t>
            </a:r>
            <a:r>
              <a:rPr sz="1800" spc="0" dirty="0">
                <a:latin typeface="Calibri"/>
                <a:cs typeface="Calibri"/>
              </a:rPr>
              <a:t>) 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6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ob</a:t>
            </a:r>
            <a:r>
              <a:rPr sz="1800" spc="-35" dirty="0">
                <a:latin typeface="Calibri"/>
                <a:cs typeface="Calibri"/>
              </a:rPr>
              <a:t>j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" y="1346200"/>
            <a:ext cx="41529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0" y="1333500"/>
            <a:ext cx="3327400" cy="100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400" y="5410200"/>
            <a:ext cx="35433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660900"/>
            <a:ext cx="5359400" cy="48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978" rIns="0" bIns="0" rtlCol="0">
            <a:noAutofit/>
          </a:bodyPr>
          <a:lstStyle/>
          <a:p>
            <a:pPr marL="49530">
              <a:lnSpc>
                <a:spcPts val="4780"/>
              </a:lnSpc>
            </a:pPr>
            <a:r>
              <a:rPr sz="4000" spc="-25" dirty="0">
                <a:latin typeface="Times New Roman"/>
                <a:cs typeface="Times New Roman"/>
              </a:rPr>
              <a:t>F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50" dirty="0">
                <a:latin typeface="Times New Roman"/>
                <a:cs typeface="Times New Roman"/>
              </a:rPr>
              <a:t>m</a:t>
            </a:r>
            <a:r>
              <a:rPr sz="4000" spc="0" dirty="0">
                <a:latin typeface="Times New Roman"/>
                <a:cs typeface="Times New Roman"/>
              </a:rPr>
              <a:t>a</a:t>
            </a:r>
            <a:r>
              <a:rPr sz="4000" spc="-30" dirty="0">
                <a:latin typeface="Times New Roman"/>
                <a:cs typeface="Times New Roman"/>
              </a:rPr>
              <a:t>tti</a:t>
            </a:r>
            <a:r>
              <a:rPr sz="4000" spc="0" dirty="0">
                <a:latin typeface="Times New Roman"/>
                <a:cs typeface="Times New Roman"/>
              </a:rPr>
              <a:t>ng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Times New Roman"/>
                <a:cs typeface="Times New Roman"/>
              </a:rPr>
              <a:t>O</a:t>
            </a:r>
            <a:r>
              <a:rPr sz="4000" spc="-20" dirty="0">
                <a:latin typeface="Times New Roman"/>
                <a:cs typeface="Times New Roman"/>
              </a:rPr>
              <a:t>u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20" dirty="0">
                <a:latin typeface="Times New Roman"/>
                <a:cs typeface="Times New Roman"/>
              </a:rPr>
              <a:t>put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53" y="1157763"/>
            <a:ext cx="8213090" cy="2089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f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hod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en</a:t>
            </a:r>
            <a:endParaRPr sz="2000" dirty="0">
              <a:latin typeface="Calibri"/>
              <a:cs typeface="Calibri"/>
            </a:endParaRPr>
          </a:p>
          <a:p>
            <a:pPr marL="533400" indent="-520700">
              <a:lnSpc>
                <a:spcPct val="100000"/>
              </a:lnSpc>
              <a:buFont typeface="Calibri"/>
              <a:buAutoNum type="arabicPeriod"/>
              <a:tabLst>
                <a:tab pos="532765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15" dirty="0">
                <a:latin typeface="Calibri"/>
                <a:cs typeface="Calibri"/>
              </a:rPr>
              <a:t>m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t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20" dirty="0">
                <a:latin typeface="Calibri"/>
                <a:cs typeface="Calibri"/>
              </a:rPr>
              <a:t>st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0" dirty="0">
                <a:latin typeface="Calibri"/>
                <a:cs typeface="Calibri"/>
              </a:rPr>
              <a:t>g</a:t>
            </a:r>
            <a:endParaRPr sz="2000" dirty="0">
              <a:latin typeface="Calibri"/>
              <a:cs typeface="Calibri"/>
            </a:endParaRPr>
          </a:p>
          <a:p>
            <a:pPr marL="533400" indent="-520700">
              <a:lnSpc>
                <a:spcPct val="100000"/>
              </a:lnSpc>
              <a:buFont typeface="Calibri"/>
              <a:buAutoNum type="arabicPeriod"/>
              <a:tabLst>
                <a:tab pos="532765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-10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533400" marR="12700" indent="-520700">
              <a:lnSpc>
                <a:spcPct val="100000"/>
              </a:lnSpc>
              <a:buFont typeface="Calibri"/>
              <a:buAutoNum type="arabicPeriod"/>
              <a:tabLst>
                <a:tab pos="532765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ers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600" spc="2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ll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60" dirty="0">
                <a:latin typeface="Calibri"/>
                <a:cs typeface="Calibri"/>
              </a:rPr>
              <a:t>w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w</a:t>
            </a:r>
            <a:r>
              <a:rPr sz="1600" spc="30" dirty="0">
                <a:latin typeface="Calibri"/>
                <a:cs typeface="Calibri"/>
              </a:rPr>
              <a:t>il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n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753" y="3507263"/>
            <a:ext cx="596900" cy="152399"/>
          </a:xfrm>
          <a:custGeom>
            <a:avLst/>
            <a:gdLst/>
            <a:ahLst/>
            <a:cxnLst/>
            <a:rect l="l" t="t" r="r" b="b"/>
            <a:pathLst>
              <a:path w="596900" h="152400">
                <a:moveTo>
                  <a:pt x="0" y="152399"/>
                </a:moveTo>
                <a:lnTo>
                  <a:pt x="596900" y="152399"/>
                </a:lnTo>
                <a:lnTo>
                  <a:pt x="5969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54" y="3507263"/>
            <a:ext cx="254000" cy="152399"/>
          </a:xfrm>
          <a:custGeom>
            <a:avLst/>
            <a:gdLst/>
            <a:ahLst/>
            <a:cxnLst/>
            <a:rect l="l" t="t" r="r" b="b"/>
            <a:pathLst>
              <a:path w="254000" h="152400">
                <a:moveTo>
                  <a:pt x="0" y="152399"/>
                </a:moveTo>
                <a:lnTo>
                  <a:pt x="254000" y="152399"/>
                </a:lnTo>
                <a:lnTo>
                  <a:pt x="2540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3654" y="3507263"/>
            <a:ext cx="584200" cy="152399"/>
          </a:xfrm>
          <a:custGeom>
            <a:avLst/>
            <a:gdLst/>
            <a:ahLst/>
            <a:cxnLst/>
            <a:rect l="l" t="t" r="r" b="b"/>
            <a:pathLst>
              <a:path w="584200" h="152400">
                <a:moveTo>
                  <a:pt x="0" y="152399"/>
                </a:moveTo>
                <a:lnTo>
                  <a:pt x="584200" y="152399"/>
                </a:lnTo>
                <a:lnTo>
                  <a:pt x="5842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7853" y="3507263"/>
            <a:ext cx="88900" cy="152399"/>
          </a:xfrm>
          <a:custGeom>
            <a:avLst/>
            <a:gdLst/>
            <a:ahLst/>
            <a:cxnLst/>
            <a:rect l="l" t="t" r="r" b="b"/>
            <a:pathLst>
              <a:path w="88900" h="152400">
                <a:moveTo>
                  <a:pt x="0" y="152399"/>
                </a:moveTo>
                <a:lnTo>
                  <a:pt x="88900" y="152399"/>
                </a:lnTo>
                <a:lnTo>
                  <a:pt x="889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6753" y="3507263"/>
            <a:ext cx="4622800" cy="152399"/>
          </a:xfrm>
          <a:custGeom>
            <a:avLst/>
            <a:gdLst/>
            <a:ahLst/>
            <a:cxnLst/>
            <a:rect l="l" t="t" r="r" b="b"/>
            <a:pathLst>
              <a:path w="4622800" h="152400">
                <a:moveTo>
                  <a:pt x="0" y="152399"/>
                </a:moveTo>
                <a:lnTo>
                  <a:pt x="4622800" y="152399"/>
                </a:lnTo>
                <a:lnTo>
                  <a:pt x="4622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9554" y="3507263"/>
            <a:ext cx="177800" cy="152399"/>
          </a:xfrm>
          <a:custGeom>
            <a:avLst/>
            <a:gdLst/>
            <a:ahLst/>
            <a:cxnLst/>
            <a:rect l="l" t="t" r="r" b="b"/>
            <a:pathLst>
              <a:path w="177800" h="152400">
                <a:moveTo>
                  <a:pt x="0" y="152399"/>
                </a:moveTo>
                <a:lnTo>
                  <a:pt x="177800" y="152399"/>
                </a:lnTo>
                <a:lnTo>
                  <a:pt x="1778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7354" y="3507263"/>
            <a:ext cx="165100" cy="152399"/>
          </a:xfrm>
          <a:custGeom>
            <a:avLst/>
            <a:gdLst/>
            <a:ahLst/>
            <a:cxnLst/>
            <a:rect l="l" t="t" r="r" b="b"/>
            <a:pathLst>
              <a:path w="165100" h="152400">
                <a:moveTo>
                  <a:pt x="0" y="152399"/>
                </a:moveTo>
                <a:lnTo>
                  <a:pt x="165100" y="152399"/>
                </a:lnTo>
                <a:lnTo>
                  <a:pt x="1651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2454" y="3507263"/>
            <a:ext cx="152400" cy="15239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E8F2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053" y="3469163"/>
            <a:ext cx="6667500" cy="20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>
                <a:latin typeface="Consolas"/>
                <a:cs typeface="Consolas"/>
              </a:rPr>
              <a:t>Sys</a:t>
            </a:r>
            <a:r>
              <a:rPr sz="1200" spc="-70" dirty="0">
                <a:latin typeface="Consolas"/>
                <a:cs typeface="Consolas"/>
              </a:rPr>
              <a:t>t</a:t>
            </a:r>
            <a:r>
              <a:rPr sz="1200" spc="30" dirty="0">
                <a:latin typeface="Consolas"/>
                <a:cs typeface="Consolas"/>
              </a:rPr>
              <a:t>e</a:t>
            </a:r>
            <a:r>
              <a:rPr sz="1200" spc="-70" dirty="0">
                <a:latin typeface="Consolas"/>
                <a:cs typeface="Consolas"/>
              </a:rPr>
              <a:t>m</a:t>
            </a:r>
            <a:r>
              <a:rPr sz="1200" spc="25" dirty="0">
                <a:latin typeface="Consolas"/>
                <a:cs typeface="Consolas"/>
              </a:rPr>
              <a:t>.</a:t>
            </a:r>
            <a:r>
              <a:rPr sz="1200" b="1" i="1" spc="30" dirty="0">
                <a:solidFill>
                  <a:srgbClr val="0000C0"/>
                </a:solidFill>
                <a:latin typeface="Consolas"/>
                <a:cs typeface="Consolas"/>
              </a:rPr>
              <a:t>o</a:t>
            </a:r>
            <a:r>
              <a:rPr sz="1200" b="1" i="1" spc="-70" dirty="0">
                <a:solidFill>
                  <a:srgbClr val="0000C0"/>
                </a:solidFill>
                <a:latin typeface="Consolas"/>
                <a:cs typeface="Consolas"/>
              </a:rPr>
              <a:t>u</a:t>
            </a:r>
            <a:r>
              <a:rPr sz="1200" b="1" i="1" spc="30" dirty="0">
                <a:solidFill>
                  <a:srgbClr val="0000C0"/>
                </a:solidFill>
                <a:latin typeface="Consolas"/>
                <a:cs typeface="Consolas"/>
              </a:rPr>
              <a:t>t</a:t>
            </a:r>
            <a:r>
              <a:rPr sz="1200" b="1" i="1" spc="30" dirty="0">
                <a:latin typeface="Consolas"/>
                <a:cs typeface="Consolas"/>
              </a:rPr>
              <a:t>.</a:t>
            </a:r>
            <a:r>
              <a:rPr sz="1200" b="1" i="1" spc="-70" dirty="0">
                <a:latin typeface="Consolas"/>
                <a:cs typeface="Consolas"/>
              </a:rPr>
              <a:t>p</a:t>
            </a:r>
            <a:r>
              <a:rPr sz="1200" b="1" i="1" spc="30" dirty="0">
                <a:latin typeface="Consolas"/>
                <a:cs typeface="Consolas"/>
              </a:rPr>
              <a:t>r</a:t>
            </a:r>
            <a:r>
              <a:rPr sz="1200" b="1" i="1" spc="-70" dirty="0">
                <a:latin typeface="Consolas"/>
                <a:cs typeface="Consolas"/>
              </a:rPr>
              <a:t>i</a:t>
            </a:r>
            <a:r>
              <a:rPr sz="1200" b="1" i="1" spc="30" dirty="0">
                <a:latin typeface="Consolas"/>
                <a:cs typeface="Consolas"/>
              </a:rPr>
              <a:t>nt</a:t>
            </a:r>
            <a:r>
              <a:rPr sz="1200" b="1" i="1" spc="-70" dirty="0">
                <a:latin typeface="Consolas"/>
                <a:cs typeface="Consolas"/>
              </a:rPr>
              <a:t>f</a:t>
            </a:r>
            <a:r>
              <a:rPr sz="1200" b="1" i="1" spc="30" dirty="0">
                <a:latin typeface="Consolas"/>
                <a:cs typeface="Consolas"/>
              </a:rPr>
              <a:t>(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H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e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th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i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i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al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th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e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v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u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e</a:t>
            </a:r>
            <a:r>
              <a:rPr sz="12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f</a:t>
            </a:r>
            <a:r>
              <a:rPr sz="12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p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i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%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f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fo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m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tt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e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2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%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4</a:t>
            </a:r>
            <a:r>
              <a:rPr sz="1200" b="1" i="1" spc="-70" dirty="0">
                <a:solidFill>
                  <a:srgbClr val="2A00FF"/>
                </a:solidFill>
                <a:latin typeface="Consolas"/>
                <a:cs typeface="Consolas"/>
              </a:rPr>
              <a:t>.</a:t>
            </a:r>
            <a:r>
              <a:rPr sz="1200" b="1" i="1" spc="30" dirty="0">
                <a:solidFill>
                  <a:srgbClr val="2A00FF"/>
                </a:solidFill>
                <a:latin typeface="Consolas"/>
                <a:cs typeface="Consolas"/>
              </a:rPr>
              <a:t>2f</a:t>
            </a:r>
            <a:r>
              <a:rPr sz="1200" b="1" i="1" spc="-80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200" b="1" i="1" spc="-10" dirty="0">
                <a:latin typeface="Consolas"/>
                <a:cs typeface="Consolas"/>
              </a:rPr>
              <a:t>,</a:t>
            </a:r>
            <a:r>
              <a:rPr sz="1200" b="1" i="1" spc="80" dirty="0">
                <a:latin typeface="Consolas"/>
                <a:cs typeface="Consolas"/>
              </a:rPr>
              <a:t> </a:t>
            </a:r>
            <a:r>
              <a:rPr sz="1200" b="1" i="1" spc="-70" dirty="0">
                <a:solidFill>
                  <a:srgbClr val="6A3E3E"/>
                </a:solidFill>
                <a:latin typeface="Consolas"/>
                <a:cs typeface="Consolas"/>
              </a:rPr>
              <a:t>p</a:t>
            </a:r>
            <a:r>
              <a:rPr sz="1200" b="1" i="1" spc="30" dirty="0">
                <a:solidFill>
                  <a:srgbClr val="6A3E3E"/>
                </a:solidFill>
                <a:latin typeface="Consolas"/>
                <a:cs typeface="Consolas"/>
              </a:rPr>
              <a:t>i</a:t>
            </a:r>
            <a:r>
              <a:rPr sz="1200" b="1" i="1" spc="-70" dirty="0"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617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F</a:t>
            </a:r>
            <a:r>
              <a:rPr sz="4000" spc="0" dirty="0">
                <a:latin typeface="Times New Roman"/>
                <a:cs typeface="Times New Roman"/>
              </a:rPr>
              <a:t>o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-50" dirty="0">
                <a:latin typeface="Times New Roman"/>
                <a:cs typeface="Times New Roman"/>
              </a:rPr>
              <a:t>m</a:t>
            </a:r>
            <a:r>
              <a:rPr sz="4000" spc="0" dirty="0">
                <a:latin typeface="Times New Roman"/>
                <a:cs typeface="Times New Roman"/>
              </a:rPr>
              <a:t>a</a:t>
            </a:r>
            <a:r>
              <a:rPr sz="4000" spc="-30" dirty="0">
                <a:latin typeface="Times New Roman"/>
                <a:cs typeface="Times New Roman"/>
              </a:rPr>
              <a:t>tt</a:t>
            </a:r>
            <a:r>
              <a:rPr sz="4000" spc="0" dirty="0">
                <a:latin typeface="Times New Roman"/>
                <a:cs typeface="Times New Roman"/>
              </a:rPr>
              <a:t>ed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spc="40" dirty="0">
                <a:latin typeface="Times New Roman"/>
                <a:cs typeface="Times New Roman"/>
              </a:rPr>
              <a:t>s</a:t>
            </a:r>
            <a:r>
              <a:rPr sz="4000" spc="-20" dirty="0">
                <a:latin typeface="Times New Roman"/>
                <a:cs typeface="Times New Roman"/>
              </a:rPr>
              <a:t>p</a:t>
            </a:r>
            <a:r>
              <a:rPr sz="4000" spc="0" dirty="0">
                <a:latin typeface="Times New Roman"/>
                <a:cs typeface="Times New Roman"/>
              </a:rPr>
              <a:t>ec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-35" dirty="0">
                <a:latin typeface="Times New Roman"/>
                <a:cs typeface="Times New Roman"/>
              </a:rPr>
              <a:t>f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900" y="1600200"/>
            <a:ext cx="7696200" cy="452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400" spc="-50" dirty="0">
                <a:latin typeface="Times New Roman"/>
                <a:cs typeface="Times New Roman"/>
              </a:rPr>
              <a:t>F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-60" dirty="0">
                <a:latin typeface="Times New Roman"/>
                <a:cs typeface="Times New Roman"/>
              </a:rPr>
              <a:t>m</a:t>
            </a:r>
            <a:r>
              <a:rPr sz="4400" spc="25" dirty="0">
                <a:latin typeface="Times New Roman"/>
                <a:cs typeface="Times New Roman"/>
              </a:rPr>
              <a:t>a</a:t>
            </a:r>
            <a:r>
              <a:rPr sz="4400" spc="-40" dirty="0">
                <a:latin typeface="Times New Roman"/>
                <a:cs typeface="Times New Roman"/>
              </a:rPr>
              <a:t>tti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r>
              <a:rPr sz="4400" spc="100" dirty="0">
                <a:latin typeface="Times New Roman"/>
                <a:cs typeface="Times New Roman"/>
              </a:rPr>
              <a:t> </a:t>
            </a: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-25" dirty="0">
                <a:latin typeface="Times New Roman"/>
                <a:cs typeface="Times New Roman"/>
              </a:rPr>
              <a:t>u</a:t>
            </a:r>
            <a:r>
              <a:rPr sz="4400" spc="-40" dirty="0">
                <a:latin typeface="Times New Roman"/>
                <a:cs typeface="Times New Roman"/>
              </a:rPr>
              <a:t>t</a:t>
            </a:r>
            <a:r>
              <a:rPr sz="4400" spc="-20" dirty="0">
                <a:latin typeface="Times New Roman"/>
                <a:cs typeface="Times New Roman"/>
              </a:rPr>
              <a:t>put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422400"/>
            <a:ext cx="62611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5003800"/>
            <a:ext cx="42926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59F93-B5D0-4DC0-8904-DB6B8488BB63}"/>
              </a:ext>
            </a:extLst>
          </p:cNvPr>
          <p:cNvSpPr txBox="1"/>
          <p:nvPr/>
        </p:nvSpPr>
        <p:spPr>
          <a:xfrm>
            <a:off x="5181600" y="27093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%n??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7EBC8-4C77-4E9A-BB59-0A4A29D626AB}"/>
              </a:ext>
            </a:extLst>
          </p:cNvPr>
          <p:cNvSpPr txBox="1"/>
          <p:nvPr/>
        </p:nvSpPr>
        <p:spPr>
          <a:xfrm>
            <a:off x="5838825" y="33580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‘-’</a:t>
            </a:r>
            <a:r>
              <a:rPr lang="ko-KR" altLang="en-US" dirty="0"/>
              <a:t>붙이는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1B869-6B99-4486-81DC-BFE27596EFA3}"/>
              </a:ext>
            </a:extLst>
          </p:cNvPr>
          <p:cNvSpPr txBox="1"/>
          <p:nvPr/>
        </p:nvSpPr>
        <p:spPr>
          <a:xfrm>
            <a:off x="5943600" y="377936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앞에 숫자 붙이는 이유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336165">
              <a:lnSpc>
                <a:spcPct val="100000"/>
              </a:lnSpc>
            </a:pP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2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5" dirty="0">
                <a:latin typeface="Calibri"/>
                <a:cs typeface="Calibri"/>
              </a:rPr>
              <a:t> </a:t>
            </a:r>
            <a:r>
              <a:rPr sz="4400" spc="-110" dirty="0">
                <a:latin typeface="Calibri"/>
                <a:cs typeface="Calibri"/>
              </a:rPr>
              <a:t>v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ia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932" y="2209800"/>
            <a:ext cx="7982268" cy="3411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  <a:tab pos="5714365" algn="l"/>
              </a:tabLst>
            </a:pPr>
            <a:r>
              <a:rPr sz="2400" spc="-17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lang="en-US" altLang="ko-KR" sz="2400" spc="0" dirty="0"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spc="10" dirty="0" err="1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2400" spc="-40" dirty="0" err="1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spc="-15" dirty="0" err="1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40" dirty="0" err="1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400" spc="30" dirty="0" err="1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400" spc="35" dirty="0" err="1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400" spc="-15" dirty="0" err="1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400" spc="35" dirty="0" err="1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2400" spc="-50" dirty="0" err="1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spc="50" dirty="0" err="1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spc="35" dirty="0" err="1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spc="-15" dirty="0" err="1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50" dirty="0" err="1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2400" spc="-65" dirty="0" err="1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spc="-130" dirty="0">
                <a:solidFill>
                  <a:srgbClr val="0070C0"/>
                </a:solidFill>
                <a:latin typeface="Calibri"/>
                <a:cs typeface="Calibri"/>
              </a:rPr>
              <a:t>()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9"/>
              </a:spcBef>
              <a:buFont typeface="Arial"/>
              <a:buChar char="•"/>
            </a:pPr>
            <a:endParaRPr sz="5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=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5</a:t>
            </a:r>
            <a:r>
              <a:rPr sz="2000" spc="-1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-20" dirty="0" err="1">
                <a:latin typeface="Calibri"/>
                <a:cs typeface="Calibri"/>
              </a:rPr>
              <a:t>S</a:t>
            </a:r>
            <a:r>
              <a:rPr sz="2000" spc="-10" dirty="0" err="1">
                <a:latin typeface="Calibri"/>
                <a:cs typeface="Calibri"/>
              </a:rPr>
              <a:t>y</a:t>
            </a:r>
            <a:r>
              <a:rPr sz="2000" spc="15" dirty="0" err="1">
                <a:latin typeface="Calibri"/>
                <a:cs typeface="Calibri"/>
              </a:rPr>
              <a:t>s</a:t>
            </a:r>
            <a:r>
              <a:rPr sz="2000" spc="20" dirty="0" err="1">
                <a:latin typeface="Calibri"/>
                <a:cs typeface="Calibri"/>
              </a:rPr>
              <a:t>t</a:t>
            </a:r>
            <a:r>
              <a:rPr sz="2000" spc="-15" dirty="0" err="1">
                <a:latin typeface="Calibri"/>
                <a:cs typeface="Calibri"/>
              </a:rPr>
              <a:t>em</a:t>
            </a:r>
            <a:r>
              <a:rPr sz="2000" spc="-5" dirty="0" err="1">
                <a:latin typeface="Calibri"/>
                <a:cs typeface="Calibri"/>
              </a:rPr>
              <a:t>.</a:t>
            </a:r>
            <a:r>
              <a:rPr sz="2000" spc="45" dirty="0" err="1">
                <a:latin typeface="Calibri"/>
                <a:cs typeface="Calibri"/>
              </a:rPr>
              <a:t>ou</a:t>
            </a:r>
            <a:r>
              <a:rPr sz="2000" spc="20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.</a:t>
            </a:r>
            <a:r>
              <a:rPr sz="2000" spc="45" dirty="0" err="1">
                <a:latin typeface="Calibri"/>
                <a:cs typeface="Calibri"/>
              </a:rPr>
              <a:t>p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40" dirty="0" err="1">
                <a:latin typeface="Calibri"/>
                <a:cs typeface="Calibri"/>
              </a:rPr>
              <a:t>i</a:t>
            </a:r>
            <a:r>
              <a:rPr sz="2000" spc="-55" dirty="0" err="1">
                <a:latin typeface="Calibri"/>
                <a:cs typeface="Calibri"/>
              </a:rPr>
              <a:t>n</a:t>
            </a:r>
            <a:r>
              <a:rPr sz="2000" spc="20" dirty="0" err="1">
                <a:latin typeface="Calibri"/>
                <a:cs typeface="Calibri"/>
              </a:rPr>
              <a:t>t</a:t>
            </a:r>
            <a:r>
              <a:rPr sz="2000" spc="40" dirty="0" err="1">
                <a:latin typeface="Calibri"/>
                <a:cs typeface="Calibri"/>
              </a:rPr>
              <a:t>l</a:t>
            </a:r>
            <a:r>
              <a:rPr sz="2000" spc="0" dirty="0" err="1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lang="en-US" sz="2000" spc="60" dirty="0">
                <a:latin typeface="Calibri"/>
                <a:cs typeface="Calibri"/>
              </a:rPr>
              <a:t>"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"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+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);</a:t>
            </a:r>
            <a:endParaRPr lang="en-US" altLang="ko-KR" sz="2000" spc="-2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po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9"/>
              </a:spcBef>
              <a:buFont typeface="Arial"/>
              <a:buChar char="•"/>
            </a:pPr>
            <a:endParaRPr sz="5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doub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quo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es</a:t>
            </a:r>
            <a:endParaRPr sz="2000" dirty="0">
              <a:latin typeface="Calibri"/>
              <a:cs typeface="Calibri"/>
            </a:endParaRPr>
          </a:p>
          <a:p>
            <a:pPr marL="762000" marR="332105" lvl="1" indent="-2921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400" spc="-65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r>
              <a:rPr sz="4400" spc="-15" dirty="0">
                <a:latin typeface="Times New Roman"/>
                <a:cs typeface="Times New Roman"/>
              </a:rPr>
              <a:t>s</a:t>
            </a:r>
            <a:r>
              <a:rPr sz="4400" spc="-25" dirty="0">
                <a:latin typeface="Times New Roman"/>
                <a:cs typeface="Times New Roman"/>
              </a:rPr>
              <a:t>o</a:t>
            </a:r>
            <a:r>
              <a:rPr sz="4400" spc="-40" dirty="0">
                <a:latin typeface="Times New Roman"/>
                <a:cs typeface="Times New Roman"/>
              </a:rPr>
              <a:t>l</a:t>
            </a:r>
            <a:r>
              <a:rPr sz="4400" spc="-20" dirty="0">
                <a:latin typeface="Times New Roman"/>
                <a:cs typeface="Times New Roman"/>
              </a:rPr>
              <a:t>e</a:t>
            </a:r>
            <a:r>
              <a:rPr sz="4400" spc="45" dirty="0">
                <a:latin typeface="Times New Roman"/>
                <a:cs typeface="Times New Roman"/>
              </a:rPr>
              <a:t> </a:t>
            </a:r>
            <a:r>
              <a:rPr sz="4400" spc="30" dirty="0">
                <a:latin typeface="Times New Roman"/>
                <a:cs typeface="Times New Roman"/>
              </a:rPr>
              <a:t>I</a:t>
            </a:r>
            <a:r>
              <a:rPr sz="4400" spc="-20" dirty="0">
                <a:latin typeface="Times New Roman"/>
                <a:cs typeface="Times New Roman"/>
              </a:rPr>
              <a:t>nput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0599"/>
            <a:ext cx="7971155" cy="3577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6383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j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npu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30" dirty="0">
                <a:latin typeface="Calibri"/>
                <a:cs typeface="Calibri"/>
              </a:rPr>
              <a:t>p</a:t>
            </a:r>
            <a:r>
              <a:rPr sz="2800" spc="20" dirty="0">
                <a:latin typeface="Calibri"/>
                <a:cs typeface="Calibri"/>
              </a:rPr>
              <a:t>ro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30" dirty="0">
                <a:latin typeface="Calibri"/>
                <a:cs typeface="Calibri"/>
              </a:rPr>
              <a:t>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pu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30" dirty="0">
                <a:latin typeface="Calibri"/>
                <a:cs typeface="Calibri"/>
              </a:rPr>
              <a:t>n.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1270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j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5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d 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yb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30" dirty="0">
                <a:latin typeface="Calibri"/>
                <a:cs typeface="Calibri"/>
              </a:rPr>
              <a:t>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0"/>
              </a:spcBef>
              <a:buFont typeface="Arial"/>
              <a:buChar char="•"/>
            </a:pPr>
            <a:endParaRPr sz="6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gr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762000" marR="1113790" lvl="1" indent="-292100">
              <a:lnSpc>
                <a:spcPct val="100699"/>
              </a:lnSpc>
              <a:spcBef>
                <a:spcPts val="500"/>
              </a:spcBef>
              <a:buFont typeface="Arial"/>
              <a:buChar char="–"/>
              <a:tabLst>
                <a:tab pos="762000" algn="l"/>
              </a:tabLst>
            </a:pP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gr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nd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e</a:t>
            </a:r>
            <a:r>
              <a:rPr sz="2400" spc="-14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cc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400" spc="-65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r>
              <a:rPr sz="4400" spc="-15" dirty="0">
                <a:latin typeface="Times New Roman"/>
                <a:cs typeface="Times New Roman"/>
              </a:rPr>
              <a:t>s</a:t>
            </a:r>
            <a:r>
              <a:rPr sz="4400" spc="-25" dirty="0">
                <a:latin typeface="Times New Roman"/>
                <a:cs typeface="Times New Roman"/>
              </a:rPr>
              <a:t>o</a:t>
            </a:r>
            <a:r>
              <a:rPr sz="4400" spc="-40" dirty="0">
                <a:latin typeface="Times New Roman"/>
                <a:cs typeface="Times New Roman"/>
              </a:rPr>
              <a:t>l</a:t>
            </a:r>
            <a:r>
              <a:rPr sz="4400" spc="-20" dirty="0">
                <a:latin typeface="Times New Roman"/>
                <a:cs typeface="Times New Roman"/>
              </a:rPr>
              <a:t>e</a:t>
            </a:r>
            <a:r>
              <a:rPr sz="4400" spc="45" dirty="0">
                <a:latin typeface="Times New Roman"/>
                <a:cs typeface="Times New Roman"/>
              </a:rPr>
              <a:t> </a:t>
            </a:r>
            <a:r>
              <a:rPr sz="4400" spc="30" dirty="0">
                <a:latin typeface="Times New Roman"/>
                <a:cs typeface="Times New Roman"/>
              </a:rPr>
              <a:t>I</a:t>
            </a:r>
            <a:r>
              <a:rPr sz="4400" spc="-20" dirty="0">
                <a:latin typeface="Times New Roman"/>
                <a:cs typeface="Times New Roman"/>
              </a:rPr>
              <a:t>nput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720"/>
            <a:ext cx="7583805" cy="2073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20" dirty="0">
                <a:latin typeface="Calibri"/>
                <a:cs typeface="Calibri"/>
              </a:rPr>
              <a:t>J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npu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66FF"/>
                </a:solidFill>
                <a:latin typeface="Calibri"/>
                <a:cs typeface="Calibri"/>
              </a:rPr>
              <a:t>c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0066FF"/>
                </a:solidFill>
                <a:latin typeface="Calibri"/>
                <a:cs typeface="Calibri"/>
              </a:rPr>
              <a:t>nn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er</a:t>
            </a:r>
            <a:r>
              <a:rPr sz="2400" spc="2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  <a:buFont typeface="Arial"/>
              <a:buChar char="•"/>
            </a:pPr>
            <a:endParaRPr sz="6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49"/>
              </a:spcBef>
              <a:buFont typeface="Arial"/>
              <a:buChar char="•"/>
            </a:pPr>
            <a:endParaRPr sz="9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2757"/>
            <a:ext cx="4497705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86965" algn="l"/>
              </a:tabLst>
            </a:pPr>
            <a:r>
              <a:rPr sz="4400" spc="30" dirty="0">
                <a:latin typeface="Times New Roman"/>
                <a:cs typeface="Times New Roman"/>
              </a:rPr>
              <a:t>I</a:t>
            </a:r>
            <a:r>
              <a:rPr sz="4400" spc="-60" dirty="0">
                <a:latin typeface="Times New Roman"/>
                <a:cs typeface="Times New Roman"/>
              </a:rPr>
              <a:t>m</a:t>
            </a:r>
            <a:r>
              <a:rPr sz="4400" spc="0" dirty="0">
                <a:latin typeface="Times New Roman"/>
                <a:cs typeface="Times New Roman"/>
              </a:rPr>
              <a:t>po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-40" dirty="0">
                <a:latin typeface="Times New Roman"/>
                <a:cs typeface="Times New Roman"/>
              </a:rPr>
              <a:t>ti</a:t>
            </a:r>
            <a:r>
              <a:rPr sz="4400" spc="0" dirty="0">
                <a:latin typeface="Times New Roman"/>
                <a:cs typeface="Times New Roman"/>
              </a:rPr>
              <a:t>ng	</a:t>
            </a:r>
            <a:r>
              <a:rPr sz="4400" spc="-50" dirty="0">
                <a:latin typeface="Times New Roman"/>
                <a:cs typeface="Times New Roman"/>
              </a:rPr>
              <a:t>P</a:t>
            </a:r>
            <a:r>
              <a:rPr sz="4400" spc="25" dirty="0">
                <a:latin typeface="Times New Roman"/>
                <a:cs typeface="Times New Roman"/>
              </a:rPr>
              <a:t>ac</a:t>
            </a:r>
            <a:r>
              <a:rPr sz="4400" spc="-25" dirty="0">
                <a:latin typeface="Times New Roman"/>
                <a:cs typeface="Times New Roman"/>
              </a:rPr>
              <a:t>k</a:t>
            </a:r>
            <a:r>
              <a:rPr sz="4400" spc="25" dirty="0">
                <a:latin typeface="Times New Roman"/>
                <a:cs typeface="Times New Roman"/>
              </a:rPr>
              <a:t>a</a:t>
            </a:r>
            <a:r>
              <a:rPr sz="4400" spc="-25" dirty="0">
                <a:latin typeface="Times New Roman"/>
                <a:cs typeface="Times New Roman"/>
              </a:rPr>
              <a:t>g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508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6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50" dirty="0">
                <a:latin typeface="Calibri"/>
                <a:cs typeface="Calibri"/>
              </a:rPr>
              <a:t>ll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28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45" dirty="0">
                <a:latin typeface="Calibri"/>
                <a:cs typeface="Calibri"/>
              </a:rPr>
              <a:t>il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”</a:t>
            </a:r>
            <a:r>
              <a:rPr sz="2400" spc="-2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ili</a:t>
            </a:r>
            <a:r>
              <a:rPr sz="2400" spc="-150" dirty="0">
                <a:latin typeface="Calibri"/>
                <a:cs typeface="Calibri"/>
              </a:rPr>
              <a:t>z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d.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 dirty="0"/>
          </a:p>
          <a:p>
            <a:pPr marL="355600" marR="36068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6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w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762000" marR="12700" indent="-292100">
              <a:lnSpc>
                <a:spcPct val="100000"/>
              </a:lnSpc>
              <a:tabLst>
                <a:tab pos="76136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4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000" i="1" spc="15" dirty="0">
                <a:solidFill>
                  <a:srgbClr val="0066FF"/>
                </a:solidFill>
                <a:latin typeface="Calibri"/>
                <a:cs typeface="Calibri"/>
              </a:rPr>
              <a:t>m</a:t>
            </a:r>
            <a:r>
              <a:rPr sz="2000" i="1" spc="-30" dirty="0">
                <a:solidFill>
                  <a:srgbClr val="0066FF"/>
                </a:solidFill>
                <a:latin typeface="Calibri"/>
                <a:cs typeface="Calibri"/>
              </a:rPr>
              <a:t>po</a:t>
            </a:r>
            <a:r>
              <a:rPr sz="2000" i="1" spc="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000" i="1" spc="-10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000" i="1" spc="-2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spc="-30" dirty="0">
                <a:solidFill>
                  <a:srgbClr val="0066FF"/>
                </a:solidFill>
                <a:latin typeface="Calibri"/>
                <a:cs typeface="Calibri"/>
              </a:rPr>
              <a:t>pa</a:t>
            </a:r>
            <a:r>
              <a:rPr sz="2000" i="1" spc="-35" dirty="0">
                <a:solidFill>
                  <a:srgbClr val="0066FF"/>
                </a:solidFill>
                <a:latin typeface="Calibri"/>
                <a:cs typeface="Calibri"/>
              </a:rPr>
              <a:t>c</a:t>
            </a:r>
            <a:r>
              <a:rPr sz="2000" i="1" spc="-120" dirty="0">
                <a:solidFill>
                  <a:srgbClr val="0066FF"/>
                </a:solidFill>
                <a:latin typeface="Calibri"/>
                <a:cs typeface="Calibri"/>
              </a:rPr>
              <a:t>k</a:t>
            </a:r>
            <a:r>
              <a:rPr sz="2000" i="1" spc="-45" dirty="0">
                <a:solidFill>
                  <a:srgbClr val="0066FF"/>
                </a:solidFill>
                <a:latin typeface="Calibri"/>
                <a:cs typeface="Calibri"/>
              </a:rPr>
              <a:t>ag</a:t>
            </a:r>
            <a:r>
              <a:rPr sz="2000" i="1" spc="-1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000" i="1" spc="19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i="1" spc="-30" dirty="0">
                <a:solidFill>
                  <a:srgbClr val="0066FF"/>
                </a:solidFill>
                <a:latin typeface="Calibri"/>
                <a:cs typeface="Calibri"/>
              </a:rPr>
              <a:t>na</a:t>
            </a:r>
            <a:r>
              <a:rPr sz="2000" i="1" spc="15" dirty="0">
                <a:solidFill>
                  <a:srgbClr val="0066FF"/>
                </a:solidFill>
                <a:latin typeface="Calibri"/>
                <a:cs typeface="Calibri"/>
              </a:rPr>
              <a:t>m</a:t>
            </a:r>
            <a:r>
              <a:rPr sz="2000" i="1" spc="-10" dirty="0">
                <a:solidFill>
                  <a:srgbClr val="0066FF"/>
                </a:solidFill>
                <a:latin typeface="Calibri"/>
                <a:cs typeface="Calibri"/>
              </a:rPr>
              <a:t>e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10" dirty="0"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5370" y="3202707"/>
            <a:ext cx="3530600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5850" y="5518150"/>
            <a:ext cx="2743200" cy="774700"/>
          </a:xfrm>
          <a:custGeom>
            <a:avLst/>
            <a:gdLst/>
            <a:ahLst/>
            <a:cxnLst/>
            <a:rect l="l" t="t" r="r" b="b"/>
            <a:pathLst>
              <a:path w="2743200" h="774700">
                <a:moveTo>
                  <a:pt x="0" y="774700"/>
                </a:moveTo>
                <a:lnTo>
                  <a:pt x="2743200" y="774700"/>
                </a:lnTo>
                <a:lnTo>
                  <a:pt x="2743200" y="0"/>
                </a:lnTo>
                <a:lnTo>
                  <a:pt x="0" y="0"/>
                </a:lnTo>
                <a:lnTo>
                  <a:pt x="0" y="774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850" y="5518150"/>
            <a:ext cx="2743200" cy="774700"/>
          </a:xfrm>
          <a:custGeom>
            <a:avLst/>
            <a:gdLst/>
            <a:ahLst/>
            <a:cxnLst/>
            <a:rect l="l" t="t" r="r" b="b"/>
            <a:pathLst>
              <a:path w="2743200" h="774700">
                <a:moveTo>
                  <a:pt x="0" y="0"/>
                </a:moveTo>
                <a:lnTo>
                  <a:pt x="2743200" y="0"/>
                </a:lnTo>
                <a:lnTo>
                  <a:pt x="2743200" y="774700"/>
                </a:lnTo>
                <a:lnTo>
                  <a:pt x="0" y="774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5624" y="5545285"/>
            <a:ext cx="2557145" cy="664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marR="12700" indent="-292100">
              <a:lnSpc>
                <a:spcPct val="101200"/>
              </a:lnSpc>
              <a:tabLst>
                <a:tab pos="30416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w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 </a:t>
            </a:r>
            <a:r>
              <a:rPr sz="1400" spc="-35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3379" y="4616450"/>
            <a:ext cx="915170" cy="915170"/>
          </a:xfrm>
          <a:custGeom>
            <a:avLst/>
            <a:gdLst/>
            <a:ahLst/>
            <a:cxnLst/>
            <a:rect l="l" t="t" r="r" b="b"/>
            <a:pathLst>
              <a:path w="915170" h="915170">
                <a:moveTo>
                  <a:pt x="915170" y="0"/>
                </a:moveTo>
                <a:lnTo>
                  <a:pt x="793937" y="40411"/>
                </a:lnTo>
                <a:lnTo>
                  <a:pt x="820878" y="67351"/>
                </a:lnTo>
                <a:lnTo>
                  <a:pt x="0" y="888229"/>
                </a:lnTo>
                <a:lnTo>
                  <a:pt x="26941" y="915170"/>
                </a:lnTo>
                <a:lnTo>
                  <a:pt x="847818" y="94292"/>
                </a:lnTo>
                <a:lnTo>
                  <a:pt x="883739" y="94292"/>
                </a:lnTo>
                <a:lnTo>
                  <a:pt x="915170" y="0"/>
                </a:lnTo>
                <a:close/>
              </a:path>
              <a:path w="915170" h="915170">
                <a:moveTo>
                  <a:pt x="883739" y="94292"/>
                </a:moveTo>
                <a:lnTo>
                  <a:pt x="847818" y="94292"/>
                </a:lnTo>
                <a:lnTo>
                  <a:pt x="874759" y="121232"/>
                </a:lnTo>
                <a:lnTo>
                  <a:pt x="883739" y="94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2450" y="4845050"/>
            <a:ext cx="3492500" cy="1447800"/>
          </a:xfrm>
          <a:custGeom>
            <a:avLst/>
            <a:gdLst/>
            <a:ahLst/>
            <a:cxnLst/>
            <a:rect l="l" t="t" r="r" b="b"/>
            <a:pathLst>
              <a:path w="3492500" h="1447800">
                <a:moveTo>
                  <a:pt x="0" y="1447800"/>
                </a:moveTo>
                <a:lnTo>
                  <a:pt x="3492500" y="1447800"/>
                </a:lnTo>
                <a:lnTo>
                  <a:pt x="34925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2450" y="4845050"/>
            <a:ext cx="3492500" cy="1447800"/>
          </a:xfrm>
          <a:custGeom>
            <a:avLst/>
            <a:gdLst/>
            <a:ahLst/>
            <a:cxnLst/>
            <a:rect l="l" t="t" r="r" b="b"/>
            <a:pathLst>
              <a:path w="3492500" h="1447800">
                <a:moveTo>
                  <a:pt x="0" y="0"/>
                </a:moveTo>
                <a:lnTo>
                  <a:pt x="3492500" y="0"/>
                </a:lnTo>
                <a:lnTo>
                  <a:pt x="34925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39136" y="4871383"/>
            <a:ext cx="3167380" cy="981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marR="12700" indent="-292100">
              <a:lnSpc>
                <a:spcPct val="101200"/>
              </a:lnSpc>
              <a:tabLst>
                <a:tab pos="30416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1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y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u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ou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m</a:t>
            </a:r>
            <a:r>
              <a:rPr sz="1400" spc="-40" dirty="0">
                <a:latin typeface="Calibri"/>
                <a:cs typeface="Calibri"/>
              </a:rPr>
              <a:t>po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 dirty="0"/>
          </a:p>
          <a:p>
            <a:pPr marL="304800" marR="38735" indent="-292100">
              <a:lnSpc>
                <a:spcPct val="101200"/>
              </a:lnSpc>
              <a:tabLst>
                <a:tab pos="30416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*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n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2550" y="4349750"/>
            <a:ext cx="485879" cy="734272"/>
          </a:xfrm>
          <a:custGeom>
            <a:avLst/>
            <a:gdLst/>
            <a:ahLst/>
            <a:cxnLst/>
            <a:rect l="l" t="t" r="r" b="b"/>
            <a:pathLst>
              <a:path w="485879" h="734272">
                <a:moveTo>
                  <a:pt x="91677" y="106244"/>
                </a:moveTo>
                <a:lnTo>
                  <a:pt x="46254" y="106244"/>
                </a:lnTo>
                <a:lnTo>
                  <a:pt x="453920" y="734272"/>
                </a:lnTo>
                <a:lnTo>
                  <a:pt x="485879" y="713527"/>
                </a:lnTo>
                <a:lnTo>
                  <a:pt x="91677" y="106244"/>
                </a:lnTo>
                <a:close/>
              </a:path>
              <a:path w="485879" h="734272">
                <a:moveTo>
                  <a:pt x="0" y="0"/>
                </a:moveTo>
                <a:lnTo>
                  <a:pt x="14296" y="126988"/>
                </a:lnTo>
                <a:lnTo>
                  <a:pt x="46254" y="106244"/>
                </a:lnTo>
                <a:lnTo>
                  <a:pt x="91677" y="106244"/>
                </a:lnTo>
                <a:lnTo>
                  <a:pt x="78211" y="85500"/>
                </a:lnTo>
                <a:lnTo>
                  <a:pt x="110168" y="647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6450" y="4489450"/>
            <a:ext cx="1025495" cy="600715"/>
          </a:xfrm>
          <a:custGeom>
            <a:avLst/>
            <a:gdLst/>
            <a:ahLst/>
            <a:cxnLst/>
            <a:rect l="l" t="t" r="r" b="b"/>
            <a:pathLst>
              <a:path w="1025495" h="600715">
                <a:moveTo>
                  <a:pt x="166025" y="73489"/>
                </a:moveTo>
                <a:lnTo>
                  <a:pt x="89590" y="73489"/>
                </a:lnTo>
                <a:lnTo>
                  <a:pt x="1006504" y="600715"/>
                </a:lnTo>
                <a:lnTo>
                  <a:pt x="1025495" y="567684"/>
                </a:lnTo>
                <a:lnTo>
                  <a:pt x="166025" y="73489"/>
                </a:lnTo>
                <a:close/>
              </a:path>
              <a:path w="1025495" h="600715">
                <a:moveTo>
                  <a:pt x="0" y="0"/>
                </a:moveTo>
                <a:lnTo>
                  <a:pt x="70599" y="106518"/>
                </a:lnTo>
                <a:lnTo>
                  <a:pt x="89590" y="73489"/>
                </a:lnTo>
                <a:lnTo>
                  <a:pt x="166025" y="73489"/>
                </a:lnTo>
                <a:lnTo>
                  <a:pt x="108583" y="40460"/>
                </a:lnTo>
                <a:lnTo>
                  <a:pt x="127575" y="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59" y="1669440"/>
            <a:ext cx="8109584" cy="432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2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om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’t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s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spc="-13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lang="en-US"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5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3199765">
              <a:lnSpc>
                <a:spcPct val="100000"/>
              </a:lnSpc>
            </a:pPr>
            <a:r>
              <a:rPr sz="4400" spc="-114" dirty="0">
                <a:latin typeface="Calibri"/>
                <a:cs typeface="Calibri"/>
              </a:rPr>
              <a:t>K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y</a:t>
            </a:r>
            <a:r>
              <a:rPr sz="4400" spc="-80" dirty="0">
                <a:latin typeface="Calibri"/>
                <a:cs typeface="Calibri"/>
              </a:rPr>
              <a:t>w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71" y="3271200"/>
            <a:ext cx="6701659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400" spc="-65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r>
              <a:rPr sz="4400" spc="-15" dirty="0">
                <a:latin typeface="Times New Roman"/>
                <a:cs typeface="Times New Roman"/>
              </a:rPr>
              <a:t>s</a:t>
            </a:r>
            <a:r>
              <a:rPr sz="4400" spc="-25" dirty="0">
                <a:latin typeface="Times New Roman"/>
                <a:cs typeface="Times New Roman"/>
              </a:rPr>
              <a:t>o</a:t>
            </a:r>
            <a:r>
              <a:rPr sz="4400" spc="-40" dirty="0">
                <a:latin typeface="Times New Roman"/>
                <a:cs typeface="Times New Roman"/>
              </a:rPr>
              <a:t>l</a:t>
            </a:r>
            <a:r>
              <a:rPr sz="4400" spc="-20" dirty="0">
                <a:latin typeface="Times New Roman"/>
                <a:cs typeface="Times New Roman"/>
              </a:rPr>
              <a:t>e</a:t>
            </a:r>
            <a:r>
              <a:rPr sz="4400" spc="45" dirty="0">
                <a:latin typeface="Times New Roman"/>
                <a:cs typeface="Times New Roman"/>
              </a:rPr>
              <a:t> </a:t>
            </a:r>
            <a:r>
              <a:rPr sz="4400" spc="30" dirty="0">
                <a:latin typeface="Times New Roman"/>
                <a:cs typeface="Times New Roman"/>
              </a:rPr>
              <a:t>I</a:t>
            </a:r>
            <a:r>
              <a:rPr sz="4400" spc="-20" dirty="0">
                <a:latin typeface="Times New Roman"/>
                <a:cs typeface="Times New Roman"/>
              </a:rPr>
              <a:t>nput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3159"/>
            <a:ext cx="7748905" cy="3030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7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pp</a:t>
            </a:r>
            <a:r>
              <a:rPr sz="2400" spc="45" dirty="0">
                <a:latin typeface="Calibri"/>
                <a:cs typeface="Calibri"/>
              </a:rPr>
              <a:t>li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50" dirty="0">
                <a:latin typeface="Calibri"/>
                <a:cs typeface="Calibri"/>
              </a:rPr>
              <a:t>ll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9"/>
              </a:spcBef>
              <a:buFont typeface="Arial"/>
              <a:buChar char="•"/>
            </a:pPr>
            <a:endParaRPr sz="500" dirty="0"/>
          </a:p>
          <a:p>
            <a:pPr marL="762000" lvl="1" indent="-292100">
              <a:lnSpc>
                <a:spcPct val="100000"/>
              </a:lnSpc>
              <a:buClr>
                <a:srgbClr val="632523"/>
              </a:buClr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40" dirty="0">
                <a:solidFill>
                  <a:srgbClr val="632523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632523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632523"/>
                </a:solidFill>
                <a:latin typeface="Calibri"/>
                <a:cs typeface="Calibri"/>
              </a:rPr>
              <a:t>po</a:t>
            </a:r>
            <a:r>
              <a:rPr sz="2000" spc="-10" dirty="0">
                <a:solidFill>
                  <a:srgbClr val="632523"/>
                </a:solidFill>
                <a:latin typeface="Calibri"/>
                <a:cs typeface="Calibri"/>
              </a:rPr>
              <a:t>rt</a:t>
            </a:r>
            <a:r>
              <a:rPr sz="2000" spc="-12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er;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Clr>
                <a:srgbClr val="632523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Clr>
                <a:srgbClr val="632523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300"/>
              </a:lnSpc>
              <a:spcBef>
                <a:spcPts val="79"/>
              </a:spcBef>
              <a:buClr>
                <a:srgbClr val="632523"/>
              </a:buClr>
              <a:buFont typeface="Arial"/>
              <a:buChar char="–"/>
            </a:pPr>
            <a:endParaRPr sz="1300" dirty="0"/>
          </a:p>
          <a:p>
            <a:pPr marL="355600" marR="26416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19"/>
              </a:spcBef>
              <a:buFont typeface="Arial"/>
              <a:buChar char="•"/>
            </a:pPr>
            <a:endParaRPr sz="1400" dirty="0"/>
          </a:p>
          <a:p>
            <a:pPr marL="762000" lvl="1" indent="-292100">
              <a:lnSpc>
                <a:spcPct val="100000"/>
              </a:lnSpc>
              <a:buClr>
                <a:srgbClr val="632523"/>
              </a:buClr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nn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632523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632523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632523"/>
                </a:solidFill>
                <a:latin typeface="Calibri"/>
                <a:cs typeface="Calibri"/>
              </a:rPr>
              <a:t>ew</a:t>
            </a:r>
            <a:r>
              <a:rPr sz="2000" spc="-8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nn</a:t>
            </a:r>
            <a:r>
              <a:rPr sz="2000" spc="-10" dirty="0">
                <a:latin typeface="Calibri"/>
                <a:cs typeface="Calibri"/>
              </a:rPr>
              <a:t>er(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em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525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400" spc="-65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on</a:t>
            </a:r>
            <a:r>
              <a:rPr sz="4400" spc="-15" dirty="0">
                <a:latin typeface="Times New Roman"/>
                <a:cs typeface="Times New Roman"/>
              </a:rPr>
              <a:t>s</a:t>
            </a:r>
            <a:r>
              <a:rPr sz="4400" spc="-25" dirty="0">
                <a:latin typeface="Times New Roman"/>
                <a:cs typeface="Times New Roman"/>
              </a:rPr>
              <a:t>o</a:t>
            </a:r>
            <a:r>
              <a:rPr sz="4400" spc="-40" dirty="0">
                <a:latin typeface="Times New Roman"/>
                <a:cs typeface="Times New Roman"/>
              </a:rPr>
              <a:t>l</a:t>
            </a:r>
            <a:r>
              <a:rPr sz="4400" spc="-20" dirty="0">
                <a:latin typeface="Times New Roman"/>
                <a:cs typeface="Times New Roman"/>
              </a:rPr>
              <a:t>e</a:t>
            </a:r>
            <a:r>
              <a:rPr sz="4400" spc="45" dirty="0">
                <a:latin typeface="Times New Roman"/>
                <a:cs typeface="Times New Roman"/>
              </a:rPr>
              <a:t> </a:t>
            </a:r>
            <a:r>
              <a:rPr sz="4400" spc="30" dirty="0">
                <a:latin typeface="Times New Roman"/>
                <a:cs typeface="Times New Roman"/>
              </a:rPr>
              <a:t>I</a:t>
            </a:r>
            <a:r>
              <a:rPr sz="4400" spc="-20" dirty="0">
                <a:latin typeface="Times New Roman"/>
                <a:cs typeface="Times New Roman"/>
              </a:rPr>
              <a:t>nput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3159"/>
            <a:ext cx="738378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ou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hod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npu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184400"/>
            <a:ext cx="4953000" cy="433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826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000" spc="0" dirty="0">
                <a:latin typeface="Times New Roman"/>
                <a:cs typeface="Times New Roman"/>
              </a:rPr>
              <a:t>Con</a:t>
            </a:r>
            <a:r>
              <a:rPr sz="4000" spc="40" dirty="0">
                <a:latin typeface="Times New Roman"/>
                <a:cs typeface="Times New Roman"/>
              </a:rPr>
              <a:t>s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spc="-30" dirty="0">
                <a:latin typeface="Times New Roman"/>
                <a:cs typeface="Times New Roman"/>
              </a:rPr>
              <a:t>l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35" dirty="0">
                <a:latin typeface="Times New Roman"/>
                <a:cs typeface="Times New Roman"/>
              </a:rPr>
              <a:t>I</a:t>
            </a:r>
            <a:r>
              <a:rPr sz="4000" spc="-20" dirty="0">
                <a:latin typeface="Times New Roman"/>
                <a:cs typeface="Times New Roman"/>
              </a:rPr>
              <a:t>nput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9950" y="5607050"/>
            <a:ext cx="4572000" cy="635000"/>
          </a:xfrm>
          <a:custGeom>
            <a:avLst/>
            <a:gdLst/>
            <a:ahLst/>
            <a:cxnLst/>
            <a:rect l="l" t="t" r="r" b="b"/>
            <a:pathLst>
              <a:path w="4572000" h="635000">
                <a:moveTo>
                  <a:pt x="0" y="635000"/>
                </a:moveTo>
                <a:lnTo>
                  <a:pt x="4572000" y="635000"/>
                </a:lnTo>
                <a:lnTo>
                  <a:pt x="45720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9950" y="5607050"/>
            <a:ext cx="4572000" cy="635000"/>
          </a:xfrm>
          <a:custGeom>
            <a:avLst/>
            <a:gdLst/>
            <a:ahLst/>
            <a:cxnLst/>
            <a:rect l="l" t="t" r="r" b="b"/>
            <a:pathLst>
              <a:path w="4572000" h="635000">
                <a:moveTo>
                  <a:pt x="0" y="0"/>
                </a:moveTo>
                <a:lnTo>
                  <a:pt x="4572000" y="0"/>
                </a:lnTo>
                <a:lnTo>
                  <a:pt x="4572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9950" y="206375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9950" y="206375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0"/>
                </a:moveTo>
                <a:lnTo>
                  <a:pt x="4572000" y="0"/>
                </a:lnTo>
                <a:lnTo>
                  <a:pt x="4572000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328420"/>
            <a:ext cx="7840980" cy="4858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95278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15" dirty="0">
                <a:solidFill>
                  <a:srgbClr val="952780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95278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952780"/>
                </a:solidFill>
                <a:latin typeface="Calibri"/>
                <a:cs typeface="Calibri"/>
              </a:rPr>
              <a:t>t</a:t>
            </a:r>
            <a:r>
              <a:rPr sz="1800" spc="90" dirty="0">
                <a:solidFill>
                  <a:srgbClr val="9527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t</a:t>
            </a:r>
            <a:r>
              <a:rPr sz="1800" spc="-125" dirty="0">
                <a:solidFill>
                  <a:srgbClr val="632523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632523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30" dirty="0">
                <a:solidFill>
                  <a:srgbClr val="632523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632523"/>
                </a:solidFill>
                <a:latin typeface="Calibri"/>
                <a:cs typeface="Calibri"/>
              </a:rPr>
              <a:t>y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bo</a:t>
            </a:r>
            <a:r>
              <a:rPr sz="1800" spc="35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632523"/>
                </a:solidFill>
                <a:latin typeface="Calibri"/>
                <a:cs typeface="Calibri"/>
              </a:rPr>
              <a:t>.</a:t>
            </a:r>
            <a:r>
              <a:rPr sz="1800" spc="-5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();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95278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45" dirty="0">
                <a:solidFill>
                  <a:srgbClr val="952780"/>
                </a:solidFill>
                <a:latin typeface="Calibri"/>
                <a:cs typeface="Calibri"/>
              </a:rPr>
              <a:t>d</a:t>
            </a:r>
            <a:r>
              <a:rPr sz="1800" spc="-50" dirty="0">
                <a:solidFill>
                  <a:srgbClr val="952780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952780"/>
                </a:solidFill>
                <a:latin typeface="Calibri"/>
                <a:cs typeface="Calibri"/>
              </a:rPr>
              <a:t>ub</a:t>
            </a:r>
            <a:r>
              <a:rPr sz="1800" spc="-15" dirty="0">
                <a:solidFill>
                  <a:srgbClr val="95278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952780"/>
                </a:solidFill>
                <a:latin typeface="Calibri"/>
                <a:cs typeface="Calibri"/>
              </a:rPr>
              <a:t>e</a:t>
            </a:r>
            <a:r>
              <a:rPr sz="1800" spc="195" dirty="0">
                <a:solidFill>
                  <a:srgbClr val="95278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632523"/>
                </a:solidFill>
                <a:latin typeface="Calibri"/>
                <a:cs typeface="Calibri"/>
              </a:rPr>
              <a:t>d</a:t>
            </a:r>
            <a:r>
              <a:rPr sz="1800" spc="-125" dirty="0">
                <a:solidFill>
                  <a:srgbClr val="632523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l</a:t>
            </a:r>
            <a:r>
              <a:rPr sz="1800" spc="-55" dirty="0">
                <a:solidFill>
                  <a:srgbClr val="632523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632523"/>
                </a:solidFill>
                <a:latin typeface="Calibri"/>
                <a:cs typeface="Calibri"/>
              </a:rPr>
              <a:t>=</a:t>
            </a:r>
            <a:r>
              <a:rPr sz="1800" spc="9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30" dirty="0">
                <a:solidFill>
                  <a:srgbClr val="632523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632523"/>
                </a:solidFill>
                <a:latin typeface="Calibri"/>
                <a:cs typeface="Calibri"/>
              </a:rPr>
              <a:t>y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bo</a:t>
            </a:r>
            <a:r>
              <a:rPr sz="1800" spc="35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632523"/>
                </a:solidFill>
                <a:latin typeface="Calibri"/>
                <a:cs typeface="Calibri"/>
              </a:rPr>
              <a:t>.</a:t>
            </a:r>
            <a:r>
              <a:rPr sz="1800" spc="-5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ub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();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 dirty="0"/>
          </a:p>
          <a:p>
            <a:pPr marL="168910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doub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e.</a:t>
            </a:r>
            <a:endParaRPr sz="1800" dirty="0">
              <a:latin typeface="Calibri"/>
              <a:cs typeface="Calibri"/>
            </a:endParaRPr>
          </a:p>
          <a:p>
            <a:pPr marL="1689100">
              <a:lnSpc>
                <a:spcPts val="2100"/>
              </a:lnSpc>
            </a:pPr>
            <a:r>
              <a:rPr sz="1800" spc="2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nu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er 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  <a:p>
            <a:pPr marL="1689100">
              <a:lnSpc>
                <a:spcPct val="100000"/>
              </a:lnSpc>
              <a:spcBef>
                <a:spcPts val="40"/>
              </a:spcBef>
            </a:pP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ff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39"/>
              </a:spcBef>
            </a:pPr>
            <a:endParaRPr sz="1100" dirty="0"/>
          </a:p>
          <a:p>
            <a:pPr marL="355600" marR="1701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8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0" dirty="0"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  <a:p>
            <a:pPr marL="762000" marR="12700" indent="-292100">
              <a:lnSpc>
                <a:spcPts val="1900"/>
              </a:lnSpc>
              <a:spcBef>
                <a:spcPts val="480"/>
              </a:spcBef>
              <a:tabLst>
                <a:tab pos="76136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-25" dirty="0">
                <a:latin typeface="Calibri"/>
                <a:cs typeface="Calibri"/>
              </a:rPr>
              <a:t>W</a:t>
            </a:r>
            <a:r>
              <a:rPr sz="1600" spc="-40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ri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f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ara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li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p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u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60" dirty="0">
                <a:latin typeface="Calibri"/>
                <a:cs typeface="Calibri"/>
              </a:rPr>
              <a:t>w</a:t>
            </a:r>
            <a:r>
              <a:rPr sz="1600" spc="-40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1800" spc="-30" dirty="0">
                <a:solidFill>
                  <a:srgbClr val="95278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952780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95278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952780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95278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952780"/>
                </a:solidFill>
                <a:latin typeface="Calibri"/>
                <a:cs typeface="Calibri"/>
              </a:rPr>
              <a:t>g</a:t>
            </a:r>
            <a:r>
              <a:rPr sz="1800" spc="140" dirty="0">
                <a:solidFill>
                  <a:srgbClr val="9527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632523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30" dirty="0">
                <a:solidFill>
                  <a:srgbClr val="632523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632523"/>
                </a:solidFill>
                <a:latin typeface="Calibri"/>
                <a:cs typeface="Calibri"/>
              </a:rPr>
              <a:t>y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bo</a:t>
            </a:r>
            <a:r>
              <a:rPr sz="1800" spc="35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632523"/>
                </a:solidFill>
                <a:latin typeface="Calibri"/>
                <a:cs typeface="Calibri"/>
              </a:rPr>
              <a:t>.</a:t>
            </a:r>
            <a:r>
              <a:rPr sz="1800" spc="-5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();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4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689100" marR="185293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. 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ti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uou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st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 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523" rIns="0" bIns="0" rtlCol="0">
            <a:noAutofit/>
          </a:bodyPr>
          <a:lstStyle/>
          <a:p>
            <a:pPr marL="265430">
              <a:lnSpc>
                <a:spcPts val="4780"/>
              </a:lnSpc>
            </a:pPr>
            <a:r>
              <a:rPr sz="4000" spc="0" dirty="0">
                <a:latin typeface="Times New Roman"/>
                <a:cs typeface="Times New Roman"/>
              </a:rPr>
              <a:t>Con</a:t>
            </a:r>
            <a:r>
              <a:rPr sz="4000" spc="40" dirty="0">
                <a:latin typeface="Times New Roman"/>
                <a:cs typeface="Times New Roman"/>
              </a:rPr>
              <a:t>s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spc="-30" dirty="0">
                <a:latin typeface="Times New Roman"/>
                <a:cs typeface="Times New Roman"/>
              </a:rPr>
              <a:t>l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35" dirty="0">
                <a:latin typeface="Times New Roman"/>
                <a:cs typeface="Times New Roman"/>
              </a:rPr>
              <a:t>I</a:t>
            </a:r>
            <a:r>
              <a:rPr sz="4000" spc="-20" dirty="0">
                <a:latin typeface="Times New Roman"/>
                <a:cs typeface="Times New Roman"/>
              </a:rPr>
              <a:t>nput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9820"/>
            <a:ext cx="7195184" cy="982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10" dirty="0" err="1">
                <a:latin typeface="Calibri"/>
                <a:cs typeface="Calibri"/>
              </a:rPr>
              <a:t>n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spc="30" dirty="0" err="1">
                <a:latin typeface="Calibri"/>
                <a:cs typeface="Calibri"/>
              </a:rPr>
              <a:t>x</a:t>
            </a:r>
            <a:r>
              <a:rPr sz="2000" spc="20" dirty="0" err="1">
                <a:latin typeface="Calibri"/>
                <a:cs typeface="Calibri"/>
              </a:rPr>
              <a:t>t</a:t>
            </a:r>
            <a:r>
              <a:rPr sz="2000" spc="-45" dirty="0" err="1">
                <a:latin typeface="Calibri"/>
                <a:cs typeface="Calibri"/>
              </a:rPr>
              <a:t>L</a:t>
            </a:r>
            <a:r>
              <a:rPr sz="2000" spc="40" dirty="0" err="1">
                <a:latin typeface="Calibri"/>
                <a:cs typeface="Calibri"/>
              </a:rPr>
              <a:t>i</a:t>
            </a:r>
            <a:r>
              <a:rPr sz="2000" spc="45" dirty="0" err="1">
                <a:latin typeface="Calibri"/>
                <a:cs typeface="Calibri"/>
              </a:rPr>
              <a:t>n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()</a:t>
            </a:r>
            <a:endParaRPr sz="2000" dirty="0">
              <a:latin typeface="Calibri"/>
              <a:cs typeface="Calibri"/>
            </a:endParaRPr>
          </a:p>
          <a:p>
            <a:pPr marL="12700" marR="12700">
              <a:lnSpc>
                <a:spcPct val="100000"/>
              </a:lnSpc>
              <a:spcBef>
                <a:spcPts val="500"/>
              </a:spcBef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 </a:t>
            </a:r>
            <a:r>
              <a:rPr sz="2000" spc="50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50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EOL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362200"/>
            <a:ext cx="33020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2476500"/>
            <a:ext cx="37084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0800" y="2349500"/>
            <a:ext cx="3327400" cy="222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00" y="2463800"/>
            <a:ext cx="37084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2349500"/>
            <a:ext cx="3429000" cy="217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500" y="4610100"/>
            <a:ext cx="2451100" cy="2044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500" y="2476500"/>
            <a:ext cx="3695700" cy="1562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0800" y="2349500"/>
            <a:ext cx="3556000" cy="2514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200" y="4610100"/>
            <a:ext cx="3187700" cy="20700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826" rIns="0" bIns="0" rtlCol="0">
            <a:noAutofit/>
          </a:bodyPr>
          <a:lstStyle/>
          <a:p>
            <a:pPr marL="26543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S</a:t>
            </a:r>
            <a:r>
              <a:rPr sz="4000" spc="0" dirty="0">
                <a:latin typeface="Times New Roman"/>
                <a:cs typeface="Times New Roman"/>
              </a:rPr>
              <a:t>ca</a:t>
            </a:r>
            <a:r>
              <a:rPr sz="4000" spc="-20" dirty="0">
                <a:latin typeface="Times New Roman"/>
                <a:cs typeface="Times New Roman"/>
              </a:rPr>
              <a:t>nn</a:t>
            </a:r>
            <a:r>
              <a:rPr sz="4000" spc="0" dirty="0">
                <a:latin typeface="Times New Roman"/>
                <a:cs typeface="Times New Roman"/>
              </a:rPr>
              <a:t>er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spc="0" dirty="0">
                <a:latin typeface="Times New Roman"/>
                <a:cs typeface="Times New Roman"/>
              </a:rPr>
              <a:t>C</a:t>
            </a:r>
            <a:r>
              <a:rPr sz="4000" spc="-30" dirty="0">
                <a:latin typeface="Times New Roman"/>
                <a:cs typeface="Times New Roman"/>
              </a:rPr>
              <a:t>l</a:t>
            </a:r>
            <a:r>
              <a:rPr sz="4000" spc="0" dirty="0">
                <a:latin typeface="Times New Roman"/>
                <a:cs typeface="Times New Roman"/>
              </a:rPr>
              <a:t>a</a:t>
            </a:r>
            <a:r>
              <a:rPr sz="4000" spc="40" dirty="0">
                <a:latin typeface="Times New Roman"/>
                <a:cs typeface="Times New Roman"/>
              </a:rPr>
              <a:t>s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7577"/>
            <a:ext cx="7556500" cy="156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70485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po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li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-10" dirty="0">
                <a:latin typeface="Calibri"/>
                <a:cs typeface="Calibri"/>
              </a:rPr>
              <a:t>er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 dirty="0"/>
          </a:p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li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697637"/>
            <a:ext cx="36137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304165" algn="l"/>
              </a:tabLst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nn</a:t>
            </a:r>
            <a:r>
              <a:rPr sz="1400" spc="-10" dirty="0">
                <a:latin typeface="Calibri"/>
                <a:cs typeface="Calibri"/>
              </a:rPr>
              <a:t>er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y</a:t>
            </a:r>
            <a:r>
              <a:rPr sz="1400" spc="-40" dirty="0">
                <a:latin typeface="Calibri"/>
                <a:cs typeface="Calibri"/>
              </a:rPr>
              <a:t>bo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2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ew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nn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45" dirty="0">
                <a:latin typeface="Calibri"/>
                <a:cs typeface="Calibri"/>
              </a:rPr>
              <a:t>Sy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5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304165" algn="l"/>
              </a:tabLst>
            </a:pPr>
            <a:r>
              <a:rPr sz="1400" spc="-40" dirty="0">
                <a:latin typeface="Calibri"/>
                <a:cs typeface="Calibri"/>
              </a:rPr>
              <a:t>K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y</a:t>
            </a:r>
            <a:r>
              <a:rPr sz="1400" spc="-40" dirty="0">
                <a:latin typeface="Calibri"/>
                <a:cs typeface="Calibri"/>
              </a:rPr>
              <a:t>bo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-20" dirty="0">
                <a:latin typeface="Calibri"/>
                <a:cs typeface="Calibri"/>
              </a:rPr>
              <a:t>2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li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35" dirty="0">
                <a:latin typeface="Calibri"/>
                <a:cs typeface="Calibri"/>
              </a:rPr>
              <a:t>"</a:t>
            </a:r>
            <a:r>
              <a:rPr sz="1400" spc="0" dirty="0">
                <a:latin typeface="Calibri"/>
                <a:cs typeface="Calibri"/>
              </a:rPr>
              <a:t>##</a:t>
            </a:r>
            <a:r>
              <a:rPr sz="1400" spc="25" dirty="0">
                <a:latin typeface="Calibri"/>
                <a:cs typeface="Calibri"/>
              </a:rPr>
              <a:t>"</a:t>
            </a:r>
            <a:r>
              <a:rPr sz="1400" spc="-30" dirty="0">
                <a:latin typeface="Calibri"/>
                <a:cs typeface="Calibri"/>
              </a:rPr>
              <a:t>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3492500"/>
            <a:ext cx="524510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50" y="3486150"/>
            <a:ext cx="5257800" cy="2641600"/>
          </a:xfrm>
          <a:custGeom>
            <a:avLst/>
            <a:gdLst/>
            <a:ahLst/>
            <a:cxnLst/>
            <a:rect l="l" t="t" r="r" b="b"/>
            <a:pathLst>
              <a:path w="5257800" h="2641600">
                <a:moveTo>
                  <a:pt x="0" y="0"/>
                </a:moveTo>
                <a:lnTo>
                  <a:pt x="5257800" y="0"/>
                </a:lnTo>
                <a:lnTo>
                  <a:pt x="5257800" y="2641600"/>
                </a:lnTo>
                <a:lnTo>
                  <a:pt x="0" y="264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9500" y="3492500"/>
            <a:ext cx="26797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3150" y="3486150"/>
            <a:ext cx="2692400" cy="1460500"/>
          </a:xfrm>
          <a:custGeom>
            <a:avLst/>
            <a:gdLst/>
            <a:ahLst/>
            <a:cxnLst/>
            <a:rect l="l" t="t" r="r" b="b"/>
            <a:pathLst>
              <a:path w="2692400" h="1460500">
                <a:moveTo>
                  <a:pt x="0" y="0"/>
                </a:moveTo>
                <a:lnTo>
                  <a:pt x="2692400" y="0"/>
                </a:lnTo>
                <a:lnTo>
                  <a:pt x="26924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731" rIns="0" bIns="0" rtlCol="0">
            <a:noAutofit/>
          </a:bodyPr>
          <a:lstStyle/>
          <a:p>
            <a:pPr marL="299847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50" dirty="0">
                <a:latin typeface="Calibri"/>
                <a:cs typeface="Calibri"/>
              </a:rPr>
              <a:t>mm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40" y="1167923"/>
            <a:ext cx="8342630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85750" indent="-342900">
              <a:lnSpc>
                <a:spcPts val="1900"/>
              </a:lnSpc>
              <a:buFont typeface="Arial"/>
              <a:buChar char="•"/>
              <a:tabLst>
                <a:tab pos="354965" algn="l"/>
              </a:tabLst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5" dirty="0">
                <a:latin typeface="Calibri"/>
                <a:cs typeface="Calibri"/>
              </a:rPr>
              <a:t>oub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la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(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//</a:t>
            </a:r>
            <a:r>
              <a:rPr sz="1600" spc="0" dirty="0">
                <a:latin typeface="Calibri"/>
                <a:cs typeface="Calibri"/>
              </a:rPr>
              <a:t>)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J</a:t>
            </a: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30" dirty="0">
                <a:latin typeface="Calibri"/>
                <a:cs typeface="Calibri"/>
              </a:rPr>
              <a:t>ra</a:t>
            </a:r>
            <a:r>
              <a:rPr sz="1600" spc="5" dirty="0">
                <a:latin typeface="Calibri"/>
                <a:cs typeface="Calibri"/>
              </a:rPr>
              <a:t>mm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la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6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e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la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0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f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li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-4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700"/>
              </a:lnSpc>
              <a:buFont typeface="Arial"/>
              <a:buChar char="•"/>
            </a:pPr>
            <a:endParaRPr sz="7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marR="12700" indent="-342900">
              <a:lnSpc>
                <a:spcPts val="1900"/>
              </a:lnSpc>
              <a:buFont typeface="Arial"/>
              <a:buChar char="•"/>
              <a:tabLst>
                <a:tab pos="354965" algn="l"/>
                <a:tab pos="7263765" algn="l"/>
              </a:tabLst>
            </a:pP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f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doub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la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u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n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10" dirty="0">
                <a:latin typeface="Calibri"/>
                <a:cs typeface="Calibri"/>
              </a:rPr>
              <a:t>-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mm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(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/</a:t>
            </a:r>
            <a:r>
              <a:rPr sz="1600" spc="0" dirty="0">
                <a:latin typeface="Calibri"/>
                <a:cs typeface="Calibri"/>
              </a:rPr>
              <a:t>*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*</a:t>
            </a:r>
            <a:r>
              <a:rPr sz="1600" spc="-20" dirty="0">
                <a:latin typeface="Calibri"/>
                <a:cs typeface="Calibri"/>
              </a:rPr>
              <a:t>/</a:t>
            </a:r>
            <a:r>
              <a:rPr sz="1600" spc="0" dirty="0">
                <a:latin typeface="Calibri"/>
                <a:cs typeface="Calibri"/>
              </a:rPr>
              <a:t>)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e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	</a:t>
            </a:r>
            <a:r>
              <a:rPr sz="1600" spc="2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li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es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f </a:t>
            </a: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od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x</a:t>
            </a:r>
            <a:r>
              <a:rPr sz="1600" spc="-45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  <a:buFont typeface="Arial"/>
              <a:buChar char="•"/>
            </a:pPr>
            <a:endParaRPr sz="7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mm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45" dirty="0">
                <a:latin typeface="Calibri"/>
                <a:cs typeface="Calibri"/>
              </a:rPr>
              <a:t>no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bu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0" dirty="0">
                <a:latin typeface="Calibri"/>
                <a:cs typeface="Calibri"/>
              </a:rPr>
              <a:t>l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30" dirty="0">
                <a:latin typeface="Calibri"/>
                <a:cs typeface="Calibri"/>
              </a:rPr>
              <a:t>ra</a:t>
            </a:r>
            <a:r>
              <a:rPr sz="1600" spc="5" dirty="0">
                <a:latin typeface="Calibri"/>
                <a:cs typeface="Calibri"/>
              </a:rPr>
              <a:t>mm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3200" y="3556000"/>
            <a:ext cx="6426200" cy="195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916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3340" y="1167923"/>
            <a:ext cx="8342630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85750" indent="-342900">
              <a:lnSpc>
                <a:spcPts val="19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1600" dirty="0"/>
              <a:t>Generates HTML pages of API documentation from Java source files.</a:t>
            </a:r>
          </a:p>
          <a:p>
            <a:pPr marL="355600" marR="285750" indent="-342900">
              <a:lnSpc>
                <a:spcPts val="19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1600" dirty="0"/>
              <a:t>Eclipse Auto Generating	</a:t>
            </a:r>
          </a:p>
          <a:p>
            <a:pPr marL="812800" marR="285750" lvl="1" indent="-342900">
              <a:lnSpc>
                <a:spcPts val="1900"/>
              </a:lnSpc>
              <a:buFont typeface="Wingdings" charset="2"/>
              <a:buChar char="§"/>
              <a:tabLst>
                <a:tab pos="354965" algn="l"/>
              </a:tabLst>
            </a:pPr>
            <a:r>
              <a:rPr lang="en-US" altLang="ko-KR" sz="1600" dirty="0"/>
              <a:t>Source </a:t>
            </a:r>
            <a:r>
              <a:rPr lang="en-US" altLang="ko-KR" sz="1600" dirty="0">
                <a:sym typeface="Wingdings"/>
              </a:rPr>
              <a:t> Generate Element Comment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6946419" cy="2683352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282638" y="33020"/>
            <a:ext cx="8578722" cy="957580"/>
          </a:xfrm>
          <a:prstGeom prst="rect">
            <a:avLst/>
          </a:prstGeom>
        </p:spPr>
        <p:txBody>
          <a:bodyPr vert="horz" wrap="square" lIns="0" tIns="281731" rIns="0" bIns="0" rtlCol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98470">
              <a:lnSpc>
                <a:spcPct val="100000"/>
              </a:lnSpc>
            </a:pPr>
            <a:r>
              <a:rPr lang="en-US" spc="-50" dirty="0" err="1">
                <a:latin typeface="Calibri"/>
                <a:cs typeface="Calibri"/>
              </a:rPr>
              <a:t>JavaDoc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29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8" y="33020"/>
            <a:ext cx="8578722" cy="957580"/>
          </a:xfrm>
          <a:prstGeom prst="rect">
            <a:avLst/>
          </a:prstGeom>
        </p:spPr>
        <p:txBody>
          <a:bodyPr vert="horz" wrap="square" lIns="0" tIns="281731" rIns="0" bIns="0" rtlCol="0">
            <a:noAutofit/>
          </a:bodyPr>
          <a:lstStyle/>
          <a:p>
            <a:pPr marL="2998470">
              <a:lnSpc>
                <a:spcPct val="100000"/>
              </a:lnSpc>
            </a:pPr>
            <a:r>
              <a:rPr lang="en-US" spc="-50" dirty="0" err="1">
                <a:latin typeface="Calibri"/>
                <a:cs typeface="Calibri"/>
              </a:rPr>
              <a:t>JavaDoc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40" y="1167923"/>
            <a:ext cx="8342630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85750" indent="-342900">
              <a:lnSpc>
                <a:spcPts val="19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1600" dirty="0"/>
              <a:t>Generates HTML pages of API documentation from Java source files.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8" y="1524000"/>
            <a:ext cx="840634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74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7175" y="472757"/>
            <a:ext cx="102235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35" dirty="0">
                <a:latin typeface="Calibri"/>
                <a:cs typeface="Calibri"/>
              </a:rPr>
              <a:t>Q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30" dirty="0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8612" y="1835551"/>
            <a:ext cx="2103755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Calibri"/>
                <a:cs typeface="Calibri"/>
              </a:rPr>
              <a:t>Q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spc="-15" dirty="0">
                <a:latin typeface="Calibri"/>
                <a:cs typeface="Calibri"/>
              </a:rPr>
              <a:t>e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-20" dirty="0">
                <a:latin typeface="Calibri"/>
                <a:cs typeface="Calibri"/>
              </a:rPr>
              <a:t>t</a:t>
            </a:r>
            <a:r>
              <a:rPr sz="3600" spc="-30" dirty="0">
                <a:latin typeface="Calibri"/>
                <a:cs typeface="Calibri"/>
              </a:rPr>
              <a:t>i</a:t>
            </a:r>
            <a:r>
              <a:rPr sz="3600" spc="0" dirty="0">
                <a:latin typeface="Calibri"/>
                <a:cs typeface="Calibri"/>
              </a:rPr>
              <a:t>o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0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731" rIns="0" bIns="0" rtlCol="0">
            <a:noAutofit/>
          </a:bodyPr>
          <a:lstStyle/>
          <a:p>
            <a:pPr marL="308737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Id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2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0" dirty="0">
                <a:latin typeface="Calibri"/>
                <a:cs typeface="Calibri"/>
              </a:rPr>
              <a:t>f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5" dirty="0">
                <a:latin typeface="Calibri"/>
                <a:cs typeface="Calibri"/>
              </a:rPr>
              <a:t>e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40" y="1157763"/>
            <a:ext cx="8035290" cy="57002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10" dirty="0">
                <a:latin typeface="Calibri"/>
                <a:cs typeface="Calibri"/>
              </a:rPr>
              <a:t> f</a:t>
            </a:r>
            <a:r>
              <a:rPr sz="2000" spc="-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aria</a:t>
            </a:r>
            <a:r>
              <a:rPr sz="2000" spc="-45" dirty="0">
                <a:latin typeface="Calibri"/>
                <a:cs typeface="Calibri"/>
              </a:rPr>
              <a:t>b</a:t>
            </a:r>
            <a:r>
              <a:rPr sz="2000" spc="3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la</a:t>
            </a:r>
            <a:r>
              <a:rPr sz="2000" spc="-30" dirty="0">
                <a:latin typeface="Calibri"/>
                <a:cs typeface="Calibri"/>
              </a:rPr>
              <a:t>ss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.</a:t>
            </a:r>
            <a:endParaRPr lang="en-US" sz="2000" spc="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000" dirty="0"/>
              <a:t>Identifier may contain a-z, A-Z, 0-9, $, _.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sz="2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15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 </a:t>
            </a:r>
            <a:r>
              <a:rPr sz="2000" spc="-4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35" dirty="0">
                <a:latin typeface="Calibri"/>
                <a:cs typeface="Calibri"/>
              </a:rPr>
              <a:t>g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al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-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ara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tt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35" dirty="0">
                <a:latin typeface="Calibri"/>
                <a:cs typeface="Calibri"/>
              </a:rPr>
              <a:t>g</a:t>
            </a:r>
            <a:r>
              <a:rPr sz="2000" spc="3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und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bo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lang="en-US" sz="2000" spc="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Valid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 err="1"/>
              <a:t>myVariable</a:t>
            </a:r>
            <a:endParaRPr lang="en-US" sz="1600" dirty="0"/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/>
              <a:t>myVariable1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 err="1"/>
              <a:t>my_Variable</a:t>
            </a:r>
            <a:endParaRPr lang="en-US" sz="1600" dirty="0"/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1600" dirty="0"/>
              <a:t>$</a:t>
            </a:r>
            <a:r>
              <a:rPr lang="en-US" altLang="ko-KR" sz="1600" dirty="0" err="1"/>
              <a:t>myVariable</a:t>
            </a:r>
            <a:endParaRPr lang="en-US" sz="16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16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Invalid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/>
              <a:t>my-Variable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 err="1"/>
              <a:t>myVariable</a:t>
            </a:r>
            <a:r>
              <a:rPr lang="en-US" sz="1600" dirty="0"/>
              <a:t>!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/>
              <a:t>1myVariable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/>
              <a:t>my Variable</a:t>
            </a: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1600" dirty="0"/>
              <a:t>public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731" rIns="0" bIns="0" rtlCol="0">
            <a:noAutofit/>
          </a:bodyPr>
          <a:lstStyle/>
          <a:p>
            <a:pPr marL="308737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Id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2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0" dirty="0">
                <a:latin typeface="Calibri"/>
                <a:cs typeface="Calibri"/>
              </a:rPr>
              <a:t>f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5" dirty="0">
                <a:latin typeface="Calibri"/>
                <a:cs typeface="Calibri"/>
              </a:rPr>
              <a:t>e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000" y="1157763"/>
            <a:ext cx="8100000" cy="57002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spc="-10" dirty="0">
                <a:cs typeface="Calibri"/>
              </a:rPr>
              <a:t>Identifier are case sensitive so followings are n-</a:t>
            </a:r>
            <a:r>
              <a:rPr lang="en-US" sz="3200" spc="-10" dirty="0" err="1">
                <a:cs typeface="Calibri"/>
              </a:rPr>
              <a:t>ot</a:t>
            </a:r>
            <a:r>
              <a:rPr lang="en-US" sz="3200" spc="-10" dirty="0">
                <a:cs typeface="Calibri"/>
              </a:rPr>
              <a:t> the names of same variable.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3200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2800" spc="-10" dirty="0" err="1">
                <a:latin typeface="Calibri"/>
                <a:cs typeface="Calibri"/>
              </a:rPr>
              <a:t>myJava</a:t>
            </a:r>
            <a:endParaRPr lang="en-US" sz="2800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2800" spc="-10" dirty="0" err="1">
                <a:latin typeface="Calibri"/>
                <a:cs typeface="Calibri"/>
              </a:rPr>
              <a:t>MyJava</a:t>
            </a:r>
            <a:endParaRPr lang="en-US" sz="2800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2800" spc="-10" dirty="0" err="1">
                <a:latin typeface="Calibri"/>
                <a:cs typeface="Calibri"/>
              </a:rPr>
              <a:t>MyJAVA</a:t>
            </a:r>
            <a:endParaRPr lang="en-US" sz="2800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2800" spc="-10" dirty="0" err="1">
                <a:latin typeface="Calibri"/>
                <a:cs typeface="Calibri"/>
              </a:rPr>
              <a:t>myjava</a:t>
            </a:r>
            <a:endParaRPr lang="en-US" sz="2800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2800" spc="-10" dirty="0">
                <a:latin typeface="Calibri"/>
                <a:cs typeface="Calibri"/>
              </a:rPr>
              <a:t>MYJAVA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7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1624965">
              <a:lnSpc>
                <a:spcPct val="100000"/>
              </a:lnSpc>
            </a:pP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2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iv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10" dirty="0">
                <a:latin typeface="Calibri"/>
                <a:cs typeface="Calibri"/>
              </a:rPr>
              <a:t>v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ia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0" dirty="0">
                <a:latin typeface="Calibri"/>
                <a:cs typeface="Calibri"/>
              </a:rPr>
              <a:t> 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yp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44320"/>
            <a:ext cx="6093460" cy="447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25" dirty="0">
                <a:latin typeface="Calibri"/>
                <a:cs typeface="Calibri"/>
              </a:rPr>
              <a:t>J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s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8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spc="-20" dirty="0">
                <a:latin typeface="Calibri"/>
                <a:cs typeface="Calibri"/>
              </a:rPr>
              <a:t>i</a:t>
            </a:r>
            <a:r>
              <a:rPr sz="2700" spc="40" dirty="0">
                <a:latin typeface="Calibri"/>
                <a:cs typeface="Calibri"/>
              </a:rPr>
              <a:t>m</a:t>
            </a:r>
            <a:r>
              <a:rPr sz="2700" spc="-20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i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1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40" dirty="0">
                <a:latin typeface="Calibri"/>
                <a:cs typeface="Calibri"/>
              </a:rPr>
              <a:t>y</a:t>
            </a:r>
            <a:r>
              <a:rPr sz="2700" spc="-20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e</a:t>
            </a:r>
            <a:r>
              <a:rPr sz="2700" spc="40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lang="en-US" altLang="ko-KR" sz="270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lang="en-US" altLang="ko-KR" sz="2400" spc="-10" dirty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40" dirty="0">
                <a:cs typeface="Calibri"/>
              </a:rPr>
              <a:t>d</a:t>
            </a:r>
            <a:r>
              <a:rPr lang="en-US" altLang="ko-KR" sz="2400" spc="30" dirty="0">
                <a:cs typeface="Calibri"/>
              </a:rPr>
              <a:t>o</a:t>
            </a:r>
            <a:r>
              <a:rPr lang="en-US" altLang="ko-KR" sz="2400" spc="40" dirty="0">
                <a:cs typeface="Calibri"/>
              </a:rPr>
              <a:t>ub</a:t>
            </a:r>
            <a:r>
              <a:rPr lang="en-US" altLang="ko-KR" sz="2400" spc="45" dirty="0">
                <a:cs typeface="Calibri"/>
              </a:rPr>
              <a:t>l</a:t>
            </a:r>
            <a:r>
              <a:rPr lang="en-US" altLang="ko-KR" sz="2400" spc="-15" dirty="0">
                <a:cs typeface="Calibri"/>
              </a:rPr>
              <a:t>e</a:t>
            </a:r>
            <a:endParaRPr lang="en-US" altLang="ko-KR" sz="2400" dirty="0"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40" dirty="0" err="1">
                <a:cs typeface="Calibri"/>
              </a:rPr>
              <a:t>b</a:t>
            </a:r>
            <a:r>
              <a:rPr lang="en-US" altLang="ko-KR" sz="2400" spc="30" dirty="0" err="1">
                <a:cs typeface="Calibri"/>
              </a:rPr>
              <a:t>oo</a:t>
            </a:r>
            <a:r>
              <a:rPr lang="en-US" altLang="ko-KR" sz="2400" spc="45" dirty="0" err="1">
                <a:cs typeface="Calibri"/>
              </a:rPr>
              <a:t>l</a:t>
            </a:r>
            <a:r>
              <a:rPr lang="en-US" altLang="ko-KR" sz="2400" spc="-10" dirty="0" err="1">
                <a:cs typeface="Calibri"/>
              </a:rPr>
              <a:t>e</a:t>
            </a:r>
            <a:r>
              <a:rPr lang="en-US" altLang="ko-KR" sz="2400" spc="-50" dirty="0" err="1">
                <a:cs typeface="Calibri"/>
              </a:rPr>
              <a:t>a</a:t>
            </a:r>
            <a:r>
              <a:rPr lang="en-US" altLang="ko-KR" sz="2400" dirty="0" err="1">
                <a:cs typeface="Calibri"/>
              </a:rPr>
              <a:t>n</a:t>
            </a:r>
            <a:endParaRPr lang="en-US" altLang="ko-KR" sz="2400" dirty="0"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20" dirty="0">
                <a:cs typeface="Calibri"/>
              </a:rPr>
              <a:t>c</a:t>
            </a:r>
            <a:r>
              <a:rPr lang="en-US" altLang="ko-KR" sz="2400" spc="35" dirty="0">
                <a:cs typeface="Calibri"/>
              </a:rPr>
              <a:t>h</a:t>
            </a:r>
            <a:r>
              <a:rPr lang="en-US" altLang="ko-KR" sz="2400" spc="-50" dirty="0">
                <a:cs typeface="Calibri"/>
              </a:rPr>
              <a:t>a</a:t>
            </a:r>
            <a:r>
              <a:rPr lang="en-US" altLang="ko-KR" sz="2400" spc="-10" dirty="0">
                <a:cs typeface="Calibri"/>
              </a:rPr>
              <a:t>r</a:t>
            </a:r>
            <a:endParaRPr lang="en-US" altLang="ko-KR" sz="2400" dirty="0"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40" dirty="0">
                <a:cs typeface="Calibri"/>
              </a:rPr>
              <a:t>b</a:t>
            </a:r>
            <a:r>
              <a:rPr lang="en-US" altLang="ko-KR" sz="2400" spc="10" dirty="0">
                <a:cs typeface="Calibri"/>
              </a:rPr>
              <a:t>y</a:t>
            </a:r>
            <a:r>
              <a:rPr lang="en-US" altLang="ko-KR" sz="2400" spc="-15" dirty="0">
                <a:cs typeface="Calibri"/>
              </a:rPr>
              <a:t>te</a:t>
            </a:r>
            <a:endParaRPr lang="en-US" altLang="ko-KR" sz="2400" dirty="0"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-40" dirty="0">
                <a:cs typeface="Calibri"/>
              </a:rPr>
              <a:t>s</a:t>
            </a:r>
            <a:r>
              <a:rPr lang="en-US" altLang="ko-KR" sz="2400" spc="35" dirty="0">
                <a:cs typeface="Calibri"/>
              </a:rPr>
              <a:t>ho</a:t>
            </a:r>
            <a:r>
              <a:rPr lang="en-US" altLang="ko-KR" sz="2400" spc="-50" dirty="0">
                <a:cs typeface="Calibri"/>
              </a:rPr>
              <a:t>rt</a:t>
            </a:r>
            <a:endParaRPr lang="en-US" altLang="ko-KR" sz="2400" dirty="0"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50" dirty="0" err="1">
                <a:cs typeface="Calibri"/>
              </a:rPr>
              <a:t>i</a:t>
            </a:r>
            <a:r>
              <a:rPr lang="en-US" altLang="ko-KR" sz="2400" spc="35" dirty="0" err="1">
                <a:cs typeface="Calibri"/>
              </a:rPr>
              <a:t>n</a:t>
            </a:r>
            <a:r>
              <a:rPr lang="en-US" altLang="ko-KR" sz="2400" spc="-10" dirty="0" err="1">
                <a:cs typeface="Calibri"/>
              </a:rPr>
              <a:t>t</a:t>
            </a:r>
            <a:endParaRPr lang="en-US" altLang="ko-KR" sz="2400" dirty="0"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4965" algn="l"/>
              </a:tabLst>
            </a:pPr>
            <a:r>
              <a:rPr lang="en-US" altLang="ko-KR" sz="2400" spc="50" dirty="0">
                <a:cs typeface="Calibri"/>
              </a:rPr>
              <a:t>l</a:t>
            </a:r>
            <a:r>
              <a:rPr lang="en-US" altLang="ko-KR" sz="2400" spc="30" dirty="0">
                <a:cs typeface="Calibri"/>
              </a:rPr>
              <a:t>o</a:t>
            </a:r>
            <a:r>
              <a:rPr lang="en-US" altLang="ko-KR" sz="2400" spc="35" dirty="0">
                <a:cs typeface="Calibri"/>
              </a:rPr>
              <a:t>n</a:t>
            </a:r>
            <a:r>
              <a:rPr lang="en-US" altLang="ko-KR" sz="2400" spc="-15" dirty="0">
                <a:cs typeface="Calibri"/>
              </a:rPr>
              <a:t>g</a:t>
            </a:r>
            <a:endParaRPr lang="en-US" altLang="ko-KR" sz="24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0615" y="2020721"/>
            <a:ext cx="157660" cy="438000"/>
          </a:xfrm>
          <a:custGeom>
            <a:avLst/>
            <a:gdLst/>
            <a:ahLst/>
            <a:cxnLst/>
            <a:rect l="l" t="t" r="r" b="b"/>
            <a:pathLst>
              <a:path w="148725" h="609541">
                <a:moveTo>
                  <a:pt x="0" y="0"/>
                </a:moveTo>
                <a:lnTo>
                  <a:pt x="46504" y="10554"/>
                </a:lnTo>
                <a:lnTo>
                  <a:pt x="76112" y="48349"/>
                </a:lnTo>
                <a:lnTo>
                  <a:pt x="76200" y="254000"/>
                </a:lnTo>
                <a:lnTo>
                  <a:pt x="78098" y="265319"/>
                </a:lnTo>
                <a:lnTo>
                  <a:pt x="116689" y="298887"/>
                </a:lnTo>
                <a:lnTo>
                  <a:pt x="148725" y="304741"/>
                </a:lnTo>
                <a:lnTo>
                  <a:pt x="132557" y="306114"/>
                </a:lnTo>
                <a:lnTo>
                  <a:pt x="92504" y="323948"/>
                </a:lnTo>
                <a:lnTo>
                  <a:pt x="76200" y="558800"/>
                </a:lnTo>
                <a:lnTo>
                  <a:pt x="74301" y="570119"/>
                </a:lnTo>
                <a:lnTo>
                  <a:pt x="35710" y="603687"/>
                </a:lnTo>
                <a:lnTo>
                  <a:pt x="20405" y="607758"/>
                </a:lnTo>
                <a:lnTo>
                  <a:pt x="3674" y="6095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0743" y="3525628"/>
            <a:ext cx="147532" cy="1295183"/>
          </a:xfrm>
          <a:custGeom>
            <a:avLst/>
            <a:gdLst/>
            <a:ahLst/>
            <a:cxnLst/>
            <a:rect l="l" t="t" r="r" b="b"/>
            <a:pathLst>
              <a:path w="147532" h="1295183">
                <a:moveTo>
                  <a:pt x="0" y="0"/>
                </a:moveTo>
                <a:lnTo>
                  <a:pt x="43519" y="19325"/>
                </a:lnTo>
                <a:lnTo>
                  <a:pt x="66158" y="54350"/>
                </a:lnTo>
                <a:lnTo>
                  <a:pt x="76047" y="101052"/>
                </a:lnTo>
                <a:lnTo>
                  <a:pt x="76200" y="539751"/>
                </a:lnTo>
                <a:lnTo>
                  <a:pt x="77122" y="556596"/>
                </a:lnTo>
                <a:lnTo>
                  <a:pt x="89841" y="601403"/>
                </a:lnTo>
                <a:lnTo>
                  <a:pt x="114565" y="633475"/>
                </a:lnTo>
                <a:lnTo>
                  <a:pt x="147532" y="647483"/>
                </a:lnTo>
                <a:lnTo>
                  <a:pt x="136707" y="648899"/>
                </a:lnTo>
                <a:lnTo>
                  <a:pt x="98699" y="678135"/>
                </a:lnTo>
                <a:lnTo>
                  <a:pt x="80656" y="718989"/>
                </a:lnTo>
                <a:lnTo>
                  <a:pt x="76200" y="1187451"/>
                </a:lnTo>
                <a:lnTo>
                  <a:pt x="75277" y="1204296"/>
                </a:lnTo>
                <a:lnTo>
                  <a:pt x="62558" y="1249103"/>
                </a:lnTo>
                <a:lnTo>
                  <a:pt x="37834" y="1281175"/>
                </a:lnTo>
                <a:lnTo>
                  <a:pt x="16540" y="1292849"/>
                </a:lnTo>
                <a:lnTo>
                  <a:pt x="4867" y="12951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7476" y="2139727"/>
            <a:ext cx="212217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po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nu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7476" y="4011822"/>
            <a:ext cx="153797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nu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5397" y="2747736"/>
            <a:ext cx="2414905" cy="868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">
              <a:lnSpc>
                <a:spcPct val="155100"/>
              </a:lnSpc>
            </a:pP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ac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737" rIns="0" bIns="0" rtlCol="0">
            <a:noAutofit/>
          </a:bodyPr>
          <a:lstStyle/>
          <a:p>
            <a:pPr marL="1713864">
              <a:lnSpc>
                <a:spcPct val="100000"/>
              </a:lnSpc>
            </a:pPr>
            <a:r>
              <a:rPr sz="4400" spc="0" dirty="0">
                <a:latin typeface="Calibri"/>
                <a:cs typeface="Calibri"/>
              </a:rPr>
              <a:t>P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2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iv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25" dirty="0">
                <a:latin typeface="Calibri"/>
                <a:cs typeface="Calibri"/>
              </a:rPr>
              <a:t>oo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90" dirty="0">
                <a:latin typeface="Calibri"/>
                <a:cs typeface="Calibri"/>
              </a:rPr>
              <a:t> 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yp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00" y="1623060"/>
            <a:ext cx="8280000" cy="4244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4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oo</a:t>
            </a:r>
            <a:r>
              <a:rPr sz="3200" spc="-4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65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v</a:t>
            </a:r>
            <a:r>
              <a:rPr sz="3200" spc="-35" dirty="0">
                <a:latin typeface="Calibri"/>
                <a:cs typeface="Calibri"/>
              </a:rPr>
              <a:t>al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  <a:buFont typeface="Arial"/>
              <a:buChar char="•"/>
            </a:pPr>
            <a:endParaRPr sz="65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Arial"/>
              <a:buChar char="–"/>
            </a:pPr>
            <a:endParaRPr sz="7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300"/>
              </a:lnSpc>
              <a:spcBef>
                <a:spcPts val="40"/>
              </a:spcBef>
              <a:buFont typeface="Arial"/>
              <a:buChar char="–"/>
            </a:pPr>
            <a:endParaRPr sz="13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4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2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oo</a:t>
            </a:r>
            <a:r>
              <a:rPr sz="3200" spc="-4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n-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to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9"/>
              </a:spcBef>
              <a:buFont typeface="Arial"/>
              <a:buChar char="•"/>
            </a:pPr>
            <a:endParaRPr sz="65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10" dirty="0">
                <a:latin typeface="Calibri"/>
                <a:cs typeface="Calibri"/>
              </a:rPr>
              <a:t>&amp;</a:t>
            </a:r>
            <a:r>
              <a:rPr sz="2800" spc="0" dirty="0">
                <a:latin typeface="Calibri"/>
                <a:cs typeface="Calibri"/>
              </a:rPr>
              <a:t>&amp;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700"/>
              </a:lnSpc>
              <a:spcBef>
                <a:spcPts val="40"/>
              </a:spcBef>
              <a:buFont typeface="Arial"/>
              <a:buChar char="–"/>
            </a:pPr>
            <a:endParaRPr sz="7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10" dirty="0">
                <a:latin typeface="Calibri"/>
                <a:cs typeface="Calibri"/>
              </a:rPr>
              <a:t>|</a:t>
            </a:r>
            <a:r>
              <a:rPr sz="2800" spc="0" dirty="0">
                <a:latin typeface="Calibri"/>
                <a:cs typeface="Calibri"/>
              </a:rPr>
              <a:t>|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39"/>
              </a:spcBef>
              <a:buFont typeface="Arial"/>
              <a:buChar char="–"/>
            </a:pPr>
            <a:endParaRPr sz="6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10" dirty="0">
                <a:latin typeface="Calibri"/>
                <a:cs typeface="Calibri"/>
              </a:rPr>
              <a:t>!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42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012" rIns="0" bIns="0" rtlCol="0">
            <a:noAutofit/>
          </a:bodyPr>
          <a:lstStyle/>
          <a:p>
            <a:pPr marL="2793365">
              <a:lnSpc>
                <a:spcPct val="100000"/>
              </a:lnSpc>
            </a:pPr>
            <a:r>
              <a:rPr sz="4400" spc="-27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yp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100" y="1600200"/>
            <a:ext cx="4114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36114"/>
            <a:ext cx="7613650" cy="3489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990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od</a:t>
            </a:r>
            <a:r>
              <a:rPr sz="1800" spc="-10" dirty="0">
                <a:latin typeface="Calibri"/>
                <a:cs typeface="Calibri"/>
              </a:rPr>
              <a:t>e.</a:t>
            </a:r>
            <a:endParaRPr sz="1800" dirty="0">
              <a:latin typeface="Calibri"/>
              <a:cs typeface="Calibri"/>
            </a:endParaRPr>
          </a:p>
          <a:p>
            <a:pPr marL="4279900">
              <a:lnSpc>
                <a:spcPts val="21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po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  <a:p>
            <a:pPr marL="4279900" marR="36195">
              <a:lnSpc>
                <a:spcPct val="101899"/>
              </a:lnSpc>
            </a:pP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17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800" spc="-18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98"/>
              </a:spcBef>
            </a:pPr>
            <a:endParaRPr sz="1100" dirty="0"/>
          </a:p>
          <a:p>
            <a:pPr marL="12700" marR="283210">
              <a:lnSpc>
                <a:spcPct val="101899"/>
              </a:lnSpc>
            </a:pPr>
            <a:r>
              <a:rPr sz="1800" spc="-80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fo</a:t>
            </a:r>
            <a:r>
              <a:rPr sz="1800" spc="-15" dirty="0">
                <a:latin typeface="Calibri"/>
                <a:cs typeface="Calibri"/>
              </a:rPr>
              <a:t>ll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40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634365" algn="l"/>
                <a:tab pos="1066165" algn="l"/>
                <a:tab pos="1764664" algn="l"/>
                <a:tab pos="2196465" algn="l"/>
                <a:tab pos="2653665" algn="l"/>
                <a:tab pos="3047365" algn="l"/>
                <a:tab pos="3707765" algn="l"/>
                <a:tab pos="4088765" algn="l"/>
                <a:tab pos="4774565" algn="l"/>
                <a:tab pos="5219065" algn="l"/>
              </a:tabLst>
            </a:pPr>
            <a:r>
              <a:rPr sz="1800" spc="-45" dirty="0">
                <a:latin typeface="Calibri"/>
                <a:cs typeface="Calibri"/>
              </a:rPr>
              <a:t>b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lang="ko-KR" altLang="en-US" sz="1800" spc="-10" dirty="0">
                <a:latin typeface="Calibri"/>
                <a:cs typeface="Calibri"/>
              </a:rPr>
              <a:t>	</a:t>
            </a:r>
            <a:r>
              <a:rPr lang="en-US" altLang="ko-KR" sz="1800" spc="-10" dirty="0">
                <a:latin typeface="Calibri"/>
                <a:cs typeface="Calibri"/>
                <a:sym typeface="Wingdings" pitchFamily="2" charset="2"/>
              </a:rPr>
              <a:t></a:t>
            </a:r>
            <a:r>
              <a:rPr sz="1400" spc="590" dirty="0">
                <a:latin typeface="Arial"/>
                <a:cs typeface="Arial"/>
              </a:rPr>
              <a:t>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t	</a:t>
            </a:r>
            <a:r>
              <a:rPr lang="en-US" altLang="ko-KR" sz="1400" spc="-10" dirty="0">
                <a:cs typeface="Calibri"/>
                <a:sym typeface="Wingdings" pitchFamily="2" charset="2"/>
              </a:rPr>
              <a:t>  </a:t>
            </a:r>
            <a:r>
              <a:rPr sz="1400" spc="590" dirty="0">
                <a:latin typeface="Arial"/>
                <a:cs typeface="Arial"/>
              </a:rPr>
              <a:t>	</a:t>
            </a:r>
            <a:r>
              <a:rPr sz="1800" spc="-15" dirty="0" err="1">
                <a:latin typeface="Calibri"/>
                <a:cs typeface="Calibri"/>
              </a:rPr>
              <a:t>i</a:t>
            </a:r>
            <a:r>
              <a:rPr sz="1800" spc="-50" dirty="0" err="1">
                <a:latin typeface="Calibri"/>
                <a:cs typeface="Calibri"/>
              </a:rPr>
              <a:t>n</a:t>
            </a:r>
            <a:r>
              <a:rPr sz="1800" spc="-10" dirty="0" err="1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	</a:t>
            </a:r>
            <a:r>
              <a:rPr lang="en-US" altLang="ko-KR" sz="1400" spc="-10" dirty="0">
                <a:cs typeface="Calibri"/>
                <a:sym typeface="Wingdings" pitchFamily="2" charset="2"/>
              </a:rPr>
              <a:t>  </a:t>
            </a:r>
            <a:r>
              <a:rPr sz="1400" spc="590" dirty="0">
                <a:latin typeface="Arial"/>
                <a:cs typeface="Arial"/>
              </a:rPr>
              <a:t>	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g	</a:t>
            </a:r>
            <a:r>
              <a:rPr lang="en-US" altLang="ko-KR" sz="1400" spc="-10" dirty="0">
                <a:cs typeface="Calibri"/>
                <a:sym typeface="Wingdings" pitchFamily="2" charset="2"/>
              </a:rPr>
              <a:t>  </a:t>
            </a:r>
            <a:r>
              <a:rPr sz="1400" spc="590" dirty="0">
                <a:latin typeface="Arial"/>
                <a:cs typeface="Arial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	</a:t>
            </a:r>
            <a:r>
              <a:rPr lang="en-US" altLang="ko-KR" sz="1400" spc="-10" dirty="0">
                <a:cs typeface="Calibri"/>
                <a:sym typeface="Wingdings" pitchFamily="2" charset="2"/>
              </a:rPr>
              <a:t>  </a:t>
            </a:r>
            <a:r>
              <a:rPr sz="1400" spc="590" dirty="0">
                <a:latin typeface="Arial"/>
                <a:cs typeface="Arial"/>
              </a:rPr>
              <a:t>	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ub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1565</Words>
  <Application>Microsoft Office PowerPoint</Application>
  <PresentationFormat>화면 슬라이드 쇼(4:3)</PresentationFormat>
  <Paragraphs>429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Courier New</vt:lpstr>
      <vt:lpstr>Garamond</vt:lpstr>
      <vt:lpstr>Lucida Console</vt:lpstr>
      <vt:lpstr>Lucida Sans Typewriter</vt:lpstr>
      <vt:lpstr>Times New Roman</vt:lpstr>
      <vt:lpstr>Wingdings</vt:lpstr>
      <vt:lpstr>Office Theme</vt:lpstr>
      <vt:lpstr>PowerPoint 프레젠테이션</vt:lpstr>
      <vt:lpstr>Context</vt:lpstr>
      <vt:lpstr>Java Language</vt:lpstr>
      <vt:lpstr>Keywords</vt:lpstr>
      <vt:lpstr>Identifiers</vt:lpstr>
      <vt:lpstr>Identifiers</vt:lpstr>
      <vt:lpstr>Primitive variable types</vt:lpstr>
      <vt:lpstr>Primitive boolean type</vt:lpstr>
      <vt:lpstr>Type Casting</vt:lpstr>
      <vt:lpstr>Constants</vt:lpstr>
      <vt:lpstr>The Arithmetic Operators</vt:lpstr>
      <vt:lpstr>The Relational Operators</vt:lpstr>
      <vt:lpstr>Java Operator Precedence</vt:lpstr>
      <vt:lpstr>The String Class</vt:lpstr>
      <vt:lpstr>The String Class</vt:lpstr>
      <vt:lpstr>PowerPoint 프레젠테이션</vt:lpstr>
      <vt:lpstr>PowerPoint 프레젠테이션</vt:lpstr>
      <vt:lpstr>PowerPoint 프레젠테이션</vt:lpstr>
      <vt:lpstr>PowerPoint 프레젠테이션</vt:lpstr>
      <vt:lpstr>Sub-Strings   You can extract a substring from a larger String object with the substring() method of class String.</vt:lpstr>
      <vt:lpstr>Sub-Strings   String greet = “Howdy”; String s = greet.substring( 0, 5 ); System.out.println(s);        Output : Howdy  </vt:lpstr>
      <vt:lpstr>Sub-Strings</vt:lpstr>
      <vt:lpstr>Replacing Substrings</vt:lpstr>
      <vt:lpstr>Some more methods</vt:lpstr>
      <vt:lpstr>Some more methods</vt:lpstr>
      <vt:lpstr>Some more methods</vt:lpstr>
      <vt:lpstr>String method examples</vt:lpstr>
      <vt:lpstr>String Example</vt:lpstr>
      <vt:lpstr>PowerPoint 프레젠테이션</vt:lpstr>
      <vt:lpstr>PowerPoint 프레젠테이션</vt:lpstr>
      <vt:lpstr>Print vs Println</vt:lpstr>
      <vt:lpstr>Formatting Output</vt:lpstr>
      <vt:lpstr>Formatting Output</vt:lpstr>
      <vt:lpstr>Formatted specifiers</vt:lpstr>
      <vt:lpstr>Formatting Output</vt:lpstr>
      <vt:lpstr>Printing variables</vt:lpstr>
      <vt:lpstr>Console Input</vt:lpstr>
      <vt:lpstr>Console Input</vt:lpstr>
      <vt:lpstr>PowerPoint 프레젠테이션</vt:lpstr>
      <vt:lpstr>Console Input</vt:lpstr>
      <vt:lpstr>Console Input</vt:lpstr>
      <vt:lpstr>Console Input</vt:lpstr>
      <vt:lpstr>Console Input</vt:lpstr>
      <vt:lpstr>Scanner Class</vt:lpstr>
      <vt:lpstr>Comments</vt:lpstr>
      <vt:lpstr>PowerPoint 프레젠테이션</vt:lpstr>
      <vt:lpstr>JavaDoc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JeonghunLee</dc:creator>
  <cp:lastModifiedBy>김효일</cp:lastModifiedBy>
  <cp:revision>65</cp:revision>
  <dcterms:created xsi:type="dcterms:W3CDTF">2018-03-12T17:55:57Z</dcterms:created>
  <dcterms:modified xsi:type="dcterms:W3CDTF">2019-03-16T02:09:38Z</dcterms:modified>
</cp:coreProperties>
</file>