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5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290" r:id="rId37"/>
    <p:sldId id="292" r:id="rId38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4660"/>
  </p:normalViewPr>
  <p:slideViewPr>
    <p:cSldViewPr>
      <p:cViewPr varScale="1">
        <p:scale>
          <a:sx n="82" d="100"/>
          <a:sy n="82" d="100"/>
        </p:scale>
        <p:origin x="1589" y="62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//path to file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07499"/>
            <a:ext cx="8072119" cy="5439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671320"/>
            <a:ext cx="7157720" cy="237534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906" y="2504757"/>
            <a:ext cx="6819900" cy="680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20" dirty="0">
                <a:latin typeface="Times New Roman"/>
                <a:cs typeface="Times New Roman"/>
              </a:rPr>
              <a:t>O</a:t>
            </a:r>
            <a:r>
              <a:rPr sz="4400" spc="-25" dirty="0">
                <a:latin typeface="Times New Roman"/>
                <a:cs typeface="Times New Roman"/>
              </a:rPr>
              <a:t>b</a:t>
            </a:r>
            <a:r>
              <a:rPr sz="4400" spc="-40" dirty="0">
                <a:latin typeface="Times New Roman"/>
                <a:cs typeface="Times New Roman"/>
              </a:rPr>
              <a:t>j</a:t>
            </a:r>
            <a:r>
              <a:rPr sz="4400" spc="25" dirty="0">
                <a:latin typeface="Times New Roman"/>
                <a:cs typeface="Times New Roman"/>
              </a:rPr>
              <a:t>ec</a:t>
            </a:r>
            <a:r>
              <a:rPr sz="4400" spc="-15" dirty="0">
                <a:latin typeface="Times New Roman"/>
                <a:cs typeface="Times New Roman"/>
              </a:rPr>
              <a:t>t</a:t>
            </a:r>
            <a:r>
              <a:rPr sz="4400" spc="-125" dirty="0">
                <a:latin typeface="Times New Roman"/>
                <a:cs typeface="Times New Roman"/>
              </a:rPr>
              <a:t> </a:t>
            </a:r>
            <a:r>
              <a:rPr sz="4400" spc="20" dirty="0">
                <a:latin typeface="Times New Roman"/>
                <a:cs typeface="Times New Roman"/>
              </a:rPr>
              <a:t>O</a:t>
            </a:r>
            <a:r>
              <a:rPr sz="4400" spc="30" dirty="0">
                <a:latin typeface="Times New Roman"/>
                <a:cs typeface="Times New Roman"/>
              </a:rPr>
              <a:t>r</a:t>
            </a:r>
            <a:r>
              <a:rPr sz="4400" spc="-40" dirty="0">
                <a:latin typeface="Times New Roman"/>
                <a:cs typeface="Times New Roman"/>
              </a:rPr>
              <a:t>i</a:t>
            </a:r>
            <a:r>
              <a:rPr sz="4400" spc="25" dirty="0">
                <a:latin typeface="Times New Roman"/>
                <a:cs typeface="Times New Roman"/>
              </a:rPr>
              <a:t>e</a:t>
            </a:r>
            <a:r>
              <a:rPr sz="4400" spc="-25" dirty="0">
                <a:latin typeface="Times New Roman"/>
                <a:cs typeface="Times New Roman"/>
              </a:rPr>
              <a:t>n</a:t>
            </a:r>
            <a:r>
              <a:rPr sz="4400" spc="-40" dirty="0">
                <a:latin typeface="Times New Roman"/>
                <a:cs typeface="Times New Roman"/>
              </a:rPr>
              <a:t>t</a:t>
            </a:r>
            <a:r>
              <a:rPr sz="4400" spc="25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d</a:t>
            </a:r>
            <a:r>
              <a:rPr sz="4400" spc="-100" dirty="0">
                <a:latin typeface="Times New Roman"/>
                <a:cs typeface="Times New Roman"/>
              </a:rPr>
              <a:t> </a:t>
            </a:r>
            <a:r>
              <a:rPr sz="4400" spc="-50" dirty="0">
                <a:latin typeface="Times New Roman"/>
                <a:cs typeface="Times New Roman"/>
              </a:rPr>
              <a:t>P</a:t>
            </a:r>
            <a:r>
              <a:rPr sz="4400" spc="30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og</a:t>
            </a:r>
            <a:r>
              <a:rPr sz="4400" spc="30" dirty="0">
                <a:latin typeface="Times New Roman"/>
                <a:cs typeface="Times New Roman"/>
              </a:rPr>
              <a:t>r</a:t>
            </a:r>
            <a:r>
              <a:rPr sz="4400" spc="25" dirty="0">
                <a:latin typeface="Times New Roman"/>
                <a:cs typeface="Times New Roman"/>
              </a:rPr>
              <a:t>a</a:t>
            </a:r>
            <a:r>
              <a:rPr sz="4400" spc="-60" dirty="0">
                <a:latin typeface="Times New Roman"/>
                <a:cs typeface="Times New Roman"/>
              </a:rPr>
              <a:t>mm</a:t>
            </a:r>
            <a:r>
              <a:rPr sz="4400" spc="-40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90975" y="3919220"/>
            <a:ext cx="11684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25" dirty="0">
                <a:solidFill>
                  <a:srgbClr val="898989"/>
                </a:solidFill>
                <a:latin typeface="Times New Roman"/>
                <a:cs typeface="Times New Roman"/>
              </a:rPr>
              <a:t>L</a:t>
            </a:r>
            <a:r>
              <a:rPr sz="3200" spc="-40" dirty="0">
                <a:solidFill>
                  <a:srgbClr val="898989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898989"/>
                </a:solidFill>
                <a:latin typeface="Times New Roman"/>
                <a:cs typeface="Times New Roman"/>
              </a:rPr>
              <a:t>b #3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1540" y="6434772"/>
            <a:ext cx="10287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Text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Holder 3"/>
          <p:cNvSpPr>
            <a:spLocks noGrp="1"/>
          </p:cNvSpPr>
          <p:nvPr>
            <p:ph type="body" idx="1"/>
          </p:nvPr>
        </p:nvSpPr>
        <p:spPr>
          <a:xfrm>
            <a:off x="538480" y="1206057"/>
            <a:ext cx="8224520" cy="2375343"/>
          </a:xfrm>
        </p:spPr>
        <p:txBody>
          <a:bodyPr/>
          <a:lstStyle/>
          <a:p>
            <a:pPr>
              <a:defRPr/>
            </a:pPr>
            <a:r>
              <a:rPr lang="en-US" altLang="ko-KR" dirty="0" err="1"/>
              <a:t>FileInputStream</a:t>
            </a:r>
            <a:r>
              <a:rPr lang="en-US" altLang="ko-KR" dirty="0"/>
              <a:t> (Byte</a:t>
            </a:r>
            <a:r>
              <a:rPr lang="ko-KR" altLang="en-US" dirty="0"/>
              <a:t> 단위</a:t>
            </a:r>
            <a:r>
              <a:rPr lang="en-US" altLang="ko-KR" dirty="0"/>
              <a:t>)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 err="1"/>
              <a:t>파일에서</a:t>
            </a:r>
            <a:r>
              <a:rPr lang="ko-KR" altLang="en-US" sz="2000" dirty="0"/>
              <a:t> </a:t>
            </a:r>
            <a:r>
              <a:rPr lang="en-US" altLang="ko-KR" sz="2000" dirty="0" err="1"/>
              <a:t>바이트를</a:t>
            </a:r>
            <a:r>
              <a:rPr lang="ko-KR" altLang="en-US" sz="2000" dirty="0"/>
              <a:t> </a:t>
            </a:r>
            <a:r>
              <a:rPr lang="en-US" altLang="ko-KR" sz="2000" dirty="0" err="1"/>
              <a:t>읽어들여</a:t>
            </a:r>
            <a:r>
              <a:rPr lang="ko-KR" altLang="en-US" sz="2000" dirty="0"/>
              <a:t> </a:t>
            </a:r>
            <a:r>
              <a:rPr lang="en-US" altLang="ko-KR" sz="2000" dirty="0" err="1"/>
              <a:t>문자</a:t>
            </a:r>
            <a:r>
              <a:rPr lang="ko-KR" altLang="en-US" sz="2000" dirty="0"/>
              <a:t> </a:t>
            </a:r>
            <a:r>
              <a:rPr lang="en-US" altLang="ko-KR" sz="2000" dirty="0" err="1"/>
              <a:t>바이트</a:t>
            </a:r>
            <a:r>
              <a:rPr lang="ko-KR" altLang="en-US" sz="2000" dirty="0"/>
              <a:t> </a:t>
            </a:r>
            <a:r>
              <a:rPr lang="en-US" altLang="ko-KR" sz="2000" dirty="0" err="1"/>
              <a:t>스트림으로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변환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1694" y="2098354"/>
            <a:ext cx="5479570" cy="43607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24600" y="4473697"/>
            <a:ext cx="1972720" cy="16223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24600" y="2098354"/>
            <a:ext cx="1829203" cy="186404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71950" y="3212592"/>
            <a:ext cx="1238250" cy="21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48200" y="2756535"/>
            <a:ext cx="1433513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</a:rPr>
              <a:t>//path to file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Text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Holder 3"/>
          <p:cNvSpPr>
            <a:spLocks noGrp="1"/>
          </p:cNvSpPr>
          <p:nvPr>
            <p:ph type="body" idx="1"/>
          </p:nvPr>
        </p:nvSpPr>
        <p:spPr>
          <a:xfrm>
            <a:off x="538480" y="1206057"/>
            <a:ext cx="8376920" cy="2375343"/>
          </a:xfrm>
        </p:spPr>
        <p:txBody>
          <a:bodyPr/>
          <a:lstStyle/>
          <a:p>
            <a:pPr>
              <a:defRPr/>
            </a:pPr>
            <a:r>
              <a:rPr lang="en-US" altLang="ko-KR" dirty="0" err="1"/>
              <a:t>InputStreamReader</a:t>
            </a:r>
            <a:r>
              <a:rPr lang="en-US" altLang="ko-KR" dirty="0"/>
              <a:t>(Byte stream-&gt; </a:t>
            </a:r>
            <a:r>
              <a:rPr lang="en-US" altLang="en-US" dirty="0"/>
              <a:t>character</a:t>
            </a:r>
            <a:r>
              <a:rPr lang="ko-KR" altLang="en-US" dirty="0"/>
              <a:t> </a:t>
            </a:r>
            <a:r>
              <a:rPr lang="en-US" altLang="ko-KR" dirty="0"/>
              <a:t>stream)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: </a:t>
            </a:r>
            <a:r>
              <a:rPr lang="en-US" altLang="ko-KR" sz="2000" dirty="0" err="1"/>
              <a:t>바이트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스트림을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문자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스트림으로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변환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24600" y="1710508"/>
            <a:ext cx="2209800" cy="22518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4800" y="2055078"/>
            <a:ext cx="5638800" cy="419332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1094232" y="3785616"/>
            <a:ext cx="35140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85560" y="4175760"/>
            <a:ext cx="2148840" cy="2148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BDD221-5DFC-4467-B8A9-CFEDA6B1AA31}"/>
              </a:ext>
            </a:extLst>
          </p:cNvPr>
          <p:cNvSpPr txBox="1"/>
          <p:nvPr/>
        </p:nvSpPr>
        <p:spPr>
          <a:xfrm>
            <a:off x="-2623820" y="1681081"/>
            <a:ext cx="1981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FileReader</a:t>
            </a:r>
            <a:r>
              <a:rPr lang="ko-KR" altLang="en-US" dirty="0"/>
              <a:t>와 차이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err="1"/>
              <a:t>Isr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바이트스트림을</a:t>
            </a:r>
            <a:r>
              <a:rPr lang="ko-KR" altLang="en-US" dirty="0"/>
              <a:t> 문자 </a:t>
            </a:r>
            <a:r>
              <a:rPr lang="en-US" altLang="ko-KR" dirty="0"/>
              <a:t>stream</a:t>
            </a:r>
            <a:r>
              <a:rPr lang="ko-KR" altLang="en-US" dirty="0"/>
              <a:t>으로 변환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Fr : </a:t>
            </a:r>
            <a:r>
              <a:rPr lang="ko-KR" altLang="en-US" dirty="0"/>
              <a:t>바이트 문자를 문자 </a:t>
            </a:r>
            <a:r>
              <a:rPr lang="ko-KR" altLang="en-US" dirty="0" err="1"/>
              <a:t>스트림로</a:t>
            </a:r>
            <a:r>
              <a:rPr lang="ko-KR" altLang="en-US" dirty="0"/>
              <a:t> 변환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둘다 </a:t>
            </a:r>
            <a:r>
              <a:rPr lang="en-US" altLang="ko-KR" dirty="0"/>
              <a:t>2byte</a:t>
            </a:r>
            <a:r>
              <a:rPr lang="ko-KR" altLang="en-US" dirty="0"/>
              <a:t>씩</a:t>
            </a:r>
            <a:r>
              <a:rPr lang="en-US" altLang="ko-KR" dirty="0"/>
              <a:t>??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999" y="2084046"/>
            <a:ext cx="4267201" cy="45656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Text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Holder 3"/>
          <p:cNvSpPr>
            <a:spLocks noGrp="1"/>
          </p:cNvSpPr>
          <p:nvPr>
            <p:ph type="body" idx="1"/>
          </p:nvPr>
        </p:nvSpPr>
        <p:spPr>
          <a:xfrm>
            <a:off x="538480" y="1206056"/>
            <a:ext cx="7157720" cy="2375343"/>
          </a:xfrm>
        </p:spPr>
        <p:txBody>
          <a:bodyPr/>
          <a:lstStyle/>
          <a:p>
            <a:pPr>
              <a:defRPr/>
            </a:pPr>
            <a:r>
              <a:rPr lang="en-US" altLang="ko-KR" dirty="0" err="1"/>
              <a:t>FileReader</a:t>
            </a:r>
            <a:r>
              <a:rPr lang="en-US" altLang="ko-KR" dirty="0"/>
              <a:t> (</a:t>
            </a:r>
            <a:r>
              <a:rPr lang="ko-KR" altLang="en-US" dirty="0"/>
              <a:t> </a:t>
            </a:r>
            <a:r>
              <a:rPr lang="en-US" altLang="ko-KR" dirty="0"/>
              <a:t>byte -&gt; character ):</a:t>
            </a:r>
          </a:p>
          <a:p>
            <a:pPr>
              <a:defRPr/>
            </a:pPr>
            <a:r>
              <a:rPr lang="en-US" altLang="ko-KR" sz="2000" dirty="0" err="1"/>
              <a:t>파일에서바이트를읽어들여</a:t>
            </a:r>
            <a:r>
              <a:rPr lang="ko-KR" altLang="en-US" sz="2000" dirty="0"/>
              <a:t> </a:t>
            </a:r>
            <a:r>
              <a:rPr lang="en-US" altLang="ko-KR" sz="2000" dirty="0" err="1"/>
              <a:t>문자</a:t>
            </a:r>
            <a:r>
              <a:rPr lang="ko-KR" altLang="en-US" sz="2000" dirty="0"/>
              <a:t> </a:t>
            </a:r>
            <a:r>
              <a:rPr lang="en-US" altLang="ko-KR" sz="2000" dirty="0" err="1"/>
              <a:t>스트림으로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변환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24600" y="2084046"/>
            <a:ext cx="1843244" cy="1878354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1682791" y="3706368"/>
            <a:ext cx="319400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85560" y="4459388"/>
            <a:ext cx="1865211" cy="18652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2156328"/>
            <a:ext cx="6781800" cy="2754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Text </a:t>
            </a:r>
            <a:r>
              <a:rPr lang="en-US" altLang="ko-KR"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Holder 3"/>
          <p:cNvSpPr>
            <a:spLocks noGrp="1"/>
          </p:cNvSpPr>
          <p:nvPr>
            <p:ph type="body" idx="1"/>
          </p:nvPr>
        </p:nvSpPr>
        <p:spPr>
          <a:xfrm>
            <a:off x="538480" y="1206056"/>
            <a:ext cx="7157720" cy="2375343"/>
          </a:xfrm>
        </p:spPr>
        <p:txBody>
          <a:bodyPr/>
          <a:lstStyle/>
          <a:p>
            <a:pPr>
              <a:defRPr/>
            </a:pPr>
            <a:r>
              <a:rPr lang="en-US" altLang="ko-KR" dirty="0" err="1"/>
              <a:t>FileOutputStream</a:t>
            </a:r>
            <a:r>
              <a:rPr lang="en-US" altLang="ko-KR" dirty="0"/>
              <a:t> (Byte</a:t>
            </a:r>
            <a:r>
              <a:rPr lang="ko-KR" altLang="en-US" dirty="0"/>
              <a:t> 단위</a:t>
            </a:r>
            <a:r>
              <a:rPr lang="en-US" altLang="ko-KR" dirty="0"/>
              <a:t>):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 err="1"/>
              <a:t>바이트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스트림을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바이트</a:t>
            </a:r>
            <a:r>
              <a:rPr lang="en-US" altLang="ko-KR" sz="2000" dirty="0"/>
              <a:t> </a:t>
            </a:r>
            <a:r>
              <a:rPr lang="en-US" altLang="ko-KR" sz="2000" dirty="0" err="1"/>
              <a:t>파일로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변환</a:t>
            </a:r>
            <a:endParaRPr lang="en-US" altLang="ko-KR" sz="2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295400" y="4114800"/>
            <a:ext cx="2514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95400" y="4293546"/>
            <a:ext cx="7143749" cy="4762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00DAA0-F9A9-45F7-99A9-E21305C093B1}"/>
              </a:ext>
            </a:extLst>
          </p:cNvPr>
          <p:cNvSpPr txBox="1"/>
          <p:nvPr/>
        </p:nvSpPr>
        <p:spPr>
          <a:xfrm>
            <a:off x="-2362200" y="2438400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파일의 정보를 </a:t>
            </a:r>
            <a:r>
              <a:rPr lang="ko-KR" altLang="en-US" dirty="0" err="1"/>
              <a:t>인풋값으로</a:t>
            </a:r>
            <a:r>
              <a:rPr lang="ko-KR" altLang="en-US" dirty="0"/>
              <a:t> 가져오겠다</a:t>
            </a:r>
            <a:endParaRPr lang="en-US" altLang="ko-KR" dirty="0"/>
          </a:p>
          <a:p>
            <a:r>
              <a:rPr lang="en-US" altLang="ko-KR" dirty="0"/>
              <a:t>File output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파일에 출력을 하겠다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4361" y="2057400"/>
            <a:ext cx="5444646" cy="42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Text </a:t>
            </a:r>
            <a:r>
              <a:rPr lang="en-US" altLang="ko-KR"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Holder 3"/>
          <p:cNvSpPr>
            <a:spLocks noGrp="1"/>
          </p:cNvSpPr>
          <p:nvPr>
            <p:ph type="body" idx="1"/>
          </p:nvPr>
        </p:nvSpPr>
        <p:spPr>
          <a:xfrm>
            <a:off x="538480" y="1206056"/>
            <a:ext cx="7157720" cy="2375343"/>
          </a:xfrm>
        </p:spPr>
        <p:txBody>
          <a:bodyPr/>
          <a:lstStyle/>
          <a:p>
            <a:pPr>
              <a:defRPr/>
            </a:pPr>
            <a:r>
              <a:rPr lang="en-US" altLang="ko-KR" dirty="0" err="1"/>
              <a:t>OutputStreamWriter</a:t>
            </a:r>
            <a:r>
              <a:rPr lang="ko-KR" altLang="en-US" dirty="0"/>
              <a:t> </a:t>
            </a:r>
            <a:r>
              <a:rPr lang="en-US" altLang="ko-KR" dirty="0"/>
              <a:t>(Character -&gt; Byte):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 err="1"/>
              <a:t>문자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스트림을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바이트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스트림으로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변환</a:t>
            </a:r>
            <a:endParaRPr lang="en-US" altLang="ko-KR" sz="2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519159" y="4419600"/>
            <a:ext cx="107164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24000" y="3910264"/>
            <a:ext cx="4038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77000" y="4191000"/>
            <a:ext cx="2286000" cy="21242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7735" y="2123964"/>
            <a:ext cx="6839210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Text </a:t>
            </a:r>
            <a:r>
              <a:rPr lang="en-US" altLang="ko-KR"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Holder 3"/>
          <p:cNvSpPr>
            <a:spLocks noGrp="1"/>
          </p:cNvSpPr>
          <p:nvPr>
            <p:ph type="body" idx="1"/>
          </p:nvPr>
        </p:nvSpPr>
        <p:spPr>
          <a:xfrm>
            <a:off x="538480" y="1206056"/>
            <a:ext cx="7157720" cy="2375343"/>
          </a:xfrm>
        </p:spPr>
        <p:txBody>
          <a:bodyPr/>
          <a:lstStyle/>
          <a:p>
            <a:pPr>
              <a:defRPr/>
            </a:pPr>
            <a:r>
              <a:rPr lang="en-US" altLang="ko-KR" dirty="0" err="1"/>
              <a:t>FileWriter</a:t>
            </a:r>
            <a:r>
              <a:rPr lang="en-US" altLang="ko-KR" dirty="0"/>
              <a:t> ( character -&gt; byte ):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 err="1"/>
              <a:t>문자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스트림을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바이트</a:t>
            </a:r>
            <a:r>
              <a:rPr lang="en-US" altLang="ko-KR" sz="2000" dirty="0"/>
              <a:t> </a:t>
            </a:r>
            <a:r>
              <a:rPr lang="en-US" altLang="ko-KR" sz="2000" dirty="0" err="1"/>
              <a:t>파일로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변환</a:t>
            </a:r>
            <a:endParaRPr lang="en-US" altLang="ko-KR" sz="20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493498" y="3886200"/>
            <a:ext cx="437390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86400" y="4823460"/>
            <a:ext cx="2819400" cy="1801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Text </a:t>
            </a:r>
            <a:r>
              <a:rPr lang="en-US" altLang="ko-KR"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Holder 3"/>
          <p:cNvSpPr>
            <a:spLocks noGrp="1"/>
          </p:cNvSpPr>
          <p:nvPr>
            <p:ph type="body" idx="1"/>
          </p:nvPr>
        </p:nvSpPr>
        <p:spPr>
          <a:xfrm>
            <a:off x="538480" y="1206057"/>
            <a:ext cx="8605520" cy="2375343"/>
          </a:xfrm>
        </p:spPr>
        <p:txBody>
          <a:bodyPr/>
          <a:lstStyle/>
          <a:p>
            <a:pPr>
              <a:defRPr/>
            </a:pPr>
            <a:r>
              <a:rPr lang="en-US" altLang="ko-KR" dirty="0" err="1"/>
              <a:t>BufferedReader</a:t>
            </a:r>
            <a:r>
              <a:rPr lang="en-US" altLang="ko-KR" dirty="0"/>
              <a:t> , </a:t>
            </a:r>
            <a:r>
              <a:rPr lang="en-US" altLang="ko-KR" dirty="0" err="1"/>
              <a:t>BufferedWriter</a:t>
            </a:r>
            <a:r>
              <a:rPr lang="en-US" altLang="ko-KR" dirty="0"/>
              <a:t> : String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 err="1"/>
              <a:t>문자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스트림에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버퍼</a:t>
            </a:r>
            <a:r>
              <a:rPr lang="en-US" altLang="ko-KR" sz="2000" dirty="0"/>
              <a:t> </a:t>
            </a:r>
            <a:r>
              <a:rPr lang="ko-KR" altLang="en-US" sz="2000" dirty="0"/>
              <a:t>입력</a:t>
            </a:r>
            <a:r>
              <a:rPr lang="en-US" altLang="ko-KR" sz="2000" dirty="0"/>
              <a:t>/</a:t>
            </a:r>
            <a:r>
              <a:rPr lang="en-US" altLang="ko-KR" sz="2000" dirty="0" err="1"/>
              <a:t>출력</a:t>
            </a:r>
            <a:r>
              <a:rPr lang="ko-KR" altLang="en-US" sz="2000" dirty="0"/>
              <a:t> 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라인단위로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읽어온다</a:t>
            </a:r>
            <a:r>
              <a:rPr lang="en-US" altLang="ko-KR" dirty="0"/>
              <a:t>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3400" y="2260412"/>
            <a:ext cx="4038600" cy="437390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257800" y="2337660"/>
            <a:ext cx="3653791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2000" b="0" i="0" strike="noStrike" dirty="0" err="1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FileReader</a:t>
            </a:r>
            <a:r>
              <a:rPr lang="ko-KR" altLang="en-US" sz="2000" b="0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 클래스는 매번 한 글자씩 읽을 때마다 </a:t>
            </a:r>
            <a:r>
              <a:rPr lang="en-US" altLang="ko-KR" sz="2000" b="0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read()</a:t>
            </a:r>
            <a:r>
              <a:rPr lang="ko-KR" altLang="en-US" sz="2000" b="0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함수를 접근하므로 상당한 부하가 있다</a:t>
            </a:r>
            <a:r>
              <a:rPr lang="en-US" altLang="ko-KR" sz="2000" b="0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.</a:t>
            </a:r>
          </a:p>
          <a:p>
            <a:pPr algn="l">
              <a:defRPr/>
            </a:pPr>
            <a:r>
              <a:rPr lang="ko-KR" altLang="en-US" sz="2000" b="0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그래서</a:t>
            </a:r>
            <a:r>
              <a:rPr lang="en-US" altLang="ko-KR" sz="2000" b="0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,</a:t>
            </a:r>
            <a:r>
              <a:rPr lang="ko-KR" altLang="en-US" sz="2000" b="0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 </a:t>
            </a:r>
            <a:r>
              <a:rPr sz="2000" b="0" i="0" strike="noStrike" dirty="0" err="1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버퍼에</a:t>
            </a:r>
            <a:r>
              <a:rPr sz="2000" b="0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 </a:t>
            </a:r>
            <a:r>
              <a:rPr sz="2000" b="0" i="0" strike="noStrike" dirty="0" err="1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저장하여</a:t>
            </a:r>
            <a:r>
              <a:rPr sz="2000" b="0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 </a:t>
            </a:r>
            <a:r>
              <a:rPr sz="2000" b="0" i="0" strike="noStrike" dirty="0" err="1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한꺼번에</a:t>
            </a:r>
            <a:r>
              <a:rPr sz="2000" b="0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 </a:t>
            </a:r>
            <a:r>
              <a:rPr sz="2000" b="0" i="0" strike="noStrike" dirty="0" err="1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받는</a:t>
            </a:r>
            <a:r>
              <a:rPr sz="2000" b="0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 </a:t>
            </a:r>
            <a:r>
              <a:rPr sz="2000" b="0" i="0" strike="noStrike" dirty="0" err="1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방식을</a:t>
            </a:r>
            <a:r>
              <a:rPr sz="2000" b="0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 </a:t>
            </a:r>
            <a:r>
              <a:rPr sz="2000" b="0" i="0" strike="noStrike" dirty="0" err="1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많이</a:t>
            </a:r>
            <a:r>
              <a:rPr sz="2000" b="0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 </a:t>
            </a:r>
            <a:r>
              <a:rPr sz="2000" b="0" i="0" strike="noStrike" dirty="0" err="1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사용한다</a:t>
            </a:r>
            <a:r>
              <a:rPr sz="2000" b="0" i="0" strike="noStrike" dirty="0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Introduction to File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lvl="0">
              <a:defRPr/>
            </a:pPr>
            <a:r>
              <a:rPr lang="en-US" sz="2800"/>
              <a:t>The Scanner class can also be used to </a:t>
            </a:r>
            <a:r>
              <a:rPr lang="en-US" sz="2800" b="1"/>
              <a:t>read from files on the disk</a:t>
            </a:r>
          </a:p>
          <a:p>
            <a:pPr lvl="0">
              <a:defRPr/>
            </a:pPr>
            <a:r>
              <a:rPr lang="en-US" sz="2800"/>
              <a:t>Here we only present the </a:t>
            </a:r>
            <a:r>
              <a:rPr lang="en-US" sz="2800" b="1"/>
              <a:t>basic structure of reading from text files</a:t>
            </a:r>
          </a:p>
          <a:p>
            <a:pPr lvl="1">
              <a:defRPr/>
            </a:pPr>
            <a:r>
              <a:rPr lang="en-US" sz="2400"/>
              <a:t>Some keywords are introduced without full explanation</a:t>
            </a:r>
          </a:p>
          <a:p>
            <a:pPr lvl="1">
              <a:defRPr/>
            </a:pPr>
            <a:r>
              <a:rPr lang="en-US" sz="2400"/>
              <a:t>More detail in Chapter 10</a:t>
            </a:r>
          </a:p>
          <a:p>
            <a:pPr lvl="1">
              <a:defRPr/>
            </a:pPr>
            <a:r>
              <a:rPr lang="en-US" sz="2400"/>
              <a:t>By covering the basics here your programs can work with real-world data that would otherwise be too much work to type into your program every time it is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Text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sz="2800"/>
              <a:t>Import the </a:t>
            </a:r>
            <a:r>
              <a:rPr lang="en-US" sz="2800" b="1"/>
              <a:t>necessary classes</a:t>
            </a:r>
            <a:r>
              <a:rPr lang="en-US" sz="2800"/>
              <a:t> in addition to </a:t>
            </a:r>
            <a:r>
              <a:rPr lang="en-US" sz="2400" b="1">
                <a:solidFill>
                  <a:srgbClr val="034CA1"/>
                </a:solidFill>
                <a:latin typeface="Courier New"/>
                <a:cs typeface="Courier New"/>
              </a:rPr>
              <a:t>Scanner</a:t>
            </a:r>
          </a:p>
          <a:p>
            <a:pPr marL="457200" lvl="1" indent="0"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/>
                <a:cs typeface="Courier New"/>
              </a:rPr>
              <a:t>Ex)import java.io.FileInputStream;</a:t>
            </a:r>
            <a:br>
              <a:rPr lang="en-US" sz="2000" b="1">
                <a:solidFill>
                  <a:srgbClr val="034CA1"/>
                </a:solidFill>
                <a:latin typeface="Courier New"/>
                <a:cs typeface="Courier New"/>
              </a:rPr>
            </a:br>
            <a:r>
              <a:rPr lang="en-US" sz="2000" b="1">
                <a:solidFill>
                  <a:srgbClr val="034CA1"/>
                </a:solidFill>
                <a:latin typeface="Courier New"/>
                <a:cs typeface="Courier New"/>
              </a:rPr>
              <a:t>   import java.io.FileNotFoundException;</a:t>
            </a:r>
          </a:p>
          <a:p>
            <a:pPr marL="457200" lvl="1" indent="0">
              <a:buNone/>
              <a:defRPr/>
            </a:pPr>
            <a:endParaRPr lang="en-US" sz="2000" b="1">
              <a:solidFill>
                <a:srgbClr val="034CA1"/>
              </a:solidFill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sz="2800"/>
              <a:t>Open the file inside a </a:t>
            </a:r>
            <a:r>
              <a:rPr lang="en-US" sz="2400" b="1">
                <a:solidFill>
                  <a:srgbClr val="034CA1"/>
                </a:solidFill>
                <a:latin typeface="Courier New"/>
                <a:cs typeface="Courier New"/>
              </a:rPr>
              <a:t>try</a:t>
            </a:r>
            <a:r>
              <a:rPr lang="en-US" sz="2800" b="1"/>
              <a:t>/</a:t>
            </a:r>
            <a:r>
              <a:rPr lang="en-US" sz="2400" b="1">
                <a:solidFill>
                  <a:srgbClr val="034CA1"/>
                </a:solidFill>
                <a:latin typeface="Courier New"/>
                <a:cs typeface="Courier New"/>
              </a:rPr>
              <a:t>catch</a:t>
            </a:r>
            <a:r>
              <a:rPr lang="en-US" sz="2800" b="1"/>
              <a:t> block</a:t>
            </a:r>
          </a:p>
          <a:p>
            <a:pPr lvl="1">
              <a:defRPr/>
            </a:pPr>
            <a:r>
              <a:rPr lang="en-US" sz="2400"/>
              <a:t>If an error occurs while trying to open the file then execution jumps to the catch block</a:t>
            </a:r>
          </a:p>
          <a:p>
            <a:pPr lvl="1">
              <a:defRPr/>
            </a:pPr>
            <a:r>
              <a:rPr lang="en-US" sz="2400"/>
              <a:t>This is discussed in more detail in Chapter 9</a:t>
            </a:r>
          </a:p>
          <a:p>
            <a:pPr lvl="0">
              <a:defRPr/>
            </a:pPr>
            <a:r>
              <a:rPr lang="en-US" sz="2800"/>
              <a:t>Use </a:t>
            </a:r>
            <a:r>
              <a:rPr lang="en-US" sz="2400" b="1">
                <a:solidFill>
                  <a:srgbClr val="034CA1"/>
                </a:solidFill>
                <a:latin typeface="Courier New"/>
                <a:cs typeface="Courier New"/>
              </a:rPr>
              <a:t>nextInt()</a:t>
            </a:r>
            <a:r>
              <a:rPr lang="en-US" sz="2800"/>
              <a:t>, </a:t>
            </a:r>
            <a:r>
              <a:rPr lang="en-US" sz="2400" b="1">
                <a:solidFill>
                  <a:srgbClr val="034CA1"/>
                </a:solidFill>
                <a:latin typeface="Courier New"/>
                <a:cs typeface="Courier New"/>
              </a:rPr>
              <a:t>nextLine()</a:t>
            </a:r>
            <a:r>
              <a:rPr lang="en-US" sz="2800"/>
              <a:t>, etc. to read from the Scanner like reading from the console, except the </a:t>
            </a:r>
            <a:r>
              <a:rPr lang="en-US" sz="2800" b="1"/>
              <a:t>input comes from the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to Read a Text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239000" cy="465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14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07498"/>
            <a:ext cx="1473835" cy="546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305"/>
              </a:lnSpc>
            </a:pPr>
            <a:r>
              <a:rPr sz="3600" spc="-30" dirty="0">
                <a:latin typeface="Times New Roman"/>
                <a:cs typeface="Times New Roman"/>
              </a:rPr>
              <a:t>C</a:t>
            </a:r>
            <a:r>
              <a:rPr sz="3600" spc="-20" dirty="0">
                <a:latin typeface="Times New Roman"/>
                <a:cs typeface="Times New Roman"/>
              </a:rPr>
              <a:t>on</a:t>
            </a:r>
            <a:r>
              <a:rPr sz="3600" spc="-15" dirty="0">
                <a:latin typeface="Times New Roman"/>
                <a:cs typeface="Times New Roman"/>
              </a:rPr>
              <a:t>text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10920"/>
            <a:ext cx="2468245" cy="4959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3200" spc="30" dirty="0" err="1">
                <a:latin typeface="Calibri"/>
                <a:cs typeface="Calibri"/>
              </a:rPr>
              <a:t>Filestream</a:t>
            </a:r>
            <a:endParaRPr lang="en-US" altLang="ko-KR" sz="3200" spc="3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altLang="ko-KR" sz="3200" spc="30" dirty="0">
                <a:latin typeface="Calibri"/>
                <a:cs typeface="Calibri"/>
              </a:rPr>
              <a:t>Try/Catch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30" dirty="0">
                <a:latin typeface="Calibri"/>
                <a:cs typeface="Calibri"/>
              </a:rPr>
              <a:t>F</a:t>
            </a:r>
            <a:r>
              <a:rPr sz="3200" spc="-40" dirty="0">
                <a:latin typeface="Calibri"/>
                <a:cs typeface="Calibri"/>
              </a:rPr>
              <a:t>l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10" dirty="0">
                <a:latin typeface="Calibri"/>
                <a:cs typeface="Calibri"/>
              </a:rPr>
              <a:t> C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135" dirty="0">
                <a:latin typeface="Calibri"/>
                <a:cs typeface="Calibri"/>
              </a:rPr>
              <a:t>r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l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1540" y="6434772"/>
            <a:ext cx="10287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to Read a Text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08178"/>
            <a:ext cx="7315200" cy="4812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252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Program to Read a Text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538988" y="1295400"/>
            <a:ext cx="5334000" cy="4884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900" dirty="0">
              <a:latin typeface="Consolas"/>
            </a:endParaRPr>
          </a:p>
          <a:p>
            <a:pPr lvl="0">
              <a:defRPr/>
            </a:pPr>
            <a:r>
              <a:rPr lang="en-US" altLang="ko-KR" sz="9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b="1" dirty="0" err="1">
                <a:solidFill>
                  <a:srgbClr val="000000"/>
                </a:solidFill>
                <a:latin typeface="Consolas"/>
              </a:rPr>
              <a:t>java.io.FileInputStream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>
              <a:defRPr/>
            </a:pPr>
            <a:r>
              <a:rPr lang="en-US" altLang="ko-KR" sz="9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b="1" dirty="0" err="1">
                <a:solidFill>
                  <a:srgbClr val="000000"/>
                </a:solidFill>
                <a:latin typeface="Consolas"/>
              </a:rPr>
              <a:t>java.io.FileNotFoundException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>
              <a:defRPr/>
            </a:pPr>
            <a:r>
              <a:rPr lang="en-US" altLang="ko-KR" sz="9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>
              <a:defRPr/>
            </a:pPr>
            <a:endParaRPr lang="ko-KR" altLang="en-US" sz="900" dirty="0">
              <a:latin typeface="Consolas"/>
            </a:endParaRPr>
          </a:p>
          <a:p>
            <a:pPr lvl="0">
              <a:defRPr/>
            </a:pPr>
            <a:r>
              <a:rPr lang="en-US" altLang="ko-KR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b="1" u="sng" dirty="0" err="1">
                <a:solidFill>
                  <a:srgbClr val="000000"/>
                </a:solidFill>
                <a:latin typeface="Consolas"/>
              </a:rPr>
              <a:t>TextFileDemo</a:t>
            </a:r>
            <a:r>
              <a:rPr lang="en-US" altLang="ko-KR" sz="900" b="1" u="sng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0">
              <a:defRPr/>
            </a:pPr>
            <a:endParaRPr lang="ko-KR" altLang="en-US" sz="900" dirty="0">
              <a:latin typeface="Consolas"/>
            </a:endParaRPr>
          </a:p>
          <a:p>
            <a:pPr lvl="0">
              <a:defRPr/>
            </a:pPr>
            <a:r>
              <a:rPr lang="en-US" altLang="ko-KR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ko-KR" sz="9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>
              <a:defRPr/>
            </a:pPr>
            <a:r>
              <a:rPr lang="ko-KR" altLang="en-US" sz="9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lvl="0">
              <a:defRPr/>
            </a:pP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Scanner </a:t>
            </a:r>
            <a:r>
              <a:rPr lang="en-US" altLang="ko-KR" sz="900" dirty="0" err="1">
                <a:solidFill>
                  <a:srgbClr val="6A3E3E"/>
                </a:solidFill>
                <a:latin typeface="Consolas"/>
              </a:rPr>
              <a:t>fileIn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9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>
              <a:defRPr/>
            </a:pPr>
            <a:r>
              <a:rPr lang="en-US" altLang="ko-KR" sz="900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0">
              <a:defRPr/>
            </a:pPr>
            <a:r>
              <a:rPr lang="en-US" altLang="ko-KR" sz="900" dirty="0" err="1">
                <a:solidFill>
                  <a:srgbClr val="6A3E3E"/>
                </a:solidFill>
                <a:latin typeface="Consolas"/>
              </a:rPr>
              <a:t>fileIn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9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 Scanner ( </a:t>
            </a:r>
            <a:r>
              <a:rPr lang="en-US" altLang="ko-KR" sz="9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b="1" dirty="0" err="1">
                <a:solidFill>
                  <a:srgbClr val="000000"/>
                </a:solidFill>
                <a:latin typeface="Consolas"/>
              </a:rPr>
              <a:t>FileInputStream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b="1" dirty="0">
                <a:solidFill>
                  <a:srgbClr val="2A00FF"/>
                </a:solidFill>
                <a:latin typeface="Consolas"/>
              </a:rPr>
              <a:t>“player.txt"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0">
              <a:defRPr/>
            </a:pPr>
            <a:endParaRPr lang="ko-KR" altLang="en-US" sz="900" dirty="0">
              <a:latin typeface="Consolas"/>
            </a:endParaRPr>
          </a:p>
          <a:p>
            <a:pPr lvl="0">
              <a:defRPr/>
            </a:pPr>
            <a:endParaRPr lang="ko-KR" altLang="en-US" sz="900" dirty="0">
              <a:latin typeface="Consolas"/>
            </a:endParaRPr>
          </a:p>
          <a:p>
            <a:pPr lvl="0">
              <a:defRPr/>
            </a:pP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9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b="1" dirty="0" err="1">
                <a:solidFill>
                  <a:srgbClr val="000000"/>
                </a:solidFill>
                <a:latin typeface="Consolas"/>
              </a:rPr>
              <a:t>FileNotFoundException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lvl="0">
              <a:defRPr/>
            </a:pP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900" i="1" dirty="0" err="1">
                <a:solidFill>
                  <a:srgbClr val="000000"/>
                </a:solidFill>
                <a:latin typeface="Consolas"/>
              </a:rPr>
              <a:t>exit</a:t>
            </a:r>
            <a:r>
              <a:rPr lang="en-US" altLang="ko-KR" sz="900" i="1" dirty="0">
                <a:solidFill>
                  <a:srgbClr val="000000"/>
                </a:solidFill>
                <a:latin typeface="Consolas"/>
              </a:rPr>
              <a:t>(0);</a:t>
            </a:r>
          </a:p>
          <a:p>
            <a:pPr lvl="0">
              <a:defRPr/>
            </a:pP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0">
              <a:defRPr/>
            </a:pPr>
            <a:r>
              <a:rPr lang="en-US" altLang="ko-KR" sz="9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b="1" dirty="0" err="1">
                <a:solidFill>
                  <a:srgbClr val="6A3E3E"/>
                </a:solidFill>
                <a:latin typeface="Consolas"/>
              </a:rPr>
              <a:t>highscore</a:t>
            </a:r>
            <a:r>
              <a:rPr lang="en-US" altLang="ko-KR" sz="9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>
              <a:defRPr/>
            </a:pP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-KR" sz="90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>
              <a:defRPr/>
            </a:pPr>
            <a:endParaRPr lang="ko-KR" altLang="en-US" sz="900" dirty="0">
              <a:latin typeface="Consolas"/>
            </a:endParaRPr>
          </a:p>
          <a:p>
            <a:pPr lvl="0">
              <a:defRPr/>
            </a:pP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9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9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9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b="1" i="1" dirty="0">
                <a:solidFill>
                  <a:srgbClr val="2A00FF"/>
                </a:solidFill>
                <a:latin typeface="Consolas"/>
              </a:rPr>
              <a:t>"Text left to read?"</a:t>
            </a:r>
            <a:r>
              <a:rPr lang="en-US" altLang="ko-KR" sz="9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900" b="1" i="1" dirty="0" err="1">
                <a:solidFill>
                  <a:srgbClr val="6A3E3E"/>
                </a:solidFill>
                <a:latin typeface="Consolas"/>
              </a:rPr>
              <a:t>fileIn</a:t>
            </a:r>
            <a:r>
              <a:rPr lang="en-US" altLang="ko-KR" sz="900" b="1" i="1" dirty="0" err="1">
                <a:solidFill>
                  <a:srgbClr val="000000"/>
                </a:solidFill>
                <a:latin typeface="Consolas"/>
              </a:rPr>
              <a:t>.hasNextLine</a:t>
            </a:r>
            <a:r>
              <a:rPr lang="en-US" altLang="ko-KR" sz="900" b="1" i="1" dirty="0">
                <a:solidFill>
                  <a:srgbClr val="000000"/>
                </a:solidFill>
                <a:latin typeface="Consolas"/>
              </a:rPr>
              <a:t>()); </a:t>
            </a:r>
            <a:r>
              <a:rPr lang="en-US" altLang="ko-KR" sz="900" b="1" i="1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altLang="ko-KR" sz="900" b="1" i="1" dirty="0" err="1">
                <a:solidFill>
                  <a:srgbClr val="3F7F5F"/>
                </a:solidFill>
                <a:latin typeface="Consolas"/>
              </a:rPr>
              <a:t>hasNextLine</a:t>
            </a:r>
            <a:r>
              <a:rPr lang="en-US" altLang="ko-KR" sz="900" b="1" i="1" dirty="0">
                <a:solidFill>
                  <a:srgbClr val="3F7F5F"/>
                </a:solidFill>
                <a:latin typeface="Consolas"/>
              </a:rPr>
              <a:t> :</a:t>
            </a:r>
            <a:r>
              <a:rPr lang="ko-KR" altLang="en-US" sz="900" b="1" i="1" dirty="0">
                <a:solidFill>
                  <a:srgbClr val="3F7F5F"/>
                </a:solidFill>
                <a:latin typeface="Consolas"/>
              </a:rPr>
              <a:t>행이 있는지 확인후 </a:t>
            </a:r>
            <a:r>
              <a:rPr lang="en-US" altLang="ko-KR" sz="900" b="1" i="1" dirty="0" err="1">
                <a:solidFill>
                  <a:srgbClr val="3F7F5F"/>
                </a:solidFill>
                <a:latin typeface="Consolas"/>
              </a:rPr>
              <a:t>boolean</a:t>
            </a:r>
            <a:r>
              <a:rPr lang="en-US" altLang="ko-KR" sz="900" b="1" i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ko-KR" altLang="en-US" sz="900" b="1" i="1" dirty="0">
                <a:solidFill>
                  <a:srgbClr val="3F7F5F"/>
                </a:solidFill>
                <a:latin typeface="Consolas"/>
              </a:rPr>
              <a:t>리턴</a:t>
            </a:r>
            <a:r>
              <a:rPr lang="en-US" altLang="ko-KR" sz="900" b="1" i="1" dirty="0">
                <a:solidFill>
                  <a:srgbClr val="3F7F5F"/>
                </a:solidFill>
                <a:latin typeface="Consolas"/>
              </a:rPr>
              <a:t>.  </a:t>
            </a:r>
            <a:r>
              <a:rPr lang="ko-KR" altLang="en-US" sz="900" b="1" i="1" dirty="0" err="1">
                <a:solidFill>
                  <a:srgbClr val="3F7F5F"/>
                </a:solidFill>
                <a:latin typeface="Consolas"/>
              </a:rPr>
              <a:t>줄바뀜이</a:t>
            </a:r>
            <a:r>
              <a:rPr lang="ko-KR" altLang="en-US" sz="900" b="1" i="1" dirty="0">
                <a:solidFill>
                  <a:srgbClr val="3F7F5F"/>
                </a:solidFill>
                <a:latin typeface="Consolas"/>
              </a:rPr>
              <a:t> 있으면 </a:t>
            </a:r>
            <a:r>
              <a:rPr lang="en-US" altLang="ko-KR" sz="900" b="1" i="1" dirty="0">
                <a:solidFill>
                  <a:srgbClr val="3F7F5F"/>
                </a:solidFill>
                <a:latin typeface="Consolas"/>
              </a:rPr>
              <a:t>true </a:t>
            </a:r>
            <a:r>
              <a:rPr lang="ko-KR" altLang="en-US" sz="900" b="1" i="1" dirty="0">
                <a:solidFill>
                  <a:srgbClr val="3F7F5F"/>
                </a:solidFill>
                <a:latin typeface="Consolas"/>
              </a:rPr>
              <a:t>리턴</a:t>
            </a:r>
          </a:p>
          <a:p>
            <a:pPr lvl="0">
              <a:defRPr/>
            </a:pPr>
            <a:r>
              <a:rPr lang="en-US" altLang="ko-KR" sz="900" dirty="0" err="1">
                <a:solidFill>
                  <a:srgbClr val="6A3E3E"/>
                </a:solidFill>
                <a:latin typeface="Consolas"/>
              </a:rPr>
              <a:t>highscore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-KR" sz="900" dirty="0" err="1">
                <a:solidFill>
                  <a:srgbClr val="6A3E3E"/>
                </a:solidFill>
                <a:latin typeface="Consolas"/>
              </a:rPr>
              <a:t>fileIn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.nextInt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altLang="ko-KR" sz="9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ko-KR" altLang="en-US" sz="900" dirty="0">
                <a:solidFill>
                  <a:srgbClr val="3F7F5F"/>
                </a:solidFill>
                <a:latin typeface="Consolas"/>
              </a:rPr>
              <a:t>다음 행 숫자 읽기</a:t>
            </a:r>
          </a:p>
          <a:p>
            <a:pPr lvl="0">
              <a:defRPr/>
            </a:pPr>
            <a:r>
              <a:rPr lang="en-US" altLang="ko-KR" sz="900" dirty="0" err="1">
                <a:solidFill>
                  <a:srgbClr val="6A3E3E"/>
                </a:solidFill>
                <a:latin typeface="Consolas"/>
              </a:rPr>
              <a:t>fileIn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.nextLine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altLang="ko-KR" sz="9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ko-KR" altLang="en-US" sz="900" dirty="0">
                <a:solidFill>
                  <a:srgbClr val="3F7F5F"/>
                </a:solidFill>
                <a:latin typeface="Consolas"/>
              </a:rPr>
              <a:t>하는 이유는</a:t>
            </a:r>
            <a:r>
              <a:rPr lang="en-US" altLang="ko-KR" sz="900" dirty="0">
                <a:solidFill>
                  <a:srgbClr val="3F7F5F"/>
                </a:solidFill>
                <a:latin typeface="Consolas"/>
              </a:rPr>
              <a:t>? </a:t>
            </a:r>
          </a:p>
          <a:p>
            <a:pPr lvl="0">
              <a:defRPr/>
            </a:pPr>
            <a:r>
              <a:rPr lang="en-US" altLang="ko-KR" sz="90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dirty="0" err="1">
                <a:solidFill>
                  <a:srgbClr val="6A3E3E"/>
                </a:solidFill>
                <a:latin typeface="Consolas"/>
              </a:rPr>
              <a:t>fileIn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.nextLine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altLang="ko-KR" sz="9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ko-KR" altLang="en-US" sz="900" dirty="0">
                <a:solidFill>
                  <a:srgbClr val="3F7F5F"/>
                </a:solidFill>
                <a:latin typeface="Consolas"/>
              </a:rPr>
              <a:t>다음 행 문자를 읽습니다</a:t>
            </a:r>
            <a:r>
              <a:rPr lang="en-US" altLang="ko-KR" sz="900" dirty="0">
                <a:solidFill>
                  <a:srgbClr val="3F7F5F"/>
                </a:solidFill>
                <a:latin typeface="Consolas"/>
              </a:rPr>
              <a:t>.</a:t>
            </a:r>
          </a:p>
          <a:p>
            <a:pPr lvl="0">
              <a:defRPr/>
            </a:pPr>
            <a:endParaRPr lang="ko-KR" altLang="en-US" sz="900" dirty="0">
              <a:latin typeface="Consolas"/>
            </a:endParaRPr>
          </a:p>
          <a:p>
            <a:pPr lvl="0">
              <a:defRPr/>
            </a:pP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9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9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9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b="1" i="1" dirty="0">
                <a:solidFill>
                  <a:srgbClr val="2A00FF"/>
                </a:solidFill>
                <a:latin typeface="Consolas"/>
              </a:rPr>
              <a:t>"name:"</a:t>
            </a:r>
            <a:r>
              <a:rPr lang="en-US" altLang="ko-KR" sz="9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900" b="1" i="1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-KR" sz="9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>
              <a:defRPr/>
            </a:pP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9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9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9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b="1" i="1" dirty="0">
                <a:solidFill>
                  <a:srgbClr val="2A00FF"/>
                </a:solidFill>
                <a:latin typeface="Consolas"/>
              </a:rPr>
              <a:t>"high score:"</a:t>
            </a:r>
            <a:r>
              <a:rPr lang="en-US" altLang="ko-KR" sz="9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900" b="1" i="1" dirty="0" err="1">
                <a:solidFill>
                  <a:srgbClr val="6A3E3E"/>
                </a:solidFill>
                <a:latin typeface="Consolas"/>
              </a:rPr>
              <a:t>highscore</a:t>
            </a:r>
            <a:r>
              <a:rPr lang="en-US" altLang="ko-KR" sz="9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>
              <a:defRPr/>
            </a:pP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9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9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9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b="1" i="1" dirty="0">
                <a:solidFill>
                  <a:srgbClr val="2A00FF"/>
                </a:solidFill>
                <a:latin typeface="Consolas"/>
              </a:rPr>
              <a:t>"Text left to read?"</a:t>
            </a:r>
            <a:r>
              <a:rPr lang="en-US" altLang="ko-KR" sz="9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900" b="1" i="1" dirty="0" err="1">
                <a:solidFill>
                  <a:srgbClr val="6A3E3E"/>
                </a:solidFill>
                <a:latin typeface="Consolas"/>
              </a:rPr>
              <a:t>fileIn</a:t>
            </a:r>
            <a:r>
              <a:rPr lang="en-US" altLang="ko-KR" sz="900" b="1" i="1" dirty="0" err="1">
                <a:solidFill>
                  <a:srgbClr val="000000"/>
                </a:solidFill>
                <a:latin typeface="Consolas"/>
              </a:rPr>
              <a:t>.hasNextLine</a:t>
            </a:r>
            <a:r>
              <a:rPr lang="en-US" altLang="ko-KR" sz="9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lvl="0">
              <a:defRPr/>
            </a:pPr>
            <a:endParaRPr lang="ko-KR" altLang="en-US" sz="900" dirty="0">
              <a:latin typeface="Consolas"/>
            </a:endParaRPr>
          </a:p>
          <a:p>
            <a:pPr lvl="0">
              <a:defRPr/>
            </a:pPr>
            <a:r>
              <a:rPr lang="en-US" altLang="ko-KR" sz="900" dirty="0" err="1">
                <a:solidFill>
                  <a:srgbClr val="6A3E3E"/>
                </a:solidFill>
                <a:latin typeface="Consolas"/>
              </a:rPr>
              <a:t>fileIn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.close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>
              <a:defRPr/>
            </a:pPr>
            <a:endParaRPr lang="ko-KR" altLang="en-US" sz="900" dirty="0">
              <a:latin typeface="Consolas"/>
            </a:endParaRPr>
          </a:p>
          <a:p>
            <a:pPr lvl="0">
              <a:defRPr/>
            </a:pP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0">
              <a:defRPr/>
            </a:pPr>
            <a:endParaRPr lang="ko-KR" altLang="en-US" sz="900" dirty="0">
              <a:latin typeface="Consolas"/>
            </a:endParaRPr>
          </a:p>
          <a:p>
            <a:pPr lvl="0">
              <a:defRPr/>
            </a:pP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36659" y="1371599"/>
            <a:ext cx="3073940" cy="182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Self Test1</a:t>
            </a:r>
            <a:br>
              <a:rPr lang="ko-KR" altLang="en-US" sz="2500" dirty="0"/>
            </a:b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92624" y="3983182"/>
            <a:ext cx="3200400" cy="9675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92624" y="5431792"/>
            <a:ext cx="3389376" cy="9278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5940" y="1019557"/>
            <a:ext cx="7769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파일 입출력 프로그램 </a:t>
            </a:r>
            <a:r>
              <a:rPr lang="en-US" altLang="ko-KR" sz="2000" b="1" dirty="0"/>
              <a:t>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5940" y="1596452"/>
            <a:ext cx="81508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console</a:t>
            </a:r>
            <a:r>
              <a:rPr lang="ko-KR" altLang="en-US" dirty="0"/>
              <a:t>에서 입력한 값을 </a:t>
            </a:r>
            <a:r>
              <a:rPr lang="en-US" altLang="ko-KR" dirty="0" err="1"/>
              <a:t>FileOutputStream</a:t>
            </a:r>
            <a:r>
              <a:rPr lang="ko-KR" altLang="en-US" dirty="0"/>
              <a:t> 클래스를 이용해서 </a:t>
            </a:r>
            <a:r>
              <a:rPr lang="en-US" altLang="ko-KR" dirty="0"/>
              <a:t>output.txt</a:t>
            </a:r>
            <a:r>
              <a:rPr lang="ko-KR" altLang="en-US" dirty="0"/>
              <a:t>파일로 출력 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“</a:t>
            </a:r>
            <a:r>
              <a:rPr lang="ko-KR" altLang="en-US" dirty="0"/>
              <a:t>저장할 내용을 입력하세요</a:t>
            </a:r>
            <a:r>
              <a:rPr lang="en-US" altLang="ko-KR" dirty="0"/>
              <a:t>. </a:t>
            </a:r>
            <a:r>
              <a:rPr lang="ko-KR" altLang="en-US" dirty="0"/>
              <a:t>지금 입력한 내용은 파일에 저장됩니다</a:t>
            </a:r>
            <a:r>
              <a:rPr lang="en-US" altLang="ko-KR" dirty="0"/>
              <a:t>.”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콘솔에서 값을 입력 받는다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읽을 값이 있으면 출력 파일에 기록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64454" y="3402420"/>
            <a:ext cx="42546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Hint 1.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console</a:t>
            </a:r>
            <a:r>
              <a:rPr lang="ko-KR" altLang="en-US" sz="1200" dirty="0">
                <a:solidFill>
                  <a:srgbClr val="FF0000"/>
                </a:solidFill>
              </a:rPr>
              <a:t>에서 </a:t>
            </a:r>
            <a:r>
              <a:rPr lang="ko-KR" altLang="en-US" sz="1200" dirty="0" err="1">
                <a:solidFill>
                  <a:srgbClr val="FF0000"/>
                </a:solidFill>
              </a:rPr>
              <a:t>입력받은</a:t>
            </a:r>
            <a:r>
              <a:rPr lang="ko-KR" altLang="en-US" sz="1200" dirty="0">
                <a:solidFill>
                  <a:srgbClr val="FF0000"/>
                </a:solidFill>
              </a:rPr>
              <a:t> 값은 </a:t>
            </a:r>
            <a:r>
              <a:rPr lang="en-US" altLang="ko-KR" sz="1200" dirty="0" err="1">
                <a:solidFill>
                  <a:srgbClr val="FF0000"/>
                </a:solidFill>
              </a:rPr>
              <a:t>InputStream</a:t>
            </a:r>
            <a:r>
              <a:rPr lang="ko-KR" altLang="en-US" sz="1200" dirty="0">
                <a:solidFill>
                  <a:srgbClr val="FF0000"/>
                </a:solidFill>
              </a:rPr>
              <a:t>의 객체이며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  </a:t>
            </a:r>
            <a:r>
              <a:rPr lang="en-US" altLang="ko-KR" sz="1200" dirty="0">
                <a:solidFill>
                  <a:srgbClr val="FF0000"/>
                </a:solidFill>
              </a:rPr>
              <a:t>byte</a:t>
            </a:r>
            <a:r>
              <a:rPr lang="ko-KR" altLang="en-US" sz="1200" dirty="0">
                <a:solidFill>
                  <a:srgbClr val="FF0000"/>
                </a:solidFill>
              </a:rPr>
              <a:t> 값으로 받는다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즉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System.in.read</a:t>
            </a:r>
            <a:r>
              <a:rPr lang="en-US" altLang="ko-KR" sz="1200" dirty="0">
                <a:solidFill>
                  <a:srgbClr val="FF0000"/>
                </a:solidFill>
              </a:rPr>
              <a:t>()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는 콘솔에서 값을 입력 받고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 err="1">
                <a:solidFill>
                  <a:srgbClr val="FF0000"/>
                </a:solidFill>
              </a:rPr>
              <a:t>입력받은</a:t>
            </a:r>
            <a:r>
              <a:rPr lang="ko-KR" altLang="en-US" sz="1200" dirty="0">
                <a:solidFill>
                  <a:srgbClr val="FF0000"/>
                </a:solidFill>
              </a:rPr>
              <a:t> 내용의 </a:t>
            </a:r>
            <a:r>
              <a:rPr lang="en-US" altLang="ko-KR" sz="1200" dirty="0">
                <a:solidFill>
                  <a:srgbClr val="FF0000"/>
                </a:solidFill>
              </a:rPr>
              <a:t>byte</a:t>
            </a:r>
            <a:r>
              <a:rPr lang="ko-KR" altLang="en-US" sz="1200" dirty="0">
                <a:solidFill>
                  <a:srgbClr val="FF0000"/>
                </a:solidFill>
              </a:rPr>
              <a:t>를 받아 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ko-KR" altLang="en-US" sz="1200" dirty="0">
                <a:solidFill>
                  <a:srgbClr val="FF0000"/>
                </a:solidFill>
              </a:rPr>
              <a:t>형으로 반환하고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  읽을 값이 없으면 </a:t>
            </a:r>
            <a:r>
              <a:rPr lang="en-US" altLang="ko-KR" sz="1200" dirty="0">
                <a:solidFill>
                  <a:srgbClr val="FF0000"/>
                </a:solidFill>
              </a:rPr>
              <a:t>-1</a:t>
            </a:r>
            <a:r>
              <a:rPr lang="ko-KR" altLang="en-US" sz="1200" dirty="0">
                <a:solidFill>
                  <a:srgbClr val="FF0000"/>
                </a:solidFill>
              </a:rPr>
              <a:t> 반환 </a:t>
            </a:r>
            <a:endParaRPr lang="en-US" altLang="ko-KR" sz="1200" dirty="0">
              <a:solidFill>
                <a:srgbClr val="FF0000"/>
              </a:solidFill>
            </a:endParaRPr>
          </a:p>
          <a:p>
            <a:br>
              <a:rPr lang="ko-KR" altLang="en-US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Hint 2.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FileOutputStream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클래스의 출력 </a:t>
            </a:r>
            <a:r>
              <a:rPr lang="en-US" altLang="ko-KR" sz="1200" dirty="0">
                <a:solidFill>
                  <a:srgbClr val="FF0000"/>
                </a:solidFill>
              </a:rPr>
              <a:t>method</a:t>
            </a:r>
            <a:r>
              <a:rPr lang="ko-KR" altLang="en-US" sz="1200" dirty="0">
                <a:solidFill>
                  <a:srgbClr val="FF0000"/>
                </a:solidFill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</a:rPr>
              <a:t>write(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ko-KR" altLang="en-US" sz="1200" dirty="0">
                <a:solidFill>
                  <a:srgbClr val="FF0000"/>
                </a:solidFill>
              </a:rPr>
              <a:t>형 변수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534921"/>
            <a:ext cx="4660900" cy="832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400" b="1" spc="-35" dirty="0">
                <a:latin typeface="Times New Roman"/>
                <a:cs typeface="Times New Roman"/>
              </a:rPr>
              <a:t>F</a:t>
            </a:r>
            <a:r>
              <a:rPr sz="5400" b="1" spc="-20" dirty="0">
                <a:latin typeface="Times New Roman"/>
                <a:cs typeface="Times New Roman"/>
              </a:rPr>
              <a:t>l</a:t>
            </a:r>
            <a:r>
              <a:rPr sz="5400" b="1" spc="0" dirty="0">
                <a:latin typeface="Times New Roman"/>
                <a:cs typeface="Times New Roman"/>
              </a:rPr>
              <a:t>ow</a:t>
            </a:r>
            <a:r>
              <a:rPr sz="5400" b="1" spc="50" dirty="0">
                <a:latin typeface="Times New Roman"/>
                <a:cs typeface="Times New Roman"/>
              </a:rPr>
              <a:t> </a:t>
            </a:r>
            <a:r>
              <a:rPr sz="5400" b="1" spc="0" dirty="0">
                <a:latin typeface="Times New Roman"/>
                <a:cs typeface="Times New Roman"/>
              </a:rPr>
              <a:t>of</a:t>
            </a:r>
            <a:r>
              <a:rPr sz="5400" b="1" spc="-50" dirty="0">
                <a:latin typeface="Times New Roman"/>
                <a:cs typeface="Times New Roman"/>
              </a:rPr>
              <a:t> </a:t>
            </a:r>
            <a:r>
              <a:rPr sz="5400" b="1" spc="0" dirty="0">
                <a:latin typeface="Times New Roman"/>
                <a:cs typeface="Times New Roman"/>
              </a:rPr>
              <a:t>Co</a:t>
            </a:r>
            <a:r>
              <a:rPr sz="5400" b="1" spc="-5" dirty="0">
                <a:latin typeface="Times New Roman"/>
                <a:cs typeface="Times New Roman"/>
              </a:rPr>
              <a:t>n</a:t>
            </a:r>
            <a:r>
              <a:rPr sz="5400" b="1" spc="0" dirty="0">
                <a:latin typeface="Times New Roman"/>
                <a:cs typeface="Times New Roman"/>
              </a:rPr>
              <a:t>t</a:t>
            </a:r>
            <a:r>
              <a:rPr sz="5400" b="1" spc="-125" dirty="0">
                <a:latin typeface="Times New Roman"/>
                <a:cs typeface="Times New Roman"/>
              </a:rPr>
              <a:t>r</a:t>
            </a:r>
            <a:r>
              <a:rPr sz="5400" b="1" spc="-25" dirty="0">
                <a:latin typeface="Times New Roman"/>
                <a:cs typeface="Times New Roman"/>
              </a:rPr>
              <a:t>ol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Fl</a:t>
            </a:r>
            <a:r>
              <a:rPr sz="3600" spc="-5" dirty="0">
                <a:latin typeface="Arial"/>
                <a:cs typeface="Arial"/>
              </a:rPr>
              <a:t>o</a:t>
            </a:r>
            <a:r>
              <a:rPr sz="3600" spc="0" dirty="0">
                <a:latin typeface="Arial"/>
                <a:cs typeface="Arial"/>
              </a:rPr>
              <a:t>w C</a:t>
            </a:r>
            <a:r>
              <a:rPr sz="3600" spc="-5" dirty="0">
                <a:latin typeface="Arial"/>
                <a:cs typeface="Arial"/>
              </a:rPr>
              <a:t>on</a:t>
            </a:r>
            <a:r>
              <a:rPr sz="3600" spc="-15" dirty="0">
                <a:latin typeface="Arial"/>
                <a:cs typeface="Arial"/>
              </a:rPr>
              <a:t>tr</a:t>
            </a:r>
            <a:r>
              <a:rPr sz="3600" spc="-25" dirty="0">
                <a:latin typeface="Arial"/>
                <a:cs typeface="Arial"/>
              </a:rPr>
              <a:t>o</a:t>
            </a:r>
            <a:r>
              <a:rPr sz="3600" spc="0" dirty="0"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18499"/>
            <a:ext cx="7503159" cy="4968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12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10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app</a:t>
            </a:r>
            <a:r>
              <a:rPr sz="2800" spc="-25" dirty="0">
                <a:latin typeface="Arial"/>
                <a:cs typeface="Arial"/>
              </a:rPr>
              <a:t>li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m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y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se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v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40" dirty="0">
                <a:latin typeface="Arial"/>
                <a:cs typeface="Arial"/>
              </a:rPr>
              <a:t>ou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f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w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0" dirty="0">
                <a:latin typeface="Arial"/>
                <a:cs typeface="Arial"/>
              </a:rPr>
              <a:t>on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l 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-35" dirty="0">
                <a:latin typeface="Arial"/>
                <a:cs typeface="Arial"/>
              </a:rPr>
              <a:t>m</a:t>
            </a:r>
            <a:r>
              <a:rPr sz="2800" spc="40" dirty="0">
                <a:latin typeface="Arial"/>
                <a:cs typeface="Arial"/>
              </a:rPr>
              <a:t>en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d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ct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og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x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0" dirty="0">
                <a:latin typeface="Arial"/>
                <a:cs typeface="Arial"/>
              </a:rPr>
              <a:t>u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40" dirty="0">
                <a:latin typeface="Arial"/>
                <a:cs typeface="Arial"/>
              </a:rPr>
              <a:t>on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9"/>
              </a:spcBef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235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w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f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m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f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w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0" dirty="0">
                <a:latin typeface="Arial"/>
                <a:cs typeface="Arial"/>
              </a:rPr>
              <a:t>on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l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-35" dirty="0">
                <a:latin typeface="Arial"/>
                <a:cs typeface="Arial"/>
              </a:rPr>
              <a:t>m</a:t>
            </a:r>
            <a:r>
              <a:rPr sz="2800" spc="40" dirty="0">
                <a:latin typeface="Arial"/>
                <a:cs typeface="Arial"/>
              </a:rPr>
              <a:t>en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9"/>
              </a:spcBef>
              <a:buFont typeface="Arial"/>
              <a:buChar char="•"/>
            </a:pPr>
            <a:endParaRPr sz="600"/>
          </a:p>
          <a:p>
            <a:pPr marL="762000" lvl="1" indent="-292100">
              <a:lnSpc>
                <a:spcPct val="100000"/>
              </a:lnSpc>
              <a:buFont typeface="Arial"/>
              <a:buChar char="–"/>
              <a:tabLst>
                <a:tab pos="762000" algn="l"/>
              </a:tabLst>
            </a:pPr>
            <a:r>
              <a:rPr sz="2400" spc="-25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-35" dirty="0">
                <a:latin typeface="Arial"/>
                <a:cs typeface="Arial"/>
              </a:rPr>
              <a:t>an</a:t>
            </a:r>
            <a:r>
              <a:rPr sz="2400" spc="0" dirty="0">
                <a:latin typeface="Arial"/>
                <a:cs typeface="Arial"/>
              </a:rPr>
              <a:t>c</a:t>
            </a:r>
            <a:r>
              <a:rPr sz="2400" spc="-35" dirty="0">
                <a:latin typeface="Arial"/>
                <a:cs typeface="Arial"/>
              </a:rPr>
              <a:t>hin</a:t>
            </a:r>
            <a:r>
              <a:rPr sz="2400" spc="0" dirty="0">
                <a:latin typeface="Arial"/>
                <a:cs typeface="Arial"/>
              </a:rPr>
              <a:t>g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-35" dirty="0">
                <a:latin typeface="Arial"/>
                <a:cs typeface="Arial"/>
              </a:rPr>
              <a:t>a</a:t>
            </a: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-35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m</a:t>
            </a:r>
            <a:r>
              <a:rPr sz="2400" spc="-35" dirty="0">
                <a:latin typeface="Arial"/>
                <a:cs typeface="Arial"/>
              </a:rPr>
              <a:t>en</a:t>
            </a: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00"/>
              </a:lnSpc>
              <a:spcBef>
                <a:spcPts val="19"/>
              </a:spcBef>
              <a:buFont typeface="Arial"/>
              <a:buChar char="–"/>
            </a:pPr>
            <a:endParaRPr sz="500"/>
          </a:p>
          <a:p>
            <a:pPr marL="1155700" lvl="2" indent="-228600">
              <a:lnSpc>
                <a:spcPct val="100000"/>
              </a:lnSpc>
              <a:buFont typeface="Arial"/>
              <a:buChar char="•"/>
              <a:tabLst>
                <a:tab pos="1155065" algn="l"/>
              </a:tabLst>
            </a:pPr>
            <a:r>
              <a:rPr sz="2000" spc="3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-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45" dirty="0">
                <a:latin typeface="Arial"/>
                <a:cs typeface="Arial"/>
              </a:rPr>
              <a:t>l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-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45" dirty="0">
                <a:latin typeface="Arial"/>
                <a:cs typeface="Arial"/>
              </a:rPr>
              <a:t>l</a:t>
            </a:r>
            <a:r>
              <a:rPr sz="2000" spc="0" dirty="0">
                <a:latin typeface="Arial"/>
                <a:cs typeface="Arial"/>
              </a:rPr>
              <a:t>se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3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1155065" algn="l"/>
              </a:tabLst>
            </a:pPr>
            <a:r>
              <a:rPr sz="2000" spc="-50" dirty="0">
                <a:latin typeface="Arial"/>
                <a:cs typeface="Arial"/>
              </a:rPr>
              <a:t>S</a:t>
            </a:r>
            <a:r>
              <a:rPr sz="2000" spc="-45" dirty="0">
                <a:latin typeface="Arial"/>
                <a:cs typeface="Arial"/>
              </a:rPr>
              <a:t>wi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ch</a:t>
            </a:r>
            <a:endParaRPr sz="2000">
              <a:latin typeface="Arial"/>
              <a:cs typeface="Arial"/>
            </a:endParaRPr>
          </a:p>
          <a:p>
            <a:pPr lvl="2"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lvl="2"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lvl="2">
              <a:lnSpc>
                <a:spcPts val="1500"/>
              </a:lnSpc>
              <a:buFont typeface="Arial"/>
              <a:buChar char="•"/>
            </a:pPr>
            <a:endParaRPr sz="1500"/>
          </a:p>
          <a:p>
            <a:pPr marL="762000" lvl="1" indent="-292100">
              <a:lnSpc>
                <a:spcPct val="100000"/>
              </a:lnSpc>
              <a:buFont typeface="Arial"/>
              <a:buChar char="–"/>
              <a:tabLst>
                <a:tab pos="762000" algn="l"/>
              </a:tabLst>
            </a:pPr>
            <a:r>
              <a:rPr sz="2400" spc="-35" dirty="0">
                <a:latin typeface="Arial"/>
                <a:cs typeface="Arial"/>
              </a:rPr>
              <a:t>Loopin</a:t>
            </a:r>
            <a:r>
              <a:rPr sz="2400" spc="0" dirty="0">
                <a:latin typeface="Arial"/>
                <a:cs typeface="Arial"/>
              </a:rPr>
              <a:t>g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-50" dirty="0">
                <a:latin typeface="Arial"/>
                <a:cs typeface="Arial"/>
              </a:rPr>
              <a:t>a</a:t>
            </a: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-35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m</a:t>
            </a:r>
            <a:r>
              <a:rPr sz="2400" spc="-35" dirty="0">
                <a:latin typeface="Arial"/>
                <a:cs typeface="Arial"/>
              </a:rPr>
              <a:t>ent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00"/>
              </a:lnSpc>
              <a:spcBef>
                <a:spcPts val="19"/>
              </a:spcBef>
              <a:buFont typeface="Arial"/>
              <a:buChar char="–"/>
            </a:pPr>
            <a:endParaRPr sz="500"/>
          </a:p>
          <a:p>
            <a:pPr marL="1155700" lvl="2" indent="-228600">
              <a:lnSpc>
                <a:spcPct val="100000"/>
              </a:lnSpc>
              <a:buFont typeface="Arial"/>
              <a:buChar char="•"/>
              <a:tabLst>
                <a:tab pos="1155065" algn="l"/>
              </a:tabLst>
            </a:pPr>
            <a:r>
              <a:rPr sz="2000" spc="10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45" dirty="0">
                <a:latin typeface="Arial"/>
                <a:cs typeface="Arial"/>
              </a:rPr>
              <a:t>il</a:t>
            </a:r>
            <a:r>
              <a:rPr sz="2000" spc="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1155065" algn="l"/>
              </a:tabLst>
            </a:pPr>
            <a:r>
              <a:rPr sz="2000" spc="-45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30" dirty="0">
                <a:latin typeface="Arial"/>
                <a:cs typeface="Arial"/>
              </a:rPr>
              <a:t>-</a:t>
            </a:r>
            <a:r>
              <a:rPr sz="2000" spc="-45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45" dirty="0">
                <a:latin typeface="Arial"/>
                <a:cs typeface="Arial"/>
              </a:rPr>
              <a:t>ile</a:t>
            </a:r>
            <a:endParaRPr sz="2000">
              <a:latin typeface="Arial"/>
              <a:cs typeface="Arial"/>
            </a:endParaRPr>
          </a:p>
          <a:p>
            <a:pPr lvl="2">
              <a:lnSpc>
                <a:spcPts val="500"/>
              </a:lnSpc>
              <a:spcBef>
                <a:spcPts val="0"/>
              </a:spcBef>
              <a:buFont typeface="Arial"/>
              <a:buChar char="•"/>
            </a:pPr>
            <a:endParaRPr sz="500"/>
          </a:p>
          <a:p>
            <a:pPr marL="1155700" lvl="2" indent="-228600">
              <a:lnSpc>
                <a:spcPct val="100000"/>
              </a:lnSpc>
              <a:buFont typeface="Arial"/>
              <a:buChar char="•"/>
              <a:tabLst>
                <a:tab pos="1155065" algn="l"/>
              </a:tabLst>
            </a:pPr>
            <a:r>
              <a:rPr sz="2000" spc="30" dirty="0">
                <a:latin typeface="Arial"/>
                <a:cs typeface="Arial"/>
              </a:rPr>
              <a:t>f</a:t>
            </a:r>
            <a:r>
              <a:rPr sz="2000" spc="-30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-30" dirty="0">
                <a:latin typeface="Arial"/>
                <a:cs typeface="Arial"/>
              </a:rPr>
              <a:t>B</a:t>
            </a:r>
            <a:r>
              <a:rPr sz="3600" spc="0" dirty="0">
                <a:latin typeface="Arial"/>
                <a:cs typeface="Arial"/>
              </a:rPr>
              <a:t>r</a:t>
            </a:r>
            <a:r>
              <a:rPr sz="3600" spc="-5" dirty="0">
                <a:latin typeface="Arial"/>
                <a:cs typeface="Arial"/>
              </a:rPr>
              <a:t>an</a:t>
            </a:r>
            <a:r>
              <a:rPr sz="3600" spc="0" dirty="0">
                <a:latin typeface="Arial"/>
                <a:cs typeface="Arial"/>
              </a:rPr>
              <a:t>c</a:t>
            </a:r>
            <a:r>
              <a:rPr sz="3600" spc="-5" dirty="0">
                <a:latin typeface="Arial"/>
                <a:cs typeface="Arial"/>
              </a:rPr>
              <a:t>h</a:t>
            </a:r>
            <a:r>
              <a:rPr sz="3600" spc="0" dirty="0">
                <a:latin typeface="Arial"/>
                <a:cs typeface="Arial"/>
              </a:rPr>
              <a:t>i</a:t>
            </a:r>
            <a:r>
              <a:rPr sz="3600" spc="-5" dirty="0">
                <a:latin typeface="Arial"/>
                <a:cs typeface="Arial"/>
              </a:rPr>
              <a:t>n</a:t>
            </a:r>
            <a:r>
              <a:rPr sz="3600" spc="0" dirty="0">
                <a:latin typeface="Arial"/>
                <a:cs typeface="Arial"/>
              </a:rPr>
              <a:t>g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State</a:t>
            </a:r>
            <a:r>
              <a:rPr sz="3600" spc="-30" dirty="0">
                <a:latin typeface="Arial"/>
                <a:cs typeface="Arial"/>
              </a:rPr>
              <a:t>m</a:t>
            </a:r>
            <a:r>
              <a:rPr sz="3600" spc="-5" dirty="0">
                <a:latin typeface="Arial"/>
                <a:cs typeface="Arial"/>
              </a:rPr>
              <a:t>ents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24900"/>
            <a:ext cx="7297420" cy="1285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997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10" dirty="0">
                <a:latin typeface="Arial"/>
                <a:cs typeface="Arial"/>
              </a:rPr>
              <a:t>B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an</a:t>
            </a:r>
            <a:r>
              <a:rPr sz="2800" spc="0" dirty="0">
                <a:latin typeface="Arial"/>
                <a:cs typeface="Arial"/>
              </a:rPr>
              <a:t>ch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-35" dirty="0">
                <a:latin typeface="Arial"/>
                <a:cs typeface="Arial"/>
              </a:rPr>
              <a:t>m</a:t>
            </a:r>
            <a:r>
              <a:rPr sz="2800" spc="40" dirty="0">
                <a:latin typeface="Arial"/>
                <a:cs typeface="Arial"/>
              </a:rPr>
              <a:t>en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d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v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 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x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0" dirty="0">
                <a:latin typeface="Arial"/>
                <a:cs typeface="Arial"/>
              </a:rPr>
              <a:t>u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ba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0066FF"/>
                </a:solidFill>
                <a:latin typeface="Arial"/>
                <a:cs typeface="Arial"/>
              </a:rPr>
              <a:t>B</a:t>
            </a:r>
            <a:r>
              <a:rPr sz="2800" spc="40" dirty="0">
                <a:solidFill>
                  <a:srgbClr val="0066FF"/>
                </a:solidFill>
                <a:latin typeface="Arial"/>
                <a:cs typeface="Arial"/>
              </a:rPr>
              <a:t>oo</a:t>
            </a:r>
            <a:r>
              <a:rPr sz="2800" spc="-25" dirty="0">
                <a:solidFill>
                  <a:srgbClr val="0066FF"/>
                </a:solidFill>
                <a:latin typeface="Arial"/>
                <a:cs typeface="Arial"/>
              </a:rPr>
              <a:t>l</a:t>
            </a:r>
            <a:r>
              <a:rPr sz="2800" spc="40" dirty="0">
                <a:solidFill>
                  <a:srgbClr val="0066FF"/>
                </a:solidFill>
                <a:latin typeface="Arial"/>
                <a:cs typeface="Arial"/>
              </a:rPr>
              <a:t>ea</a:t>
            </a:r>
            <a:r>
              <a:rPr sz="2800" spc="0" dirty="0">
                <a:solidFill>
                  <a:srgbClr val="0066FF"/>
                </a:solidFill>
                <a:latin typeface="Arial"/>
                <a:cs typeface="Arial"/>
              </a:rPr>
              <a:t>n</a:t>
            </a:r>
            <a:r>
              <a:rPr sz="2800" spc="-14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40" dirty="0">
                <a:latin typeface="Arial"/>
                <a:cs typeface="Arial"/>
              </a:rPr>
              <a:t>u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 c</a:t>
            </a:r>
            <a:r>
              <a:rPr sz="2800" spc="40" dirty="0">
                <a:latin typeface="Arial"/>
                <a:cs typeface="Arial"/>
              </a:rPr>
              <a:t>ond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40" dirty="0">
                <a:latin typeface="Arial"/>
                <a:cs typeface="Arial"/>
              </a:rPr>
              <a:t>on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3581400"/>
            <a:ext cx="1447800" cy="1219200"/>
          </a:xfrm>
          <a:custGeom>
            <a:avLst/>
            <a:gdLst/>
            <a:ahLst/>
            <a:cxnLst/>
            <a:rect l="l" t="t" r="r" b="b"/>
            <a:pathLst>
              <a:path w="1447800" h="1219200">
                <a:moveTo>
                  <a:pt x="723900" y="0"/>
                </a:moveTo>
                <a:lnTo>
                  <a:pt x="0" y="609600"/>
                </a:lnTo>
                <a:lnTo>
                  <a:pt x="723900" y="1219200"/>
                </a:lnTo>
                <a:lnTo>
                  <a:pt x="1447800" y="609600"/>
                </a:lnTo>
                <a:lnTo>
                  <a:pt x="723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7800" y="3581400"/>
            <a:ext cx="1447800" cy="1219200"/>
          </a:xfrm>
          <a:custGeom>
            <a:avLst/>
            <a:gdLst/>
            <a:ahLst/>
            <a:cxnLst/>
            <a:rect l="l" t="t" r="r" b="b"/>
            <a:pathLst>
              <a:path w="1447800" h="1219200">
                <a:moveTo>
                  <a:pt x="0" y="609600"/>
                </a:moveTo>
                <a:lnTo>
                  <a:pt x="723900" y="0"/>
                </a:lnTo>
                <a:lnTo>
                  <a:pt x="1447800" y="609600"/>
                </a:lnTo>
                <a:lnTo>
                  <a:pt x="723900" y="1219200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02739" y="4039354"/>
            <a:ext cx="10598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45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ond</a:t>
            </a:r>
            <a:r>
              <a:rPr sz="1800" spc="-15" dirty="0">
                <a:latin typeface="Calibri"/>
                <a:cs typeface="Calibri"/>
              </a:rPr>
              <a:t>iti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3601" y="31242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76200" y="381000"/>
                </a:lnTo>
                <a:close/>
              </a:path>
              <a:path w="76200" h="457200">
                <a:moveTo>
                  <a:pt x="50798" y="0"/>
                </a:moveTo>
                <a:lnTo>
                  <a:pt x="25398" y="0"/>
                </a:lnTo>
                <a:lnTo>
                  <a:pt x="25400" y="381000"/>
                </a:lnTo>
                <a:lnTo>
                  <a:pt x="50800" y="381000"/>
                </a:lnTo>
                <a:lnTo>
                  <a:pt x="50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5600" y="4178300"/>
            <a:ext cx="266701" cy="774700"/>
          </a:xfrm>
          <a:custGeom>
            <a:avLst/>
            <a:gdLst/>
            <a:ahLst/>
            <a:cxnLst/>
            <a:rect l="l" t="t" r="r" b="b"/>
            <a:pathLst>
              <a:path w="266701" h="774700">
                <a:moveTo>
                  <a:pt x="266701" y="698500"/>
                </a:moveTo>
                <a:lnTo>
                  <a:pt x="190501" y="698500"/>
                </a:lnTo>
                <a:lnTo>
                  <a:pt x="228601" y="774700"/>
                </a:lnTo>
                <a:lnTo>
                  <a:pt x="266701" y="698500"/>
                </a:lnTo>
                <a:close/>
              </a:path>
              <a:path w="266701" h="774700">
                <a:moveTo>
                  <a:pt x="235615" y="0"/>
                </a:moveTo>
                <a:lnTo>
                  <a:pt x="0" y="0"/>
                </a:lnTo>
                <a:lnTo>
                  <a:pt x="0" y="25400"/>
                </a:lnTo>
                <a:lnTo>
                  <a:pt x="215901" y="25400"/>
                </a:lnTo>
                <a:lnTo>
                  <a:pt x="215901" y="698500"/>
                </a:lnTo>
                <a:lnTo>
                  <a:pt x="241301" y="698500"/>
                </a:lnTo>
                <a:lnTo>
                  <a:pt x="241301" y="5685"/>
                </a:lnTo>
                <a:lnTo>
                  <a:pt x="2356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1099" y="4178300"/>
            <a:ext cx="266700" cy="774700"/>
          </a:xfrm>
          <a:custGeom>
            <a:avLst/>
            <a:gdLst/>
            <a:ahLst/>
            <a:cxnLst/>
            <a:rect l="l" t="t" r="r" b="b"/>
            <a:pathLst>
              <a:path w="266700" h="774700">
                <a:moveTo>
                  <a:pt x="76199" y="698500"/>
                </a:moveTo>
                <a:lnTo>
                  <a:pt x="0" y="698500"/>
                </a:lnTo>
                <a:lnTo>
                  <a:pt x="38099" y="774700"/>
                </a:lnTo>
                <a:lnTo>
                  <a:pt x="76199" y="698500"/>
                </a:lnTo>
                <a:close/>
              </a:path>
              <a:path w="266700" h="774700">
                <a:moveTo>
                  <a:pt x="266700" y="0"/>
                </a:moveTo>
                <a:lnTo>
                  <a:pt x="31085" y="0"/>
                </a:lnTo>
                <a:lnTo>
                  <a:pt x="25399" y="5685"/>
                </a:lnTo>
                <a:lnTo>
                  <a:pt x="25399" y="698500"/>
                </a:lnTo>
                <a:lnTo>
                  <a:pt x="50799" y="698500"/>
                </a:lnTo>
                <a:lnTo>
                  <a:pt x="50799" y="25400"/>
                </a:lnTo>
                <a:lnTo>
                  <a:pt x="266700" y="25400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88439" y="2791259"/>
            <a:ext cx="12560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60" dirty="0">
                <a:latin typeface="Calibri"/>
                <a:cs typeface="Calibri"/>
              </a:rPr>
              <a:t>g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6506" y="4918115"/>
            <a:ext cx="43180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9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4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3375" y="4918115"/>
            <a:ext cx="49530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62600" y="3581400"/>
            <a:ext cx="1447800" cy="1219200"/>
          </a:xfrm>
          <a:custGeom>
            <a:avLst/>
            <a:gdLst/>
            <a:ahLst/>
            <a:cxnLst/>
            <a:rect l="l" t="t" r="r" b="b"/>
            <a:pathLst>
              <a:path w="1447800" h="1219200">
                <a:moveTo>
                  <a:pt x="723900" y="0"/>
                </a:moveTo>
                <a:lnTo>
                  <a:pt x="0" y="609600"/>
                </a:lnTo>
                <a:lnTo>
                  <a:pt x="723900" y="1219200"/>
                </a:lnTo>
                <a:lnTo>
                  <a:pt x="1447800" y="609600"/>
                </a:lnTo>
                <a:lnTo>
                  <a:pt x="723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2600" y="3581400"/>
            <a:ext cx="1447800" cy="1219200"/>
          </a:xfrm>
          <a:custGeom>
            <a:avLst/>
            <a:gdLst/>
            <a:ahLst/>
            <a:cxnLst/>
            <a:rect l="l" t="t" r="r" b="b"/>
            <a:pathLst>
              <a:path w="1447800" h="1219200">
                <a:moveTo>
                  <a:pt x="0" y="609600"/>
                </a:moveTo>
                <a:lnTo>
                  <a:pt x="723900" y="0"/>
                </a:lnTo>
                <a:lnTo>
                  <a:pt x="1447800" y="609600"/>
                </a:lnTo>
                <a:lnTo>
                  <a:pt x="723900" y="1219200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45175" y="3870703"/>
            <a:ext cx="882650" cy="54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27000">
              <a:lnSpc>
                <a:spcPts val="2100"/>
              </a:lnSpc>
            </a:pP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10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it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0" dirty="0">
                <a:latin typeface="Calibri"/>
                <a:cs typeface="Calibri"/>
              </a:rPr>
              <a:t>h </a:t>
            </a:r>
            <a:r>
              <a:rPr sz="1800" spc="35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nd</a:t>
            </a:r>
            <a:r>
              <a:rPr sz="1800" spc="-15" dirty="0">
                <a:latin typeface="Calibri"/>
                <a:cs typeface="Calibri"/>
              </a:rPr>
              <a:t>iti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48401" y="31242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76200" y="381000"/>
                </a:lnTo>
                <a:close/>
              </a:path>
              <a:path w="76200" h="457200">
                <a:moveTo>
                  <a:pt x="50798" y="0"/>
                </a:moveTo>
                <a:lnTo>
                  <a:pt x="25398" y="0"/>
                </a:lnTo>
                <a:lnTo>
                  <a:pt x="25400" y="381000"/>
                </a:lnTo>
                <a:lnTo>
                  <a:pt x="50800" y="381000"/>
                </a:lnTo>
                <a:lnTo>
                  <a:pt x="50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03240" y="2791259"/>
            <a:ext cx="12560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60" dirty="0">
                <a:latin typeface="Calibri"/>
                <a:cs typeface="Calibri"/>
              </a:rPr>
              <a:t>g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22850" y="4192652"/>
            <a:ext cx="548756" cy="499997"/>
          </a:xfrm>
          <a:custGeom>
            <a:avLst/>
            <a:gdLst/>
            <a:ahLst/>
            <a:cxnLst/>
            <a:rect l="l" t="t" r="r" b="b"/>
            <a:pathLst>
              <a:path w="548756" h="499997">
                <a:moveTo>
                  <a:pt x="30728" y="420538"/>
                </a:moveTo>
                <a:lnTo>
                  <a:pt x="0" y="499997"/>
                </a:lnTo>
                <a:lnTo>
                  <a:pt x="82005" y="476905"/>
                </a:lnTo>
                <a:lnTo>
                  <a:pt x="60639" y="453419"/>
                </a:lnTo>
                <a:lnTo>
                  <a:pt x="70967" y="444025"/>
                </a:lnTo>
                <a:lnTo>
                  <a:pt x="52094" y="444025"/>
                </a:lnTo>
                <a:lnTo>
                  <a:pt x="30728" y="420538"/>
                </a:lnTo>
                <a:close/>
              </a:path>
              <a:path w="548756" h="499997">
                <a:moveTo>
                  <a:pt x="540211" y="0"/>
                </a:moveTo>
                <a:lnTo>
                  <a:pt x="52094" y="444025"/>
                </a:lnTo>
                <a:lnTo>
                  <a:pt x="70967" y="444025"/>
                </a:lnTo>
                <a:lnTo>
                  <a:pt x="548756" y="9395"/>
                </a:lnTo>
                <a:lnTo>
                  <a:pt x="540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30850" y="4497718"/>
            <a:ext cx="383819" cy="393726"/>
          </a:xfrm>
          <a:custGeom>
            <a:avLst/>
            <a:gdLst/>
            <a:ahLst/>
            <a:cxnLst/>
            <a:rect l="l" t="t" r="r" b="b"/>
            <a:pathLst>
              <a:path w="383819" h="393726">
                <a:moveTo>
                  <a:pt x="25883" y="312559"/>
                </a:moveTo>
                <a:lnTo>
                  <a:pt x="0" y="393726"/>
                </a:lnTo>
                <a:lnTo>
                  <a:pt x="80464" y="365734"/>
                </a:lnTo>
                <a:lnTo>
                  <a:pt x="57722" y="343578"/>
                </a:lnTo>
                <a:lnTo>
                  <a:pt x="66356" y="334716"/>
                </a:lnTo>
                <a:lnTo>
                  <a:pt x="48625" y="334716"/>
                </a:lnTo>
                <a:lnTo>
                  <a:pt x="25883" y="312559"/>
                </a:lnTo>
                <a:close/>
              </a:path>
              <a:path w="383819" h="393726">
                <a:moveTo>
                  <a:pt x="374723" y="0"/>
                </a:moveTo>
                <a:lnTo>
                  <a:pt x="48625" y="334716"/>
                </a:lnTo>
                <a:lnTo>
                  <a:pt x="66356" y="334716"/>
                </a:lnTo>
                <a:lnTo>
                  <a:pt x="383819" y="8862"/>
                </a:lnTo>
                <a:lnTo>
                  <a:pt x="374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54751" y="4781550"/>
            <a:ext cx="76200" cy="408025"/>
          </a:xfrm>
          <a:custGeom>
            <a:avLst/>
            <a:gdLst/>
            <a:ahLst/>
            <a:cxnLst/>
            <a:rect l="l" t="t" r="r" b="b"/>
            <a:pathLst>
              <a:path w="76200" h="408025">
                <a:moveTo>
                  <a:pt x="44448" y="0"/>
                </a:moveTo>
                <a:lnTo>
                  <a:pt x="31748" y="0"/>
                </a:lnTo>
                <a:lnTo>
                  <a:pt x="31750" y="331825"/>
                </a:lnTo>
                <a:lnTo>
                  <a:pt x="0" y="331825"/>
                </a:lnTo>
                <a:lnTo>
                  <a:pt x="38100" y="408025"/>
                </a:lnTo>
                <a:lnTo>
                  <a:pt x="76200" y="331824"/>
                </a:lnTo>
                <a:lnTo>
                  <a:pt x="44450" y="331824"/>
                </a:lnTo>
                <a:lnTo>
                  <a:pt x="44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12617" y="4192528"/>
            <a:ext cx="581870" cy="500120"/>
          </a:xfrm>
          <a:custGeom>
            <a:avLst/>
            <a:gdLst/>
            <a:ahLst/>
            <a:cxnLst/>
            <a:rect l="l" t="t" r="r" b="b"/>
            <a:pathLst>
              <a:path w="581870" h="500120">
                <a:moveTo>
                  <a:pt x="8265" y="0"/>
                </a:moveTo>
                <a:lnTo>
                  <a:pt x="0" y="9641"/>
                </a:lnTo>
                <a:lnTo>
                  <a:pt x="519887" y="455345"/>
                </a:lnTo>
                <a:lnTo>
                  <a:pt x="499221" y="479450"/>
                </a:lnTo>
                <a:lnTo>
                  <a:pt x="581870" y="500120"/>
                </a:lnTo>
                <a:lnTo>
                  <a:pt x="558964" y="445703"/>
                </a:lnTo>
                <a:lnTo>
                  <a:pt x="528153" y="445703"/>
                </a:lnTo>
                <a:lnTo>
                  <a:pt x="8265" y="0"/>
                </a:lnTo>
                <a:close/>
              </a:path>
              <a:path w="581870" h="500120">
                <a:moveTo>
                  <a:pt x="548817" y="421599"/>
                </a:moveTo>
                <a:lnTo>
                  <a:pt x="528153" y="445703"/>
                </a:lnTo>
                <a:lnTo>
                  <a:pt x="558964" y="445703"/>
                </a:lnTo>
                <a:lnTo>
                  <a:pt x="548817" y="421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44089" y="4472133"/>
            <a:ext cx="442508" cy="418499"/>
          </a:xfrm>
          <a:custGeom>
            <a:avLst/>
            <a:gdLst/>
            <a:ahLst/>
            <a:cxnLst/>
            <a:rect l="l" t="t" r="r" b="b"/>
            <a:pathLst>
              <a:path w="442508" h="418499">
                <a:moveTo>
                  <a:pt x="8719" y="0"/>
                </a:moveTo>
                <a:lnTo>
                  <a:pt x="0" y="9232"/>
                </a:lnTo>
                <a:lnTo>
                  <a:pt x="382755" y="370790"/>
                </a:lnTo>
                <a:lnTo>
                  <a:pt x="360951" y="393870"/>
                </a:lnTo>
                <a:lnTo>
                  <a:pt x="442508" y="418499"/>
                </a:lnTo>
                <a:lnTo>
                  <a:pt x="421709" y="361557"/>
                </a:lnTo>
                <a:lnTo>
                  <a:pt x="391476" y="361557"/>
                </a:lnTo>
                <a:lnTo>
                  <a:pt x="8719" y="0"/>
                </a:lnTo>
                <a:close/>
              </a:path>
              <a:path w="442508" h="418499">
                <a:moveTo>
                  <a:pt x="413278" y="338476"/>
                </a:moveTo>
                <a:lnTo>
                  <a:pt x="391476" y="361557"/>
                </a:lnTo>
                <a:lnTo>
                  <a:pt x="421709" y="361557"/>
                </a:lnTo>
                <a:lnTo>
                  <a:pt x="413278" y="338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46397" y="4624779"/>
            <a:ext cx="1149350" cy="569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537845">
              <a:lnSpc>
                <a:spcPct val="100000"/>
              </a:lnSpc>
              <a:spcBef>
                <a:spcPts val="25"/>
              </a:spcBef>
            </a:pP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69824" y="5214620"/>
            <a:ext cx="62420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86152" y="4907765"/>
            <a:ext cx="62420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10479" y="4686027"/>
            <a:ext cx="69913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-30" dirty="0">
                <a:latin typeface="Arial"/>
                <a:cs typeface="Arial"/>
              </a:rPr>
              <a:t>S</a:t>
            </a:r>
            <a:r>
              <a:rPr sz="3600" spc="0" dirty="0">
                <a:latin typeface="Arial"/>
                <a:cs typeface="Arial"/>
              </a:rPr>
              <a:t>wi</a:t>
            </a:r>
            <a:r>
              <a:rPr sz="3600" spc="-15" dirty="0">
                <a:latin typeface="Arial"/>
                <a:cs typeface="Arial"/>
              </a:rPr>
              <a:t>t</a:t>
            </a:r>
            <a:r>
              <a:rPr sz="3600" spc="0" dirty="0">
                <a:latin typeface="Arial"/>
                <a:cs typeface="Arial"/>
              </a:rPr>
              <a:t>ch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30" dirty="0">
                <a:latin typeface="Arial"/>
                <a:cs typeface="Arial"/>
              </a:rPr>
              <a:t>S</a:t>
            </a:r>
            <a:r>
              <a:rPr sz="3600" spc="-15" dirty="0">
                <a:latin typeface="Arial"/>
                <a:cs typeface="Arial"/>
              </a:rPr>
              <a:t>t</a:t>
            </a:r>
            <a:r>
              <a:rPr sz="3600" spc="-5" dirty="0">
                <a:latin typeface="Arial"/>
                <a:cs typeface="Arial"/>
              </a:rPr>
              <a:t>a</a:t>
            </a:r>
            <a:r>
              <a:rPr sz="3600" spc="-15" dirty="0">
                <a:latin typeface="Arial"/>
                <a:cs typeface="Arial"/>
              </a:rPr>
              <a:t>t</a:t>
            </a:r>
            <a:r>
              <a:rPr sz="3600" spc="-5" dirty="0">
                <a:latin typeface="Arial"/>
                <a:cs typeface="Arial"/>
              </a:rPr>
              <a:t>e</a:t>
            </a:r>
            <a:r>
              <a:rPr sz="3600" spc="0" dirty="0">
                <a:latin typeface="Arial"/>
                <a:cs typeface="Arial"/>
              </a:rPr>
              <a:t>m</a:t>
            </a:r>
            <a:r>
              <a:rPr sz="3600" spc="-5" dirty="0">
                <a:latin typeface="Arial"/>
                <a:cs typeface="Arial"/>
              </a:rPr>
              <a:t>en</a:t>
            </a:r>
            <a:r>
              <a:rPr sz="3600" spc="-15" dirty="0">
                <a:latin typeface="Arial"/>
                <a:cs typeface="Arial"/>
              </a:rPr>
              <a:t>t</a:t>
            </a:r>
            <a:r>
              <a:rPr sz="3600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23620"/>
            <a:ext cx="7564120" cy="610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ctr">
              <a:lnSpc>
                <a:spcPct val="100000"/>
              </a:lnSpc>
              <a:buFont typeface="Arial"/>
              <a:buChar char="•"/>
              <a:tabLst>
                <a:tab pos="342265" algn="l"/>
              </a:tabLst>
            </a:pPr>
            <a:r>
              <a:rPr sz="2000" spc="-4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he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pe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l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on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de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on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14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he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g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45" dirty="0">
                <a:latin typeface="Arial"/>
                <a:cs typeface="Arial"/>
              </a:rPr>
              <a:t>wi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ch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en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 marR="57785" algn="ctr">
              <a:lnSpc>
                <a:spcPct val="100000"/>
              </a:lnSpc>
              <a:spcBef>
                <a:spcPts val="400"/>
              </a:spcBef>
              <a:tabLst>
                <a:tab pos="291465" algn="l"/>
              </a:tabLst>
            </a:pPr>
            <a:r>
              <a:rPr sz="1600" dirty="0">
                <a:latin typeface="Arial"/>
                <a:cs typeface="Arial"/>
              </a:rPr>
              <a:t>–	</a:t>
            </a:r>
            <a:r>
              <a:rPr sz="1600" spc="10" dirty="0">
                <a:latin typeface="Arial"/>
                <a:cs typeface="Arial"/>
              </a:rPr>
              <a:t>Th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c</a:t>
            </a:r>
            <a:r>
              <a:rPr sz="1600" spc="10" dirty="0">
                <a:latin typeface="Arial"/>
                <a:cs typeface="Arial"/>
              </a:rPr>
              <a:t>on</a:t>
            </a:r>
            <a:r>
              <a:rPr sz="1600" spc="-50" dirty="0">
                <a:latin typeface="Arial"/>
                <a:cs typeface="Arial"/>
              </a:rPr>
              <a:t>t</a:t>
            </a:r>
            <a:r>
              <a:rPr sz="1600" spc="-35" dirty="0">
                <a:latin typeface="Arial"/>
                <a:cs typeface="Arial"/>
              </a:rPr>
              <a:t>r</a:t>
            </a:r>
            <a:r>
              <a:rPr sz="1600" spc="10" dirty="0">
                <a:latin typeface="Arial"/>
                <a:cs typeface="Arial"/>
              </a:rPr>
              <a:t>o</a:t>
            </a:r>
            <a:r>
              <a:rPr sz="1600" spc="40" dirty="0">
                <a:latin typeface="Arial"/>
                <a:cs typeface="Arial"/>
              </a:rPr>
              <a:t>lli</a:t>
            </a:r>
            <a:r>
              <a:rPr sz="1600" spc="10" dirty="0">
                <a:latin typeface="Arial"/>
                <a:cs typeface="Arial"/>
              </a:rPr>
              <a:t>n</a:t>
            </a:r>
            <a:r>
              <a:rPr sz="1600" spc="0" dirty="0">
                <a:latin typeface="Arial"/>
                <a:cs typeface="Arial"/>
              </a:rPr>
              <a:t>g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0" dirty="0">
                <a:latin typeface="Arial"/>
                <a:cs typeface="Arial"/>
              </a:rPr>
              <a:t>x</a:t>
            </a:r>
            <a:r>
              <a:rPr sz="1600" spc="10" dirty="0">
                <a:latin typeface="Arial"/>
                <a:cs typeface="Arial"/>
              </a:rPr>
              <a:t>p</a:t>
            </a:r>
            <a:r>
              <a:rPr sz="1600" spc="-35" dirty="0">
                <a:latin typeface="Arial"/>
                <a:cs typeface="Arial"/>
              </a:rPr>
              <a:t>r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0" dirty="0">
                <a:latin typeface="Arial"/>
                <a:cs typeface="Arial"/>
              </a:rPr>
              <a:t>ss</a:t>
            </a:r>
            <a:r>
              <a:rPr sz="1600" spc="40" dirty="0">
                <a:latin typeface="Arial"/>
                <a:cs typeface="Arial"/>
              </a:rPr>
              <a:t>i</a:t>
            </a:r>
            <a:r>
              <a:rPr sz="1600" spc="10" dirty="0">
                <a:latin typeface="Arial"/>
                <a:cs typeface="Arial"/>
              </a:rPr>
              <a:t>o</a:t>
            </a:r>
            <a:r>
              <a:rPr sz="1600" spc="0" dirty="0">
                <a:latin typeface="Arial"/>
                <a:cs typeface="Arial"/>
              </a:rPr>
              <a:t>n</a:t>
            </a:r>
            <a:r>
              <a:rPr sz="1600" spc="-35" dirty="0">
                <a:latin typeface="Arial"/>
                <a:cs typeface="Arial"/>
              </a:rPr>
              <a:t> m</a:t>
            </a:r>
            <a:r>
              <a:rPr sz="1600" spc="10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10" dirty="0">
                <a:latin typeface="Arial"/>
                <a:cs typeface="Arial"/>
              </a:rPr>
              <a:t> e</a:t>
            </a:r>
            <a:r>
              <a:rPr sz="1600" spc="0" dirty="0">
                <a:latin typeface="Arial"/>
                <a:cs typeface="Arial"/>
              </a:rPr>
              <a:t>v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40" dirty="0">
                <a:latin typeface="Arial"/>
                <a:cs typeface="Arial"/>
              </a:rPr>
              <a:t>l</a:t>
            </a:r>
            <a:r>
              <a:rPr sz="1600" spc="10" dirty="0">
                <a:latin typeface="Arial"/>
                <a:cs typeface="Arial"/>
              </a:rPr>
              <a:t>ua</a:t>
            </a:r>
            <a:r>
              <a:rPr sz="1600" spc="-50" dirty="0">
                <a:latin typeface="Arial"/>
                <a:cs typeface="Arial"/>
              </a:rPr>
              <a:t>t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t</a:t>
            </a:r>
            <a:r>
              <a:rPr sz="1600" spc="0" dirty="0">
                <a:latin typeface="Arial"/>
                <a:cs typeface="Arial"/>
              </a:rPr>
              <a:t>o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on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h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f</a:t>
            </a:r>
            <a:r>
              <a:rPr sz="1600" spc="10" dirty="0">
                <a:latin typeface="Arial"/>
                <a:cs typeface="Arial"/>
              </a:rPr>
              <a:t>o</a:t>
            </a:r>
            <a:r>
              <a:rPr sz="1600" spc="40" dirty="0">
                <a:latin typeface="Arial"/>
                <a:cs typeface="Arial"/>
              </a:rPr>
              <a:t>ll</a:t>
            </a:r>
            <a:r>
              <a:rPr sz="1600" spc="10" dirty="0">
                <a:latin typeface="Arial"/>
                <a:cs typeface="Arial"/>
              </a:rPr>
              <a:t>o</a:t>
            </a:r>
            <a:r>
              <a:rPr sz="1600" spc="40" dirty="0">
                <a:latin typeface="Arial"/>
                <a:cs typeface="Arial"/>
              </a:rPr>
              <a:t>wi</a:t>
            </a:r>
            <a:r>
              <a:rPr sz="1600" spc="10" dirty="0">
                <a:latin typeface="Arial"/>
                <a:cs typeface="Arial"/>
              </a:rPr>
              <a:t>n</a:t>
            </a:r>
            <a:r>
              <a:rPr sz="1600" spc="0" dirty="0">
                <a:latin typeface="Arial"/>
                <a:cs typeface="Arial"/>
              </a:rPr>
              <a:t>g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t</a:t>
            </a:r>
            <a:r>
              <a:rPr sz="1600" spc="0" dirty="0">
                <a:latin typeface="Arial"/>
                <a:cs typeface="Arial"/>
              </a:rPr>
              <a:t>y</a:t>
            </a:r>
            <a:r>
              <a:rPr sz="1600" spc="10" dirty="0">
                <a:latin typeface="Arial"/>
                <a:cs typeface="Arial"/>
              </a:rPr>
              <a:t>pe</a:t>
            </a:r>
            <a:r>
              <a:rPr sz="1600" spc="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671320"/>
            <a:ext cx="7041515" cy="2375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98500" indent="-228600">
              <a:lnSpc>
                <a:spcPct val="100000"/>
              </a:lnSpc>
              <a:buFont typeface="Arial"/>
              <a:buChar char="•"/>
              <a:tabLst>
                <a:tab pos="697865" algn="l"/>
              </a:tabLst>
            </a:pPr>
            <a:r>
              <a:rPr sz="1200" spc="30" dirty="0">
                <a:latin typeface="Arial"/>
                <a:cs typeface="Arial"/>
              </a:rPr>
              <a:t>Cha</a:t>
            </a:r>
            <a:r>
              <a:rPr sz="1200" spc="0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</a:tabLst>
            </a:pPr>
            <a:r>
              <a:rPr sz="1200" spc="-40" dirty="0">
                <a:latin typeface="Arial"/>
                <a:cs typeface="Arial"/>
              </a:rPr>
              <a:t>I</a:t>
            </a:r>
            <a:r>
              <a:rPr sz="1200" spc="2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</a:tabLst>
            </a:pPr>
            <a:r>
              <a:rPr sz="1200" spc="-5" dirty="0">
                <a:latin typeface="Arial"/>
                <a:cs typeface="Arial"/>
              </a:rPr>
              <a:t>S</a:t>
            </a:r>
            <a:r>
              <a:rPr sz="1200" spc="30" dirty="0">
                <a:latin typeface="Arial"/>
                <a:cs typeface="Arial"/>
              </a:rPr>
              <a:t>ho</a:t>
            </a:r>
            <a:r>
              <a:rPr sz="1200" spc="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</a:tabLst>
            </a:pPr>
            <a:r>
              <a:rPr sz="1200" spc="-15" dirty="0">
                <a:latin typeface="Arial"/>
                <a:cs typeface="Arial"/>
              </a:rPr>
              <a:t>B</a:t>
            </a:r>
            <a:r>
              <a:rPr sz="1200" spc="-10" dirty="0">
                <a:latin typeface="Arial"/>
                <a:cs typeface="Arial"/>
              </a:rPr>
              <a:t>y</a:t>
            </a:r>
            <a:r>
              <a:rPr sz="1200" spc="-40" dirty="0">
                <a:latin typeface="Arial"/>
                <a:cs typeface="Arial"/>
              </a:rPr>
              <a:t>t</a:t>
            </a:r>
            <a:r>
              <a:rPr sz="1200" spc="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697865" algn="l"/>
              </a:tabLst>
            </a:pPr>
            <a:r>
              <a:rPr sz="1200" spc="-5" dirty="0">
                <a:latin typeface="Arial"/>
                <a:cs typeface="Arial"/>
              </a:rPr>
              <a:t>E</a:t>
            </a:r>
            <a:r>
              <a:rPr sz="1200" spc="30" dirty="0">
                <a:latin typeface="Arial"/>
                <a:cs typeface="Arial"/>
              </a:rPr>
              <a:t>nu</a:t>
            </a:r>
            <a:r>
              <a:rPr sz="1200" spc="0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</a:tabLst>
            </a:pPr>
            <a:r>
              <a:rPr sz="1200" spc="-15" dirty="0">
                <a:latin typeface="Arial"/>
                <a:cs typeface="Arial"/>
              </a:rPr>
              <a:t>S</a:t>
            </a:r>
            <a:r>
              <a:rPr sz="1200" spc="-40" dirty="0">
                <a:latin typeface="Arial"/>
                <a:cs typeface="Arial"/>
              </a:rPr>
              <a:t>t</a:t>
            </a:r>
            <a:r>
              <a:rPr sz="1200" spc="0" dirty="0">
                <a:latin typeface="Arial"/>
                <a:cs typeface="Arial"/>
              </a:rPr>
              <a:t>r</a:t>
            </a:r>
            <a:r>
              <a:rPr sz="1200" spc="30" dirty="0">
                <a:latin typeface="Arial"/>
                <a:cs typeface="Arial"/>
              </a:rPr>
              <a:t>ing</a:t>
            </a:r>
            <a:r>
              <a:rPr sz="1200" spc="0" dirty="0">
                <a:latin typeface="Arial"/>
                <a:cs typeface="Arial"/>
              </a:rPr>
              <a:t>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(</a:t>
            </a:r>
            <a:r>
              <a:rPr sz="1200" spc="-15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J</a:t>
            </a:r>
            <a:r>
              <a:rPr sz="1200" spc="30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va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7</a:t>
            </a:r>
            <a:r>
              <a:rPr sz="1200" spc="-5" dirty="0">
                <a:latin typeface="Arial"/>
                <a:cs typeface="Arial"/>
              </a:rPr>
              <a:t>.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No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v</a:t>
            </a:r>
            <a:r>
              <a:rPr sz="1200" spc="30" dirty="0">
                <a:latin typeface="Arial"/>
                <a:cs typeface="Arial"/>
              </a:rPr>
              <a:t>ailabl</a:t>
            </a:r>
            <a:r>
              <a:rPr sz="1200" spc="0" dirty="0">
                <a:latin typeface="Arial"/>
                <a:cs typeface="Arial"/>
              </a:rPr>
              <a:t>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y</a:t>
            </a:r>
            <a:r>
              <a:rPr sz="1200" spc="30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u</a:t>
            </a:r>
            <a:r>
              <a:rPr sz="1200" spc="0" dirty="0">
                <a:latin typeface="Arial"/>
                <a:cs typeface="Arial"/>
              </a:rPr>
              <a:t>se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olde</a:t>
            </a:r>
            <a:r>
              <a:rPr sz="1200" spc="0" dirty="0">
                <a:latin typeface="Arial"/>
                <a:cs typeface="Arial"/>
              </a:rPr>
              <a:t>r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0" dirty="0">
                <a:latin typeface="Arial"/>
                <a:cs typeface="Arial"/>
              </a:rPr>
              <a:t>v</a:t>
            </a:r>
            <a:r>
              <a:rPr sz="1200" spc="30" dirty="0">
                <a:latin typeface="Arial"/>
                <a:cs typeface="Arial"/>
              </a:rPr>
              <a:t>e</a:t>
            </a:r>
            <a:r>
              <a:rPr sz="1200" spc="0" dirty="0">
                <a:latin typeface="Arial"/>
                <a:cs typeface="Arial"/>
              </a:rPr>
              <a:t>rs</a:t>
            </a:r>
            <a:r>
              <a:rPr sz="1200" spc="30" dirty="0">
                <a:latin typeface="Arial"/>
                <a:cs typeface="Arial"/>
              </a:rPr>
              <a:t>io</a:t>
            </a:r>
            <a:r>
              <a:rPr sz="1200" spc="0" dirty="0">
                <a:latin typeface="Arial"/>
                <a:cs typeface="Arial"/>
              </a:rPr>
              <a:t>n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ja</a:t>
            </a:r>
            <a:r>
              <a:rPr sz="1200" spc="0" dirty="0">
                <a:latin typeface="Arial"/>
                <a:cs typeface="Arial"/>
              </a:rPr>
              <a:t>v</a:t>
            </a:r>
            <a:r>
              <a:rPr sz="1200" spc="30" dirty="0">
                <a:latin typeface="Arial"/>
                <a:cs typeface="Arial"/>
              </a:rPr>
              <a:t>a</a:t>
            </a:r>
            <a:r>
              <a:rPr sz="1200" spc="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60"/>
              </a:spcBef>
            </a:pPr>
            <a:endParaRPr sz="1000"/>
          </a:p>
          <a:p>
            <a:pPr marL="304800" indent="-292100">
              <a:lnSpc>
                <a:spcPct val="100000"/>
              </a:lnSpc>
              <a:buFont typeface="Arial"/>
              <a:buChar char="–"/>
              <a:tabLst>
                <a:tab pos="304165" algn="l"/>
              </a:tabLst>
            </a:pPr>
            <a:r>
              <a:rPr sz="1600" spc="10" dirty="0">
                <a:latin typeface="Arial"/>
                <a:cs typeface="Arial"/>
              </a:rPr>
              <a:t>Th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c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0" dirty="0">
                <a:latin typeface="Arial"/>
                <a:cs typeface="Arial"/>
              </a:rPr>
              <a:t>se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l</a:t>
            </a:r>
            <a:r>
              <a:rPr sz="1600" spc="10" dirty="0">
                <a:latin typeface="Arial"/>
                <a:cs typeface="Arial"/>
              </a:rPr>
              <a:t>abe</a:t>
            </a:r>
            <a:r>
              <a:rPr sz="1600" spc="40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m</a:t>
            </a:r>
            <a:r>
              <a:rPr sz="1600" spc="10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40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h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35" dirty="0">
                <a:latin typeface="Arial"/>
                <a:cs typeface="Arial"/>
              </a:rPr>
              <a:t>m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t</a:t>
            </a:r>
            <a:r>
              <a:rPr sz="1600" spc="0" dirty="0">
                <a:latin typeface="Arial"/>
                <a:cs typeface="Arial"/>
              </a:rPr>
              <a:t>y</a:t>
            </a:r>
            <a:r>
              <a:rPr sz="1600" spc="10" dirty="0">
                <a:latin typeface="Arial"/>
                <a:cs typeface="Arial"/>
              </a:rPr>
              <a:t>p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h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c</a:t>
            </a:r>
            <a:r>
              <a:rPr sz="1600" spc="10" dirty="0">
                <a:latin typeface="Arial"/>
                <a:cs typeface="Arial"/>
              </a:rPr>
              <a:t>on</a:t>
            </a:r>
            <a:r>
              <a:rPr sz="1600" spc="-50" dirty="0">
                <a:latin typeface="Arial"/>
                <a:cs typeface="Arial"/>
              </a:rPr>
              <a:t>t</a:t>
            </a:r>
            <a:r>
              <a:rPr sz="1600" spc="-35" dirty="0">
                <a:latin typeface="Arial"/>
                <a:cs typeface="Arial"/>
              </a:rPr>
              <a:t>r</a:t>
            </a:r>
            <a:r>
              <a:rPr sz="1600" spc="10" dirty="0">
                <a:latin typeface="Arial"/>
                <a:cs typeface="Arial"/>
              </a:rPr>
              <a:t>o</a:t>
            </a:r>
            <a:r>
              <a:rPr sz="1600" spc="40" dirty="0">
                <a:latin typeface="Arial"/>
                <a:cs typeface="Arial"/>
              </a:rPr>
              <a:t>lli</a:t>
            </a:r>
            <a:r>
              <a:rPr sz="1600" spc="10" dirty="0">
                <a:latin typeface="Arial"/>
                <a:cs typeface="Arial"/>
              </a:rPr>
              <a:t>n</a:t>
            </a:r>
            <a:r>
              <a:rPr sz="1600" spc="0" dirty="0">
                <a:latin typeface="Arial"/>
                <a:cs typeface="Arial"/>
              </a:rPr>
              <a:t>g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0" dirty="0">
                <a:latin typeface="Arial"/>
                <a:cs typeface="Arial"/>
              </a:rPr>
              <a:t>x</a:t>
            </a:r>
            <a:r>
              <a:rPr sz="1600" spc="10" dirty="0">
                <a:latin typeface="Arial"/>
                <a:cs typeface="Arial"/>
              </a:rPr>
              <a:t>p</a:t>
            </a:r>
            <a:r>
              <a:rPr sz="1600" spc="-35" dirty="0">
                <a:latin typeface="Arial"/>
                <a:cs typeface="Arial"/>
              </a:rPr>
              <a:t>r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0" dirty="0">
                <a:latin typeface="Arial"/>
                <a:cs typeface="Arial"/>
              </a:rPr>
              <a:t>ss</a:t>
            </a:r>
            <a:r>
              <a:rPr sz="1600" spc="40" dirty="0">
                <a:latin typeface="Arial"/>
                <a:cs typeface="Arial"/>
              </a:rPr>
              <a:t>i</a:t>
            </a:r>
            <a:r>
              <a:rPr sz="1600" spc="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0"/>
              </a:spcBef>
              <a:buFont typeface="Arial"/>
              <a:buChar char="–"/>
            </a:pPr>
            <a:endParaRPr sz="650"/>
          </a:p>
          <a:p>
            <a:pPr>
              <a:lnSpc>
                <a:spcPts val="1000"/>
              </a:lnSpc>
              <a:buFont typeface="Arial"/>
              <a:buChar char="–"/>
            </a:pPr>
            <a:endParaRPr sz="1000"/>
          </a:p>
          <a:p>
            <a:pPr>
              <a:lnSpc>
                <a:spcPts val="1000"/>
              </a:lnSpc>
              <a:buFont typeface="Arial"/>
              <a:buChar char="–"/>
            </a:pPr>
            <a:endParaRPr sz="1000"/>
          </a:p>
          <a:p>
            <a:pPr marL="304800" indent="-292100">
              <a:lnSpc>
                <a:spcPct val="100000"/>
              </a:lnSpc>
              <a:buFont typeface="Arial"/>
              <a:buChar char="–"/>
              <a:tabLst>
                <a:tab pos="304165" algn="l"/>
              </a:tabLst>
            </a:pPr>
            <a:r>
              <a:rPr sz="1600" spc="10" dirty="0">
                <a:latin typeface="Arial"/>
                <a:cs typeface="Arial"/>
              </a:rPr>
              <a:t>Th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c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0" dirty="0">
                <a:latin typeface="Arial"/>
                <a:cs typeface="Arial"/>
              </a:rPr>
              <a:t>se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l</a:t>
            </a:r>
            <a:r>
              <a:rPr sz="1600" spc="10" dirty="0">
                <a:latin typeface="Arial"/>
                <a:cs typeface="Arial"/>
              </a:rPr>
              <a:t>abe</a:t>
            </a:r>
            <a:r>
              <a:rPr sz="1600" spc="40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35" dirty="0">
                <a:latin typeface="Arial"/>
                <a:cs typeface="Arial"/>
              </a:rPr>
              <a:t>r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f</a:t>
            </a:r>
            <a:r>
              <a:rPr sz="1600" spc="10" dirty="0">
                <a:latin typeface="Arial"/>
                <a:cs typeface="Arial"/>
              </a:rPr>
              <a:t>o</a:t>
            </a:r>
            <a:r>
              <a:rPr sz="1600" spc="40" dirty="0">
                <a:latin typeface="Arial"/>
                <a:cs typeface="Arial"/>
              </a:rPr>
              <a:t>ll</a:t>
            </a:r>
            <a:r>
              <a:rPr sz="1600" spc="10" dirty="0">
                <a:latin typeface="Arial"/>
                <a:cs typeface="Arial"/>
              </a:rPr>
              <a:t>o</a:t>
            </a:r>
            <a:r>
              <a:rPr sz="1600" spc="40" dirty="0">
                <a:latin typeface="Arial"/>
                <a:cs typeface="Arial"/>
              </a:rPr>
              <a:t>w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0" dirty="0">
                <a:latin typeface="Arial"/>
                <a:cs typeface="Arial"/>
              </a:rPr>
              <a:t>d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</a:t>
            </a:r>
            <a:r>
              <a:rPr sz="1600" spc="0" dirty="0">
                <a:latin typeface="Arial"/>
                <a:cs typeface="Arial"/>
              </a:rPr>
              <a:t>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c</a:t>
            </a:r>
            <a:r>
              <a:rPr sz="1600" spc="10" dirty="0">
                <a:latin typeface="Arial"/>
                <a:cs typeface="Arial"/>
              </a:rPr>
              <a:t>o</a:t>
            </a:r>
            <a:r>
              <a:rPr sz="1600" spc="40" dirty="0">
                <a:latin typeface="Arial"/>
                <a:cs typeface="Arial"/>
              </a:rPr>
              <a:t>l</a:t>
            </a:r>
            <a:r>
              <a:rPr sz="1600" spc="10" dirty="0">
                <a:latin typeface="Arial"/>
                <a:cs typeface="Arial"/>
              </a:rPr>
              <a:t>on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</a:pPr>
            <a:r>
              <a:rPr sz="3600" spc="-30" dirty="0">
                <a:latin typeface="Arial"/>
                <a:cs typeface="Arial"/>
              </a:rPr>
              <a:t>S</a:t>
            </a:r>
            <a:r>
              <a:rPr sz="3600" spc="0" dirty="0">
                <a:latin typeface="Arial"/>
                <a:cs typeface="Arial"/>
              </a:rPr>
              <a:t>wi</a:t>
            </a:r>
            <a:r>
              <a:rPr sz="3600" spc="-15" dirty="0">
                <a:latin typeface="Arial"/>
                <a:cs typeface="Arial"/>
              </a:rPr>
              <a:t>t</a:t>
            </a:r>
            <a:r>
              <a:rPr sz="3600" spc="0" dirty="0">
                <a:latin typeface="Arial"/>
                <a:cs typeface="Arial"/>
              </a:rPr>
              <a:t>ch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30" dirty="0">
                <a:latin typeface="Arial"/>
                <a:cs typeface="Arial"/>
              </a:rPr>
              <a:t>S</a:t>
            </a:r>
            <a:r>
              <a:rPr sz="3600" spc="-15" dirty="0">
                <a:latin typeface="Arial"/>
                <a:cs typeface="Arial"/>
              </a:rPr>
              <a:t>t</a:t>
            </a:r>
            <a:r>
              <a:rPr sz="3600" spc="-5" dirty="0">
                <a:latin typeface="Arial"/>
                <a:cs typeface="Arial"/>
              </a:rPr>
              <a:t>a</a:t>
            </a:r>
            <a:r>
              <a:rPr sz="3600" spc="-15" dirty="0">
                <a:latin typeface="Arial"/>
                <a:cs typeface="Arial"/>
              </a:rPr>
              <a:t>t</a:t>
            </a:r>
            <a:r>
              <a:rPr sz="3600" spc="-5" dirty="0">
                <a:latin typeface="Arial"/>
                <a:cs typeface="Arial"/>
              </a:rPr>
              <a:t>e</a:t>
            </a:r>
            <a:r>
              <a:rPr sz="3600" spc="0" dirty="0">
                <a:latin typeface="Arial"/>
                <a:cs typeface="Arial"/>
              </a:rPr>
              <a:t>m</a:t>
            </a:r>
            <a:r>
              <a:rPr sz="3600" spc="-5" dirty="0">
                <a:latin typeface="Arial"/>
                <a:cs typeface="Arial"/>
              </a:rPr>
              <a:t>en</a:t>
            </a:r>
            <a:r>
              <a:rPr sz="3600" spc="-15" dirty="0">
                <a:latin typeface="Arial"/>
                <a:cs typeface="Arial"/>
              </a:rPr>
              <a:t>t</a:t>
            </a:r>
            <a:r>
              <a:rPr sz="3600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23620"/>
            <a:ext cx="7174230" cy="864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20" dirty="0">
                <a:latin typeface="Arial"/>
                <a:cs typeface="Arial"/>
              </a:rPr>
              <a:t>O</a:t>
            </a:r>
            <a:r>
              <a:rPr sz="2000" spc="30" dirty="0">
                <a:latin typeface="Arial"/>
                <a:cs typeface="Arial"/>
              </a:rPr>
              <a:t>m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30" dirty="0">
                <a:latin typeface="Arial"/>
                <a:cs typeface="Arial"/>
              </a:rPr>
              <a:t>tt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ea</a:t>
            </a:r>
            <a:r>
              <a:rPr sz="2000" spc="-10" dirty="0">
                <a:latin typeface="Arial"/>
                <a:cs typeface="Arial"/>
              </a:rPr>
              <a:t>ks;</a:t>
            </a:r>
            <a:endParaRPr sz="2000">
              <a:latin typeface="Arial"/>
              <a:cs typeface="Arial"/>
            </a:endParaRPr>
          </a:p>
          <a:p>
            <a:pPr marL="762000" marR="12700" indent="-292100">
              <a:lnSpc>
                <a:spcPct val="104200"/>
              </a:lnSpc>
              <a:spcBef>
                <a:spcPts val="320"/>
              </a:spcBef>
              <a:tabLst>
                <a:tab pos="761365" algn="l"/>
              </a:tabLst>
            </a:pPr>
            <a:r>
              <a:rPr sz="1600" dirty="0">
                <a:latin typeface="Arial"/>
                <a:cs typeface="Arial"/>
              </a:rPr>
              <a:t>–	</a:t>
            </a:r>
            <a:r>
              <a:rPr sz="1600" spc="15" dirty="0">
                <a:latin typeface="Arial"/>
                <a:cs typeface="Arial"/>
              </a:rPr>
              <a:t>E</a:t>
            </a:r>
            <a:r>
              <a:rPr sz="1600" spc="0" dirty="0">
                <a:latin typeface="Arial"/>
                <a:cs typeface="Arial"/>
              </a:rPr>
              <a:t>x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0" dirty="0">
                <a:latin typeface="Arial"/>
                <a:cs typeface="Arial"/>
              </a:rPr>
              <a:t>c</a:t>
            </a:r>
            <a:r>
              <a:rPr sz="1600" spc="10" dirty="0">
                <a:latin typeface="Arial"/>
                <a:cs typeface="Arial"/>
              </a:rPr>
              <a:t>u</a:t>
            </a:r>
            <a:r>
              <a:rPr sz="1600" spc="-50" dirty="0">
                <a:latin typeface="Arial"/>
                <a:cs typeface="Arial"/>
              </a:rPr>
              <a:t>t</a:t>
            </a:r>
            <a:r>
              <a:rPr sz="1600" spc="40" dirty="0">
                <a:latin typeface="Arial"/>
                <a:cs typeface="Arial"/>
              </a:rPr>
              <a:t>i</a:t>
            </a:r>
            <a:r>
              <a:rPr sz="1600" spc="10" dirty="0">
                <a:latin typeface="Arial"/>
                <a:cs typeface="Arial"/>
              </a:rPr>
              <a:t>o</a:t>
            </a:r>
            <a:r>
              <a:rPr sz="1600" spc="0" dirty="0">
                <a:latin typeface="Arial"/>
                <a:cs typeface="Arial"/>
              </a:rPr>
              <a:t>n</a:t>
            </a:r>
            <a:r>
              <a:rPr sz="1600" spc="-35" dirty="0">
                <a:latin typeface="Arial"/>
                <a:cs typeface="Arial"/>
              </a:rPr>
              <a:t> “</a:t>
            </a:r>
            <a:r>
              <a:rPr sz="1600" spc="-50" dirty="0">
                <a:latin typeface="Arial"/>
                <a:cs typeface="Arial"/>
              </a:rPr>
              <a:t>f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40" dirty="0">
                <a:latin typeface="Arial"/>
                <a:cs typeface="Arial"/>
              </a:rPr>
              <a:t>ll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h</a:t>
            </a:r>
            <a:r>
              <a:rPr sz="1600" spc="-35" dirty="0">
                <a:latin typeface="Arial"/>
                <a:cs typeface="Arial"/>
              </a:rPr>
              <a:t>r</a:t>
            </a:r>
            <a:r>
              <a:rPr sz="1600" spc="10" dirty="0">
                <a:latin typeface="Arial"/>
                <a:cs typeface="Arial"/>
              </a:rPr>
              <a:t>ough</a:t>
            </a:r>
            <a:r>
              <a:rPr sz="1600" spc="0" dirty="0">
                <a:latin typeface="Arial"/>
                <a:cs typeface="Arial"/>
              </a:rPr>
              <a:t>”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t</a:t>
            </a:r>
            <a:r>
              <a:rPr sz="1600" spc="0" dirty="0">
                <a:latin typeface="Arial"/>
                <a:cs typeface="Arial"/>
              </a:rPr>
              <a:t>o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h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ne</a:t>
            </a:r>
            <a:r>
              <a:rPr sz="1600" spc="-10" dirty="0">
                <a:latin typeface="Arial"/>
                <a:cs typeface="Arial"/>
              </a:rPr>
              <a:t>xt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c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0" dirty="0">
                <a:latin typeface="Arial"/>
                <a:cs typeface="Arial"/>
              </a:rPr>
              <a:t>se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0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50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-35" dirty="0">
                <a:latin typeface="Arial"/>
                <a:cs typeface="Arial"/>
              </a:rPr>
              <a:t>m</a:t>
            </a:r>
            <a:r>
              <a:rPr sz="1600" spc="10" dirty="0">
                <a:latin typeface="Arial"/>
                <a:cs typeface="Arial"/>
              </a:rPr>
              <a:t>en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50" dirty="0">
                <a:latin typeface="Arial"/>
                <a:cs typeface="Arial"/>
              </a:rPr>
              <a:t>ft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0" dirty="0">
                <a:latin typeface="Arial"/>
                <a:cs typeface="Arial"/>
              </a:rPr>
              <a:t>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h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en</a:t>
            </a:r>
            <a:r>
              <a:rPr sz="1600" spc="0" dirty="0">
                <a:latin typeface="Arial"/>
                <a:cs typeface="Arial"/>
              </a:rPr>
              <a:t>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h</a:t>
            </a:r>
            <a:r>
              <a:rPr sz="1600" spc="0" dirty="0">
                <a:latin typeface="Arial"/>
                <a:cs typeface="Arial"/>
              </a:rPr>
              <a:t>e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0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50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-35" dirty="0">
                <a:latin typeface="Arial"/>
                <a:cs typeface="Arial"/>
              </a:rPr>
              <a:t>m</a:t>
            </a:r>
            <a:r>
              <a:rPr sz="1600" spc="10" dirty="0">
                <a:latin typeface="Arial"/>
                <a:cs typeface="Arial"/>
              </a:rPr>
              <a:t>en</a:t>
            </a:r>
            <a:r>
              <a:rPr sz="1600" spc="-50" dirty="0">
                <a:latin typeface="Arial"/>
                <a:cs typeface="Arial"/>
              </a:rPr>
              <a:t>t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r</a:t>
            </a:r>
            <a:r>
              <a:rPr sz="1600" spc="10" dirty="0">
                <a:latin typeface="Arial"/>
                <a:cs typeface="Arial"/>
              </a:rPr>
              <a:t>ea</a:t>
            </a:r>
            <a:r>
              <a:rPr sz="1600" spc="0" dirty="0">
                <a:latin typeface="Arial"/>
                <a:cs typeface="Arial"/>
              </a:rPr>
              <a:t>c</a:t>
            </a:r>
            <a:r>
              <a:rPr sz="1600" spc="10" dirty="0">
                <a:latin typeface="Arial"/>
                <a:cs typeface="Arial"/>
              </a:rPr>
              <a:t>hed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2057400"/>
            <a:ext cx="3759200" cy="276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7950" y="2838450"/>
            <a:ext cx="990600" cy="977900"/>
          </a:xfrm>
          <a:custGeom>
            <a:avLst/>
            <a:gdLst/>
            <a:ahLst/>
            <a:cxnLst/>
            <a:rect l="l" t="t" r="r" b="b"/>
            <a:pathLst>
              <a:path w="990600" h="977900">
                <a:moveTo>
                  <a:pt x="0" y="977900"/>
                </a:moveTo>
                <a:lnTo>
                  <a:pt x="990600" y="977900"/>
                </a:lnTo>
                <a:lnTo>
                  <a:pt x="990600" y="0"/>
                </a:lnTo>
                <a:lnTo>
                  <a:pt x="0" y="0"/>
                </a:lnTo>
                <a:lnTo>
                  <a:pt x="0" y="977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7950" y="2838450"/>
            <a:ext cx="990600" cy="977900"/>
          </a:xfrm>
          <a:custGeom>
            <a:avLst/>
            <a:gdLst/>
            <a:ahLst/>
            <a:cxnLst/>
            <a:rect l="l" t="t" r="r" b="b"/>
            <a:pathLst>
              <a:path w="990600" h="977900">
                <a:moveTo>
                  <a:pt x="990600" y="0"/>
                </a:moveTo>
                <a:lnTo>
                  <a:pt x="0" y="0"/>
                </a:lnTo>
                <a:lnTo>
                  <a:pt x="0" y="977900"/>
                </a:lnTo>
                <a:lnTo>
                  <a:pt x="990600" y="977900"/>
                </a:lnTo>
                <a:lnTo>
                  <a:pt x="9906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0338" y="2867996"/>
            <a:ext cx="496570" cy="877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C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19"/>
              </a:spcBef>
            </a:pPr>
            <a:endParaRPr sz="800"/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C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20"/>
              </a:spcBef>
            </a:pPr>
            <a:endParaRPr sz="900"/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C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81784" y="3079263"/>
            <a:ext cx="3506165" cy="248112"/>
          </a:xfrm>
          <a:custGeom>
            <a:avLst/>
            <a:gdLst/>
            <a:ahLst/>
            <a:cxnLst/>
            <a:rect l="l" t="t" r="r" b="b"/>
            <a:pathLst>
              <a:path w="3506165" h="248112">
                <a:moveTo>
                  <a:pt x="3389116" y="0"/>
                </a:moveTo>
                <a:lnTo>
                  <a:pt x="3391047" y="38051"/>
                </a:lnTo>
                <a:lnTo>
                  <a:pt x="0" y="210060"/>
                </a:lnTo>
                <a:lnTo>
                  <a:pt x="1930" y="248112"/>
                </a:lnTo>
                <a:lnTo>
                  <a:pt x="3392977" y="76102"/>
                </a:lnTo>
                <a:lnTo>
                  <a:pt x="3462248" y="76102"/>
                </a:lnTo>
                <a:lnTo>
                  <a:pt x="3506165" y="51286"/>
                </a:lnTo>
                <a:lnTo>
                  <a:pt x="3389116" y="0"/>
                </a:lnTo>
                <a:close/>
              </a:path>
              <a:path w="3506165" h="248112">
                <a:moveTo>
                  <a:pt x="3462248" y="76102"/>
                </a:moveTo>
                <a:lnTo>
                  <a:pt x="3392977" y="76102"/>
                </a:lnTo>
                <a:lnTo>
                  <a:pt x="3394906" y="114153"/>
                </a:lnTo>
                <a:lnTo>
                  <a:pt x="3462248" y="76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Loo</a:t>
            </a:r>
            <a:r>
              <a:rPr sz="3600" spc="0" dirty="0">
                <a:latin typeface="Arial"/>
                <a:cs typeface="Arial"/>
              </a:rPr>
              <a:t>p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State</a:t>
            </a:r>
            <a:r>
              <a:rPr sz="3600" spc="-30" dirty="0">
                <a:latin typeface="Arial"/>
                <a:cs typeface="Arial"/>
              </a:rPr>
              <a:t>m</a:t>
            </a:r>
            <a:r>
              <a:rPr sz="3600" spc="-5" dirty="0">
                <a:latin typeface="Arial"/>
                <a:cs typeface="Arial"/>
              </a:rPr>
              <a:t>ents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18499"/>
            <a:ext cx="7973059" cy="3768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12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40" dirty="0">
                <a:latin typeface="Arial"/>
                <a:cs typeface="Arial"/>
              </a:rPr>
              <a:t>Loop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0" dirty="0">
                <a:latin typeface="Arial"/>
                <a:cs typeface="Arial"/>
              </a:rPr>
              <a:t>on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l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u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u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ha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-25" dirty="0">
                <a:latin typeface="Arial"/>
                <a:cs typeface="Arial"/>
              </a:rPr>
              <a:t>ll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w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g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oup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f c</a:t>
            </a:r>
            <a:r>
              <a:rPr sz="2800" spc="40" dirty="0">
                <a:latin typeface="Arial"/>
                <a:cs typeface="Arial"/>
              </a:rPr>
              <a:t>od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b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epea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nu</a:t>
            </a:r>
            <a:r>
              <a:rPr sz="2800" spc="-35" dirty="0">
                <a:latin typeface="Arial"/>
                <a:cs typeface="Arial"/>
              </a:rPr>
              <a:t>m</a:t>
            </a:r>
            <a:r>
              <a:rPr sz="2800" spc="40" dirty="0">
                <a:latin typeface="Arial"/>
                <a:cs typeface="Arial"/>
              </a:rPr>
              <a:t>be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-35" dirty="0">
                <a:latin typeface="Arial"/>
                <a:cs typeface="Arial"/>
              </a:rPr>
              <a:t>m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s.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49"/>
              </a:spcBef>
              <a:buFont typeface="Arial"/>
              <a:buChar char="•"/>
            </a:pPr>
            <a:endParaRPr sz="55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55600" marR="777240" indent="-342900">
              <a:lnSpc>
                <a:spcPct val="1012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35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-35" dirty="0">
                <a:latin typeface="Arial"/>
                <a:cs typeface="Arial"/>
              </a:rPr>
              <a:t>m</a:t>
            </a:r>
            <a:r>
              <a:rPr sz="2800" spc="40" dirty="0">
                <a:latin typeface="Arial"/>
                <a:cs typeface="Arial"/>
              </a:rPr>
              <a:t>en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g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ou</a:t>
            </a:r>
            <a:r>
              <a:rPr sz="2800" spc="0" dirty="0">
                <a:latin typeface="Arial"/>
                <a:cs typeface="Arial"/>
              </a:rPr>
              <a:t>p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-35" dirty="0">
                <a:latin typeface="Arial"/>
                <a:cs typeface="Arial"/>
              </a:rPr>
              <a:t>m</a:t>
            </a:r>
            <a:r>
              <a:rPr sz="2800" spc="40" dirty="0">
                <a:latin typeface="Arial"/>
                <a:cs typeface="Arial"/>
              </a:rPr>
              <a:t>en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b</a:t>
            </a:r>
            <a:r>
              <a:rPr sz="2800" spc="0" dirty="0">
                <a:latin typeface="Arial"/>
                <a:cs typeface="Arial"/>
              </a:rPr>
              <a:t>e 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epea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-25" dirty="0">
                <a:latin typeface="Arial"/>
                <a:cs typeface="Arial"/>
              </a:rPr>
              <a:t>ll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i="1" spc="40" dirty="0">
                <a:solidFill>
                  <a:srgbClr val="0066FF"/>
                </a:solidFill>
                <a:latin typeface="Arial"/>
                <a:cs typeface="Arial"/>
              </a:rPr>
              <a:t>bod</a:t>
            </a:r>
            <a:r>
              <a:rPr sz="2800" i="1" spc="0" dirty="0">
                <a:solidFill>
                  <a:srgbClr val="0066FF"/>
                </a:solidFill>
                <a:latin typeface="Arial"/>
                <a:cs typeface="Arial"/>
              </a:rPr>
              <a:t>y</a:t>
            </a:r>
            <a:r>
              <a:rPr sz="2800" i="1" spc="-18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oop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9"/>
              </a:spcBef>
              <a:buFont typeface="Arial"/>
              <a:buChar char="•"/>
            </a:pPr>
            <a:endParaRPr sz="85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55600" marR="19050" indent="-342900">
              <a:lnSpc>
                <a:spcPts val="33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ch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-35" dirty="0">
                <a:latin typeface="Arial"/>
                <a:cs typeface="Arial"/>
              </a:rPr>
              <a:t>m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oo</a:t>
            </a:r>
            <a:r>
              <a:rPr sz="2800" spc="0" dirty="0">
                <a:latin typeface="Arial"/>
                <a:cs typeface="Arial"/>
              </a:rPr>
              <a:t>p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epea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-25" dirty="0">
                <a:latin typeface="Arial"/>
                <a:cs typeface="Arial"/>
              </a:rPr>
              <a:t>ll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i="1" spc="-25" dirty="0">
                <a:solidFill>
                  <a:srgbClr val="0066FF"/>
                </a:solidFill>
                <a:latin typeface="Arial"/>
                <a:cs typeface="Arial"/>
              </a:rPr>
              <a:t>i</a:t>
            </a:r>
            <a:r>
              <a:rPr sz="2800" i="1" spc="20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800" i="1" spc="40" dirty="0">
                <a:solidFill>
                  <a:srgbClr val="0066FF"/>
                </a:solidFill>
                <a:latin typeface="Arial"/>
                <a:cs typeface="Arial"/>
              </a:rPr>
              <a:t>e</a:t>
            </a:r>
            <a:r>
              <a:rPr sz="2800" i="1" spc="-35" dirty="0">
                <a:solidFill>
                  <a:srgbClr val="0066FF"/>
                </a:solidFill>
                <a:latin typeface="Arial"/>
                <a:cs typeface="Arial"/>
              </a:rPr>
              <a:t>r</a:t>
            </a:r>
            <a:r>
              <a:rPr sz="2800" i="1" spc="40" dirty="0">
                <a:solidFill>
                  <a:srgbClr val="0066FF"/>
                </a:solidFill>
                <a:latin typeface="Arial"/>
                <a:cs typeface="Arial"/>
              </a:rPr>
              <a:t>a</a:t>
            </a:r>
            <a:r>
              <a:rPr sz="2800" i="1" spc="10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sz="2800" i="1" spc="-25" dirty="0">
                <a:solidFill>
                  <a:srgbClr val="0066FF"/>
                </a:solidFill>
                <a:latin typeface="Arial"/>
                <a:cs typeface="Arial"/>
              </a:rPr>
              <a:t>i</a:t>
            </a:r>
            <a:r>
              <a:rPr sz="2800" i="1" spc="40" dirty="0">
                <a:solidFill>
                  <a:srgbClr val="0066FF"/>
                </a:solidFill>
                <a:latin typeface="Arial"/>
                <a:cs typeface="Arial"/>
              </a:rPr>
              <a:t>o</a:t>
            </a:r>
            <a:r>
              <a:rPr sz="2800" i="1" spc="0" dirty="0">
                <a:solidFill>
                  <a:srgbClr val="0066FF"/>
                </a:solidFill>
                <a:latin typeface="Arial"/>
                <a:cs typeface="Arial"/>
              </a:rPr>
              <a:t>n</a:t>
            </a:r>
            <a:r>
              <a:rPr sz="2800" i="1" spc="-3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of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20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oop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Loo</a:t>
            </a:r>
            <a:r>
              <a:rPr sz="3600" spc="0" dirty="0">
                <a:latin typeface="Arial"/>
                <a:cs typeface="Arial"/>
              </a:rPr>
              <a:t>p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State</a:t>
            </a:r>
            <a:r>
              <a:rPr sz="3600" spc="-30" dirty="0">
                <a:latin typeface="Arial"/>
                <a:cs typeface="Arial"/>
              </a:rPr>
              <a:t>m</a:t>
            </a:r>
            <a:r>
              <a:rPr sz="3600" spc="-5" dirty="0">
                <a:latin typeface="Arial"/>
                <a:cs typeface="Arial"/>
              </a:rPr>
              <a:t>ents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23620"/>
            <a:ext cx="2966720" cy="1464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20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d</a:t>
            </a:r>
            <a:r>
              <a:rPr sz="2000" spc="-5" dirty="0">
                <a:latin typeface="Courier New"/>
                <a:cs typeface="Courier New"/>
              </a:rPr>
              <a:t>o-</a:t>
            </a:r>
            <a:r>
              <a:rPr sz="2000" spc="0" dirty="0">
                <a:latin typeface="Courier New"/>
                <a:cs typeface="Courier New"/>
              </a:rPr>
              <a:t>while</a:t>
            </a:r>
            <a:r>
              <a:rPr sz="2000" spc="-40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oo</a:t>
            </a:r>
            <a:r>
              <a:rPr sz="2800" spc="0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9"/>
              </a:spcBef>
              <a:buFont typeface="Arial"/>
              <a:buChar char="•"/>
            </a:pPr>
            <a:endParaRPr sz="7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20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while</a:t>
            </a:r>
            <a:r>
              <a:rPr sz="2000" spc="-40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oo</a:t>
            </a:r>
            <a:r>
              <a:rPr sz="2800" spc="0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9"/>
              </a:spcBef>
              <a:buFont typeface="Arial"/>
              <a:buChar char="•"/>
            </a:pPr>
            <a:endParaRPr sz="6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20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for</a:t>
            </a:r>
            <a:r>
              <a:rPr sz="2000" spc="-40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oo</a:t>
            </a:r>
            <a:r>
              <a:rPr sz="2800" spc="0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534921"/>
            <a:ext cx="8303260" cy="832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5400" b="1" spc="-35" dirty="0">
                <a:latin typeface="Times New Roman"/>
                <a:cs typeface="Times New Roman"/>
              </a:rPr>
              <a:t>File Stream &amp; Try / Catch</a:t>
            </a:r>
          </a:p>
          <a:p>
            <a:pPr marL="12700">
              <a:lnSpc>
                <a:spcPct val="100000"/>
              </a:lnSpc>
            </a:pPr>
            <a:endParaRPr sz="5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5359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40" dirty="0">
                <a:latin typeface="Courier New"/>
                <a:cs typeface="Courier New"/>
              </a:rPr>
              <a:t>whil</a:t>
            </a:r>
            <a:r>
              <a:rPr sz="3600" spc="0" dirty="0">
                <a:latin typeface="Courier New"/>
                <a:cs typeface="Courier New"/>
              </a:rPr>
              <a:t>e</a:t>
            </a:r>
            <a:r>
              <a:rPr sz="3600" spc="-1325" dirty="0">
                <a:latin typeface="Courier New"/>
                <a:cs typeface="Courier New"/>
              </a:rPr>
              <a:t> </a:t>
            </a:r>
            <a:r>
              <a:rPr sz="3600" spc="-25" dirty="0">
                <a:latin typeface="Arial"/>
                <a:cs typeface="Arial"/>
              </a:rPr>
              <a:t>State</a:t>
            </a:r>
            <a:r>
              <a:rPr sz="3600" spc="-30" dirty="0">
                <a:latin typeface="Arial"/>
                <a:cs typeface="Arial"/>
              </a:rPr>
              <a:t>m</a:t>
            </a:r>
            <a:r>
              <a:rPr sz="3600" spc="-5" dirty="0">
                <a:latin typeface="Arial"/>
                <a:cs typeface="Arial"/>
              </a:rPr>
              <a:t>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72820"/>
            <a:ext cx="7163434" cy="2931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so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-25" dirty="0">
                <a:latin typeface="Arial"/>
                <a:cs typeface="Arial"/>
              </a:rPr>
              <a:t>ll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15" dirty="0">
                <a:latin typeface="Courier New"/>
                <a:cs typeface="Courier New"/>
              </a:rPr>
              <a:t>whil</a:t>
            </a:r>
            <a:r>
              <a:rPr sz="2800" spc="0" dirty="0">
                <a:latin typeface="Courier New"/>
                <a:cs typeface="Courier New"/>
              </a:rPr>
              <a:t>e</a:t>
            </a:r>
            <a:r>
              <a:rPr sz="2800" spc="-106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oo</a:t>
            </a:r>
            <a:r>
              <a:rPr sz="2800" spc="0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100"/>
              </a:lnSpc>
              <a:spcBef>
                <a:spcPts val="39"/>
              </a:spcBef>
              <a:buFont typeface="Arial"/>
              <a:buChar char="•"/>
            </a:pPr>
            <a:endParaRPr sz="11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0" dirty="0">
                <a:latin typeface="Arial"/>
                <a:cs typeface="Arial"/>
              </a:rPr>
              <a:t>on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-25" dirty="0">
                <a:latin typeface="Arial"/>
                <a:cs typeface="Arial"/>
              </a:rPr>
              <a:t>lli</a:t>
            </a:r>
            <a:r>
              <a:rPr sz="2800" spc="40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boo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ea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x</a:t>
            </a:r>
            <a:r>
              <a:rPr sz="2800" spc="40" dirty="0">
                <a:latin typeface="Arial"/>
                <a:cs typeface="Arial"/>
              </a:rPr>
              <a:t>p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ss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62000" algn="l"/>
              </a:tabLst>
            </a:pPr>
            <a:r>
              <a:rPr sz="2400" spc="-8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-</a:t>
            </a:r>
            <a:r>
              <a:rPr sz="2400" spc="-15" dirty="0">
                <a:latin typeface="Arial"/>
                <a:cs typeface="Arial"/>
              </a:rPr>
              <a:t>&gt;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-35" dirty="0">
                <a:latin typeface="Arial"/>
                <a:cs typeface="Arial"/>
              </a:rPr>
              <a:t>epea</a:t>
            </a: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-35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-35" dirty="0">
                <a:latin typeface="Arial"/>
                <a:cs typeface="Arial"/>
              </a:rPr>
              <a:t>a</a:t>
            </a: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-35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m</a:t>
            </a:r>
            <a:r>
              <a:rPr sz="2400" spc="-35" dirty="0">
                <a:latin typeface="Arial"/>
                <a:cs typeface="Arial"/>
              </a:rPr>
              <a:t>en</a:t>
            </a: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-35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loo</a:t>
            </a:r>
            <a:r>
              <a:rPr sz="2400" spc="0" dirty="0">
                <a:latin typeface="Arial"/>
                <a:cs typeface="Arial"/>
              </a:rPr>
              <a:t>p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bod</a:t>
            </a:r>
            <a:r>
              <a:rPr sz="2400" spc="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62000" algn="l"/>
              </a:tabLst>
            </a:pPr>
            <a:r>
              <a:rPr sz="2400" spc="15" dirty="0">
                <a:latin typeface="Arial"/>
                <a:cs typeface="Arial"/>
              </a:rPr>
              <a:t>F</a:t>
            </a:r>
            <a:r>
              <a:rPr sz="2400" spc="-35" dirty="0">
                <a:latin typeface="Arial"/>
                <a:cs typeface="Arial"/>
              </a:rPr>
              <a:t>al</a:t>
            </a:r>
            <a:r>
              <a:rPr sz="2400" spc="0" dirty="0">
                <a:latin typeface="Arial"/>
                <a:cs typeface="Arial"/>
              </a:rPr>
              <a:t>se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-</a:t>
            </a:r>
            <a:r>
              <a:rPr sz="2400" spc="-15" dirty="0">
                <a:latin typeface="Arial"/>
                <a:cs typeface="Arial"/>
              </a:rPr>
              <a:t>&gt;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-35" dirty="0">
                <a:latin typeface="Arial"/>
                <a:cs typeface="Arial"/>
              </a:rPr>
              <a:t>op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-35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loo</a:t>
            </a:r>
            <a:r>
              <a:rPr sz="2400" spc="0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762000" lvl="1" indent="-29210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62000" algn="l"/>
              </a:tabLst>
            </a:pPr>
            <a:r>
              <a:rPr sz="2400" spc="20" dirty="0">
                <a:latin typeface="Arial"/>
                <a:cs typeface="Arial"/>
              </a:rPr>
              <a:t>I</a:t>
            </a:r>
            <a:r>
              <a:rPr sz="2400" spc="-35" dirty="0">
                <a:latin typeface="Arial"/>
                <a:cs typeface="Arial"/>
              </a:rPr>
              <a:t>ni</a:t>
            </a: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-35" dirty="0">
                <a:latin typeface="Arial"/>
                <a:cs typeface="Arial"/>
              </a:rPr>
              <a:t>iall</a:t>
            </a:r>
            <a:r>
              <a:rPr sz="2400" spc="0" dirty="0">
                <a:latin typeface="Arial"/>
                <a:cs typeface="Arial"/>
              </a:rPr>
              <a:t>y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f</a:t>
            </a:r>
            <a:r>
              <a:rPr sz="2400" spc="-35" dirty="0">
                <a:latin typeface="Arial"/>
                <a:cs typeface="Arial"/>
              </a:rPr>
              <a:t>al</a:t>
            </a:r>
            <a:r>
              <a:rPr sz="2400" spc="0" dirty="0">
                <a:latin typeface="Arial"/>
                <a:cs typeface="Arial"/>
              </a:rPr>
              <a:t>se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</a:t>
            </a: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-35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</a:t>
            </a:r>
            <a:r>
              <a:rPr sz="2400" spc="-35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f</a:t>
            </a:r>
            <a:r>
              <a:rPr sz="2400" spc="-3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-3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m</a:t>
            </a:r>
            <a:r>
              <a:rPr sz="2400" spc="-35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31900" lvl="2" indent="-3048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1231265" algn="l"/>
              </a:tabLst>
            </a:pPr>
            <a:r>
              <a:rPr sz="2000" spc="-45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oo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bod</a:t>
            </a:r>
            <a:r>
              <a:rPr sz="2000" spc="0" dirty="0">
                <a:latin typeface="Arial"/>
                <a:cs typeface="Arial"/>
              </a:rPr>
              <a:t>y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wil</a:t>
            </a:r>
            <a:r>
              <a:rPr sz="2000" spc="0" dirty="0">
                <a:latin typeface="Arial"/>
                <a:cs typeface="Arial"/>
              </a:rPr>
              <a:t>l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no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x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on</a:t>
            </a:r>
            <a:r>
              <a:rPr sz="2000" spc="0" dirty="0">
                <a:latin typeface="Arial"/>
                <a:cs typeface="Arial"/>
              </a:rPr>
              <a:t>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40" dirty="0">
                <a:latin typeface="Courier New"/>
                <a:cs typeface="Courier New"/>
              </a:rPr>
              <a:t>d</a:t>
            </a:r>
            <a:r>
              <a:rPr sz="3600" spc="35" dirty="0">
                <a:latin typeface="Courier New"/>
                <a:cs typeface="Courier New"/>
              </a:rPr>
              <a:t>o-</a:t>
            </a:r>
            <a:r>
              <a:rPr sz="3600" spc="40" dirty="0">
                <a:latin typeface="Courier New"/>
                <a:cs typeface="Courier New"/>
              </a:rPr>
              <a:t>whil</a:t>
            </a:r>
            <a:r>
              <a:rPr sz="3600" spc="0" dirty="0">
                <a:latin typeface="Courier New"/>
                <a:cs typeface="Courier New"/>
              </a:rPr>
              <a:t>e</a:t>
            </a:r>
            <a:r>
              <a:rPr sz="3600" spc="-1425" dirty="0">
                <a:latin typeface="Courier New"/>
                <a:cs typeface="Courier New"/>
              </a:rPr>
              <a:t> </a:t>
            </a:r>
            <a:r>
              <a:rPr sz="3600" spc="-25" dirty="0">
                <a:latin typeface="Arial"/>
                <a:cs typeface="Arial"/>
              </a:rPr>
              <a:t>State</a:t>
            </a:r>
            <a:r>
              <a:rPr sz="3600" spc="-30" dirty="0">
                <a:latin typeface="Arial"/>
                <a:cs typeface="Arial"/>
              </a:rPr>
              <a:t>m</a:t>
            </a:r>
            <a:r>
              <a:rPr sz="3600" spc="-5" dirty="0">
                <a:latin typeface="Arial"/>
                <a:cs typeface="Arial"/>
              </a:rPr>
              <a:t>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23620"/>
            <a:ext cx="7612380" cy="3509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so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-25" dirty="0">
                <a:latin typeface="Arial"/>
                <a:cs typeface="Arial"/>
              </a:rPr>
              <a:t>ll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d</a:t>
            </a:r>
            <a:r>
              <a:rPr sz="2000" spc="-5" dirty="0">
                <a:latin typeface="Courier New"/>
                <a:cs typeface="Courier New"/>
              </a:rPr>
              <a:t>o-</a:t>
            </a:r>
            <a:r>
              <a:rPr sz="2000" spc="0" dirty="0">
                <a:latin typeface="Courier New"/>
                <a:cs typeface="Courier New"/>
              </a:rPr>
              <a:t>while</a:t>
            </a:r>
            <a:r>
              <a:rPr sz="2000" spc="-40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oo</a:t>
            </a:r>
            <a:r>
              <a:rPr sz="2800" spc="0" dirty="0">
                <a:latin typeface="Arial"/>
                <a:cs typeface="Arial"/>
              </a:rPr>
              <a:t>p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(r</a:t>
            </a:r>
            <a:r>
              <a:rPr sz="2800" spc="40" dirty="0">
                <a:latin typeface="Arial"/>
                <a:cs typeface="Arial"/>
              </a:rPr>
              <a:t>epea</a:t>
            </a:r>
            <a:r>
              <a:rPr sz="2800" spc="15" dirty="0">
                <a:latin typeface="Arial"/>
                <a:cs typeface="Arial"/>
              </a:rPr>
              <a:t>t</a:t>
            </a:r>
            <a:r>
              <a:rPr sz="2800" spc="-35" dirty="0">
                <a:latin typeface="Arial"/>
                <a:cs typeface="Arial"/>
              </a:rPr>
              <a:t>-</a:t>
            </a:r>
            <a:r>
              <a:rPr sz="2800" spc="40" dirty="0">
                <a:latin typeface="Arial"/>
                <a:cs typeface="Arial"/>
              </a:rPr>
              <a:t>un</a:t>
            </a:r>
            <a:r>
              <a:rPr sz="2800" spc="20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l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oop)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9"/>
              </a:spcBef>
              <a:buFont typeface="Arial"/>
              <a:buChar char="•"/>
            </a:pPr>
            <a:endParaRPr sz="7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s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-35" dirty="0">
                <a:latin typeface="Arial"/>
                <a:cs typeface="Arial"/>
              </a:rPr>
              <a:t>m</a:t>
            </a:r>
            <a:r>
              <a:rPr sz="2800" spc="-25" dirty="0">
                <a:latin typeface="Arial"/>
                <a:cs typeface="Arial"/>
              </a:rPr>
              <a:t>il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while</a:t>
            </a:r>
            <a:r>
              <a:rPr sz="2000" spc="-405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-35" dirty="0">
                <a:latin typeface="Arial"/>
                <a:cs typeface="Arial"/>
              </a:rPr>
              <a:t>m</a:t>
            </a:r>
            <a:r>
              <a:rPr sz="2800" spc="40" dirty="0">
                <a:latin typeface="Arial"/>
                <a:cs typeface="Arial"/>
              </a:rPr>
              <a:t>en</a:t>
            </a:r>
            <a:r>
              <a:rPr sz="2800" spc="-10" dirty="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39"/>
              </a:spcBef>
              <a:buFont typeface="Arial"/>
              <a:buChar char="•"/>
            </a:pPr>
            <a:endParaRPr sz="500"/>
          </a:p>
          <a:p>
            <a:pPr marL="762000" lvl="1" indent="-292100">
              <a:lnSpc>
                <a:spcPct val="100000"/>
              </a:lnSpc>
              <a:buFont typeface="Arial"/>
              <a:buChar char="–"/>
              <a:tabLst>
                <a:tab pos="762000" algn="l"/>
              </a:tabLst>
            </a:pPr>
            <a:r>
              <a:rPr sz="2400" spc="-35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xc</a:t>
            </a:r>
            <a:r>
              <a:rPr sz="2400" spc="-35" dirty="0">
                <a:latin typeface="Arial"/>
                <a:cs typeface="Arial"/>
              </a:rPr>
              <a:t>ep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-35" dirty="0">
                <a:latin typeface="Arial"/>
                <a:cs typeface="Arial"/>
              </a:rPr>
              <a:t>ha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-35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loo</a:t>
            </a:r>
            <a:r>
              <a:rPr sz="2400" spc="0" dirty="0">
                <a:latin typeface="Arial"/>
                <a:cs typeface="Arial"/>
              </a:rPr>
              <a:t>p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bod</a:t>
            </a:r>
            <a:r>
              <a:rPr sz="2400" spc="0" dirty="0">
                <a:latin typeface="Arial"/>
                <a:cs typeface="Arial"/>
              </a:rPr>
              <a:t>y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x</a:t>
            </a:r>
            <a:r>
              <a:rPr sz="2400" spc="-35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c</a:t>
            </a:r>
            <a:r>
              <a:rPr sz="2400" spc="-35" dirty="0">
                <a:latin typeface="Arial"/>
                <a:cs typeface="Arial"/>
              </a:rPr>
              <a:t>u</a:t>
            </a: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-35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400" spc="6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3300"/>
                </a:solidFill>
                <a:latin typeface="Arial"/>
                <a:cs typeface="Arial"/>
              </a:rPr>
              <a:t>lea</a:t>
            </a:r>
            <a:r>
              <a:rPr sz="2400" spc="-10" dirty="0">
                <a:solidFill>
                  <a:srgbClr val="FF3300"/>
                </a:solidFill>
                <a:latin typeface="Arial"/>
                <a:cs typeface="Arial"/>
              </a:rPr>
              <a:t>st</a:t>
            </a:r>
            <a:r>
              <a:rPr sz="2400" spc="6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3300"/>
                </a:solidFill>
                <a:latin typeface="Arial"/>
                <a:cs typeface="Arial"/>
              </a:rPr>
              <a:t>on</a:t>
            </a:r>
            <a:r>
              <a:rPr sz="2400" spc="0" dirty="0">
                <a:solidFill>
                  <a:srgbClr val="FF3300"/>
                </a:solidFill>
                <a:latin typeface="Arial"/>
                <a:cs typeface="Arial"/>
              </a:rPr>
              <a:t>ce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19"/>
              </a:spcBef>
              <a:buFont typeface="Arial"/>
              <a:buChar char="–"/>
            </a:pPr>
            <a:endParaRPr sz="6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sy</a:t>
            </a:r>
            <a:r>
              <a:rPr sz="2800" spc="40" dirty="0">
                <a:latin typeface="Arial"/>
                <a:cs typeface="Arial"/>
              </a:rPr>
              <a:t>n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latin typeface="Courier New"/>
                <a:cs typeface="Courier New"/>
              </a:rPr>
              <a:t>do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2000" i="1" dirty="0">
                <a:latin typeface="Courier New"/>
                <a:cs typeface="Courier New"/>
              </a:rPr>
              <a:t>Body_Statement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Courier New"/>
                <a:cs typeface="Courier New"/>
              </a:rPr>
              <a:t>while</a:t>
            </a:r>
            <a:r>
              <a:rPr sz="2000" spc="-5" dirty="0">
                <a:latin typeface="Courier New"/>
                <a:cs typeface="Courier New"/>
              </a:rPr>
              <a:t> (</a:t>
            </a:r>
            <a:r>
              <a:rPr sz="2000" i="1" spc="0" dirty="0">
                <a:latin typeface="Courier New"/>
                <a:cs typeface="Courier New"/>
              </a:rPr>
              <a:t>Boolean_Expressio</a:t>
            </a:r>
            <a:r>
              <a:rPr sz="2000" i="1" spc="-5" dirty="0">
                <a:latin typeface="Courier New"/>
                <a:cs typeface="Courier New"/>
              </a:rPr>
              <a:t>n</a:t>
            </a:r>
            <a:r>
              <a:rPr sz="2000" spc="-5" dirty="0">
                <a:latin typeface="Courier New"/>
                <a:cs typeface="Courier New"/>
              </a:rPr>
              <a:t>)</a:t>
            </a:r>
            <a:r>
              <a:rPr sz="2000" spc="0" dirty="0">
                <a:solidFill>
                  <a:srgbClr val="FF33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ts val="800"/>
              </a:lnSpc>
            </a:pPr>
            <a:endParaRPr sz="800"/>
          </a:p>
          <a:p>
            <a:pPr marL="762000" lvl="1" indent="-292100">
              <a:lnSpc>
                <a:spcPct val="100000"/>
              </a:lnSpc>
              <a:buSzPct val="85714"/>
              <a:buFont typeface="Arial"/>
              <a:buChar char="–"/>
              <a:tabLst>
                <a:tab pos="762000" algn="l"/>
              </a:tabLst>
            </a:pPr>
            <a:r>
              <a:rPr sz="2800" b="1" spc="-35" dirty="0">
                <a:solidFill>
                  <a:srgbClr val="FF3300"/>
                </a:solidFill>
                <a:latin typeface="Arial"/>
                <a:cs typeface="Arial"/>
              </a:rPr>
              <a:t>don</a:t>
            </a:r>
            <a:r>
              <a:rPr sz="2800" b="1" spc="10" dirty="0">
                <a:solidFill>
                  <a:srgbClr val="FF3300"/>
                </a:solidFill>
                <a:latin typeface="Arial"/>
                <a:cs typeface="Arial"/>
              </a:rPr>
              <a:t>’</a:t>
            </a:r>
            <a:r>
              <a:rPr sz="2800" b="1" spc="0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800" b="1" spc="-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FF3300"/>
                </a:solidFill>
                <a:latin typeface="Arial"/>
                <a:cs typeface="Arial"/>
              </a:rPr>
              <a:t>f</a:t>
            </a:r>
            <a:r>
              <a:rPr sz="2800" b="1" spc="-15" dirty="0">
                <a:solidFill>
                  <a:srgbClr val="FF3300"/>
                </a:solidFill>
                <a:latin typeface="Arial"/>
                <a:cs typeface="Arial"/>
              </a:rPr>
              <a:t>o</a:t>
            </a:r>
            <a:r>
              <a:rPr sz="2800" b="1" spc="10" dirty="0">
                <a:solidFill>
                  <a:srgbClr val="FF3300"/>
                </a:solidFill>
                <a:latin typeface="Arial"/>
                <a:cs typeface="Arial"/>
              </a:rPr>
              <a:t>r</a:t>
            </a:r>
            <a:r>
              <a:rPr sz="2800" b="1" spc="-35" dirty="0">
                <a:solidFill>
                  <a:srgbClr val="FF3300"/>
                </a:solidFill>
                <a:latin typeface="Arial"/>
                <a:cs typeface="Arial"/>
              </a:rPr>
              <a:t>g</a:t>
            </a:r>
            <a:r>
              <a:rPr sz="2800" b="1" spc="20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0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800" b="1" spc="8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FF3300"/>
                </a:solidFill>
                <a:latin typeface="Arial"/>
                <a:cs typeface="Arial"/>
              </a:rPr>
              <a:t>th</a:t>
            </a:r>
            <a:r>
              <a:rPr sz="2800" b="1" spc="-20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-4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b="1" spc="40" dirty="0">
                <a:solidFill>
                  <a:srgbClr val="FF3300"/>
                </a:solidFill>
                <a:latin typeface="Arial"/>
                <a:cs typeface="Arial"/>
              </a:rPr>
              <a:t>se</a:t>
            </a:r>
            <a:r>
              <a:rPr sz="2800" b="1" spc="10" dirty="0">
                <a:solidFill>
                  <a:srgbClr val="FF3300"/>
                </a:solidFill>
                <a:latin typeface="Arial"/>
                <a:cs typeface="Arial"/>
              </a:rPr>
              <a:t>mi</a:t>
            </a:r>
            <a:r>
              <a:rPr sz="2800" b="1" spc="40" dirty="0">
                <a:solidFill>
                  <a:srgbClr val="FF3300"/>
                </a:solidFill>
                <a:latin typeface="Arial"/>
                <a:cs typeface="Arial"/>
              </a:rPr>
              <a:t>c</a:t>
            </a:r>
            <a:r>
              <a:rPr sz="2800" b="1" spc="-35" dirty="0">
                <a:solidFill>
                  <a:srgbClr val="FF3300"/>
                </a:solidFill>
                <a:latin typeface="Arial"/>
                <a:cs typeface="Arial"/>
              </a:rPr>
              <a:t>o</a:t>
            </a:r>
            <a:r>
              <a:rPr sz="2800" b="1" spc="10" dirty="0">
                <a:solidFill>
                  <a:srgbClr val="FF3300"/>
                </a:solidFill>
                <a:latin typeface="Arial"/>
                <a:cs typeface="Arial"/>
              </a:rPr>
              <a:t>l</a:t>
            </a:r>
            <a:r>
              <a:rPr sz="2800" b="1" spc="-35" dirty="0">
                <a:solidFill>
                  <a:srgbClr val="FF3300"/>
                </a:solidFill>
                <a:latin typeface="Arial"/>
                <a:cs typeface="Arial"/>
              </a:rPr>
              <a:t>o</a:t>
            </a:r>
            <a:r>
              <a:rPr sz="2800" b="1" spc="-20" dirty="0">
                <a:solidFill>
                  <a:srgbClr val="FF3300"/>
                </a:solidFill>
                <a:latin typeface="Arial"/>
                <a:cs typeface="Arial"/>
              </a:rPr>
              <a:t>n</a:t>
            </a:r>
            <a:r>
              <a:rPr sz="2800" b="1" spc="-9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b="1" spc="40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800" b="1" spc="0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800" b="1" spc="-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FF3300"/>
                </a:solidFill>
                <a:latin typeface="Arial"/>
                <a:cs typeface="Arial"/>
              </a:rPr>
              <a:t>th</a:t>
            </a:r>
            <a:r>
              <a:rPr sz="2800" b="1" spc="-20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-4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b="1" spc="40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-35" dirty="0">
                <a:solidFill>
                  <a:srgbClr val="FF3300"/>
                </a:solidFill>
                <a:latin typeface="Arial"/>
                <a:cs typeface="Arial"/>
              </a:rPr>
              <a:t>n</a:t>
            </a:r>
            <a:r>
              <a:rPr sz="2800" b="1" spc="-25" dirty="0">
                <a:solidFill>
                  <a:srgbClr val="FF3300"/>
                </a:solidFill>
                <a:latin typeface="Arial"/>
                <a:cs typeface="Arial"/>
              </a:rPr>
              <a:t>d</a:t>
            </a:r>
            <a:r>
              <a:rPr sz="2800" spc="-10" dirty="0">
                <a:solidFill>
                  <a:srgbClr val="FF3300"/>
                </a:solidFill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Infinit</a:t>
            </a:r>
            <a:r>
              <a:rPr sz="3600" spc="0" dirty="0">
                <a:latin typeface="Arial"/>
                <a:cs typeface="Arial"/>
              </a:rPr>
              <a:t>e</a:t>
            </a:r>
            <a:r>
              <a:rPr sz="3600" spc="-5" dirty="0">
                <a:latin typeface="Arial"/>
                <a:cs typeface="Arial"/>
              </a:rPr>
              <a:t> Loops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23620"/>
            <a:ext cx="7941945" cy="4452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oo</a:t>
            </a:r>
            <a:r>
              <a:rPr sz="2800" spc="0" dirty="0">
                <a:latin typeface="Arial"/>
                <a:cs typeface="Arial"/>
              </a:rPr>
              <a:t>p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w</a:t>
            </a:r>
            <a:r>
              <a:rPr sz="2800" spc="40" dirty="0">
                <a:latin typeface="Arial"/>
                <a:cs typeface="Arial"/>
              </a:rPr>
              <a:t>h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ch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epea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wi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hou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v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end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40" dirty="0">
                <a:latin typeface="Arial"/>
                <a:cs typeface="Arial"/>
              </a:rPr>
              <a:t>ng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900"/>
              </a:lnSpc>
              <a:buFont typeface="Arial"/>
              <a:buChar char="•"/>
            </a:pPr>
            <a:endParaRPr sz="9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55600" marR="135890" indent="-342900">
              <a:lnSpc>
                <a:spcPts val="33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0" dirty="0">
                <a:latin typeface="Arial"/>
                <a:cs typeface="Arial"/>
              </a:rPr>
              <a:t>on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-25" dirty="0">
                <a:latin typeface="Arial"/>
                <a:cs typeface="Arial"/>
              </a:rPr>
              <a:t>lli</a:t>
            </a:r>
            <a:r>
              <a:rPr sz="2800" spc="40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boo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ea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x</a:t>
            </a:r>
            <a:r>
              <a:rPr sz="2800" spc="40" dirty="0">
                <a:latin typeface="Arial"/>
                <a:cs typeface="Arial"/>
              </a:rPr>
              <a:t>p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ss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(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0" dirty="0">
                <a:latin typeface="Arial"/>
                <a:cs typeface="Arial"/>
              </a:rPr>
              <a:t>ond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o c</a:t>
            </a:r>
            <a:r>
              <a:rPr sz="2800" spc="40" dirty="0">
                <a:latin typeface="Arial"/>
                <a:cs typeface="Arial"/>
              </a:rPr>
              <a:t>on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40" dirty="0">
                <a:latin typeface="Arial"/>
                <a:cs typeface="Arial"/>
              </a:rPr>
              <a:t>nue</a:t>
            </a:r>
            <a:r>
              <a:rPr sz="2800" spc="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39"/>
              </a:spcBef>
              <a:buFont typeface="Arial"/>
              <a:buChar char="•"/>
            </a:pPr>
            <a:endParaRPr sz="500"/>
          </a:p>
          <a:p>
            <a:pPr marL="762000" lvl="1" indent="-292100">
              <a:lnSpc>
                <a:spcPct val="100000"/>
              </a:lnSpc>
              <a:buClr>
                <a:srgbClr val="FF3300"/>
              </a:buClr>
              <a:buFont typeface="Arial"/>
              <a:buChar char="–"/>
              <a:tabLst>
                <a:tab pos="762000" algn="l"/>
              </a:tabLst>
            </a:pPr>
            <a:r>
              <a:rPr sz="2400" spc="-35" dirty="0">
                <a:solidFill>
                  <a:srgbClr val="FF3300"/>
                </a:solidFill>
                <a:latin typeface="Arial"/>
                <a:cs typeface="Arial"/>
              </a:rPr>
              <a:t>ne</a:t>
            </a:r>
            <a:r>
              <a:rPr sz="2400" spc="0" dirty="0">
                <a:solidFill>
                  <a:srgbClr val="FF3300"/>
                </a:solidFill>
                <a:latin typeface="Arial"/>
                <a:cs typeface="Arial"/>
              </a:rPr>
              <a:t>v</a:t>
            </a:r>
            <a:r>
              <a:rPr sz="2400" spc="-3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400" spc="0" dirty="0">
                <a:solidFill>
                  <a:srgbClr val="FF3300"/>
                </a:solidFill>
                <a:latin typeface="Arial"/>
                <a:cs typeface="Arial"/>
              </a:rPr>
              <a:t>r</a:t>
            </a:r>
            <a:r>
              <a:rPr sz="2400" spc="13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be</a:t>
            </a:r>
            <a:r>
              <a:rPr sz="2400" spc="0" dirty="0">
                <a:latin typeface="Arial"/>
                <a:cs typeface="Arial"/>
              </a:rPr>
              <a:t>c</a:t>
            </a:r>
            <a:r>
              <a:rPr sz="2400" spc="-35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m</a:t>
            </a:r>
            <a:r>
              <a:rPr sz="2400" spc="-35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f</a:t>
            </a:r>
            <a:r>
              <a:rPr sz="2400" spc="-35" dirty="0">
                <a:latin typeface="Arial"/>
                <a:cs typeface="Arial"/>
              </a:rPr>
              <a:t>al</a:t>
            </a:r>
            <a:r>
              <a:rPr sz="2400" spc="0" dirty="0">
                <a:latin typeface="Arial"/>
                <a:cs typeface="Arial"/>
              </a:rPr>
              <a:t>se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1000"/>
              </a:lnSpc>
              <a:buClr>
                <a:srgbClr val="FF3300"/>
              </a:buClr>
              <a:buFont typeface="Arial"/>
              <a:buChar char="–"/>
            </a:pPr>
            <a:endParaRPr sz="1000"/>
          </a:p>
          <a:p>
            <a:pPr lvl="1">
              <a:lnSpc>
                <a:spcPts val="1000"/>
              </a:lnSpc>
              <a:buClr>
                <a:srgbClr val="FF3300"/>
              </a:buClr>
              <a:buFont typeface="Arial"/>
              <a:buChar char="–"/>
            </a:pPr>
            <a:endParaRPr sz="1000"/>
          </a:p>
          <a:p>
            <a:pPr lvl="1">
              <a:lnSpc>
                <a:spcPts val="1000"/>
              </a:lnSpc>
              <a:buClr>
                <a:srgbClr val="FF3300"/>
              </a:buClr>
              <a:buFont typeface="Arial"/>
              <a:buChar char="–"/>
            </a:pPr>
            <a:endParaRPr sz="1000"/>
          </a:p>
          <a:p>
            <a:pPr lvl="1">
              <a:lnSpc>
                <a:spcPts val="1100"/>
              </a:lnSpc>
              <a:spcBef>
                <a:spcPts val="80"/>
              </a:spcBef>
              <a:buClr>
                <a:srgbClr val="FF3300"/>
              </a:buClr>
              <a:buFont typeface="Arial"/>
              <a:buChar char="–"/>
            </a:pPr>
            <a:endParaRPr sz="1100"/>
          </a:p>
          <a:p>
            <a:pPr marL="355600" marR="12700" indent="-342900">
              <a:lnSpc>
                <a:spcPct val="982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FF3300"/>
                </a:solidFill>
                <a:latin typeface="Arial"/>
                <a:cs typeface="Arial"/>
              </a:rPr>
              <a:t>nega</a:t>
            </a:r>
            <a:r>
              <a:rPr sz="2800" spc="10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800" spc="-25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2800" spc="0" dirty="0">
                <a:solidFill>
                  <a:srgbClr val="FF3300"/>
                </a:solidFill>
                <a:latin typeface="Arial"/>
                <a:cs typeface="Arial"/>
              </a:rPr>
              <a:t>ve</a:t>
            </a:r>
            <a:r>
              <a:rPr sz="2800" spc="-14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g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-25" dirty="0">
                <a:latin typeface="Arial"/>
                <a:cs typeface="Arial"/>
              </a:rPr>
              <a:t>w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h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p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0" dirty="0">
                <a:latin typeface="Arial"/>
                <a:cs typeface="Arial"/>
              </a:rPr>
              <a:t>ed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40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g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p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ob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m c</a:t>
            </a:r>
            <a:r>
              <a:rPr sz="2800" spc="40" dirty="0">
                <a:latin typeface="Arial"/>
                <a:cs typeface="Arial"/>
              </a:rPr>
              <a:t>au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totalBugVolume</a:t>
            </a:r>
            <a:r>
              <a:rPr sz="2000" spc="-505" dirty="0">
                <a:latin typeface="Courier New"/>
                <a:cs typeface="Courier New"/>
              </a:rPr>
              <a:t> 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-25" dirty="0">
                <a:latin typeface="Arial"/>
                <a:cs typeface="Arial"/>
              </a:rPr>
              <a:t>lw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ys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b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ss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ha</a:t>
            </a:r>
            <a:r>
              <a:rPr sz="2800" spc="0" dirty="0">
                <a:latin typeface="Arial"/>
                <a:cs typeface="Arial"/>
              </a:rPr>
              <a:t>n </a:t>
            </a:r>
            <a:r>
              <a:rPr sz="2000" spc="0" dirty="0">
                <a:latin typeface="Courier New"/>
                <a:cs typeface="Courier New"/>
              </a:rPr>
              <a:t>houseVolume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ts val="650"/>
              </a:lnSpc>
              <a:spcBef>
                <a:spcPts val="49"/>
              </a:spcBef>
              <a:buFont typeface="Arial"/>
              <a:buChar char="•"/>
            </a:pPr>
            <a:endParaRPr sz="650"/>
          </a:p>
          <a:p>
            <a:pPr marL="850900" lvl="1" indent="-381000">
              <a:lnSpc>
                <a:spcPct val="100000"/>
              </a:lnSpc>
              <a:buClr>
                <a:srgbClr val="FF3300"/>
              </a:buClr>
              <a:buFont typeface="Arial"/>
              <a:buChar char="–"/>
              <a:tabLst>
                <a:tab pos="850265" algn="l"/>
              </a:tabLst>
            </a:pP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-35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loo</a:t>
            </a:r>
            <a:r>
              <a:rPr sz="2400" spc="0" dirty="0">
                <a:latin typeface="Arial"/>
                <a:cs typeface="Arial"/>
              </a:rPr>
              <a:t>p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ne</a:t>
            </a:r>
            <a:r>
              <a:rPr sz="2400" spc="0" dirty="0">
                <a:latin typeface="Arial"/>
                <a:cs typeface="Arial"/>
              </a:rPr>
              <a:t>v</a:t>
            </a:r>
            <a:r>
              <a:rPr sz="2400" spc="-35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end</a:t>
            </a:r>
            <a:r>
              <a:rPr sz="2400" spc="-10" dirty="0">
                <a:latin typeface="Arial"/>
                <a:cs typeface="Arial"/>
              </a:rPr>
              <a:t>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40" dirty="0">
                <a:latin typeface="Courier New"/>
                <a:cs typeface="Courier New"/>
              </a:rPr>
              <a:t>fo</a:t>
            </a:r>
            <a:r>
              <a:rPr sz="3600" spc="0" dirty="0">
                <a:latin typeface="Courier New"/>
                <a:cs typeface="Courier New"/>
              </a:rPr>
              <a:t>r</a:t>
            </a:r>
            <a:r>
              <a:rPr sz="3600" spc="-1225" dirty="0">
                <a:latin typeface="Courier New"/>
                <a:cs typeface="Courier New"/>
              </a:rPr>
              <a:t> </a:t>
            </a:r>
            <a:r>
              <a:rPr sz="3600" spc="-25" dirty="0">
                <a:latin typeface="Arial"/>
                <a:cs typeface="Arial"/>
              </a:rPr>
              <a:t>State</a:t>
            </a:r>
            <a:r>
              <a:rPr sz="3600" spc="-30" dirty="0">
                <a:latin typeface="Arial"/>
                <a:cs typeface="Arial"/>
              </a:rPr>
              <a:t>m</a:t>
            </a:r>
            <a:r>
              <a:rPr sz="3600" spc="-5" dirty="0">
                <a:latin typeface="Arial"/>
                <a:cs typeface="Arial"/>
              </a:rPr>
              <a:t>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18499"/>
            <a:ext cx="7551420" cy="29940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12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for</a:t>
            </a:r>
            <a:r>
              <a:rPr sz="2000" spc="-405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-35" dirty="0">
                <a:latin typeface="Arial"/>
                <a:cs typeface="Arial"/>
              </a:rPr>
              <a:t>m</a:t>
            </a:r>
            <a:r>
              <a:rPr sz="2800" spc="40" dirty="0">
                <a:latin typeface="Arial"/>
                <a:cs typeface="Arial"/>
              </a:rPr>
              <a:t>en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26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x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0" dirty="0">
                <a:latin typeface="Arial"/>
                <a:cs typeface="Arial"/>
              </a:rPr>
              <a:t>u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bod</a:t>
            </a:r>
            <a:r>
              <a:rPr sz="2800" spc="0" dirty="0">
                <a:latin typeface="Arial"/>
                <a:cs typeface="Arial"/>
              </a:rPr>
              <a:t>y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oo</a:t>
            </a:r>
            <a:r>
              <a:rPr sz="2800" spc="0" dirty="0">
                <a:latin typeface="Arial"/>
                <a:cs typeface="Arial"/>
              </a:rPr>
              <a:t>p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 </a:t>
            </a:r>
            <a:r>
              <a:rPr sz="2800" spc="10" dirty="0">
                <a:latin typeface="Arial"/>
                <a:cs typeface="Arial"/>
              </a:rPr>
              <a:t>f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x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nu</a:t>
            </a:r>
            <a:r>
              <a:rPr sz="2800" spc="-35" dirty="0">
                <a:latin typeface="Arial"/>
                <a:cs typeface="Arial"/>
              </a:rPr>
              <a:t>m</a:t>
            </a:r>
            <a:r>
              <a:rPr sz="2800" spc="40" dirty="0">
                <a:latin typeface="Arial"/>
                <a:cs typeface="Arial"/>
              </a:rPr>
              <a:t>be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-35" dirty="0">
                <a:latin typeface="Arial"/>
                <a:cs typeface="Arial"/>
              </a:rPr>
              <a:t>m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9"/>
              </a:spcBef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x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-35" dirty="0">
                <a:latin typeface="Arial"/>
                <a:cs typeface="Arial"/>
              </a:rPr>
              <a:t>m</a:t>
            </a:r>
            <a:r>
              <a:rPr sz="2800" spc="40" dirty="0">
                <a:latin typeface="Arial"/>
                <a:cs typeface="Arial"/>
              </a:rPr>
              <a:t>p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219200" marR="1746250" indent="-749300">
              <a:lnSpc>
                <a:spcPts val="2900"/>
              </a:lnSpc>
              <a:spcBef>
                <a:spcPts val="20"/>
              </a:spcBef>
            </a:pPr>
            <a:r>
              <a:rPr sz="2000" dirty="0">
                <a:latin typeface="Courier New"/>
                <a:cs typeface="Courier New"/>
              </a:rPr>
              <a:t>for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(count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1;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count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&lt;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3;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count++) System.out.printl</a:t>
            </a:r>
            <a:r>
              <a:rPr sz="2000" spc="-5" dirty="0">
                <a:latin typeface="Courier New"/>
                <a:cs typeface="Courier New"/>
              </a:rPr>
              <a:t>n</a:t>
            </a:r>
            <a:r>
              <a:rPr sz="2000" spc="0" dirty="0">
                <a:latin typeface="Courier New"/>
                <a:cs typeface="Courier New"/>
              </a:rPr>
              <a:t>(count);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2000" dirty="0">
                <a:latin typeface="Courier New"/>
                <a:cs typeface="Courier New"/>
              </a:rPr>
              <a:t>System.out.printl</a:t>
            </a:r>
            <a:r>
              <a:rPr sz="2000" spc="-5" dirty="0">
                <a:latin typeface="Courier New"/>
                <a:cs typeface="Courier New"/>
              </a:rPr>
              <a:t>n</a:t>
            </a:r>
            <a:r>
              <a:rPr sz="2000" spc="0" dirty="0">
                <a:latin typeface="Courier New"/>
                <a:cs typeface="Courier New"/>
              </a:rPr>
              <a:t>(“Done”);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C</a:t>
            </a:r>
            <a:r>
              <a:rPr sz="3600" spc="-5" dirty="0">
                <a:latin typeface="Arial"/>
                <a:cs typeface="Arial"/>
              </a:rPr>
              <a:t>hoo</a:t>
            </a:r>
            <a:r>
              <a:rPr sz="3600" spc="0" dirty="0">
                <a:latin typeface="Arial"/>
                <a:cs typeface="Arial"/>
              </a:rPr>
              <a:t>si</a:t>
            </a:r>
            <a:r>
              <a:rPr sz="3600" spc="-5" dirty="0">
                <a:latin typeface="Arial"/>
                <a:cs typeface="Arial"/>
              </a:rPr>
              <a:t>n</a:t>
            </a:r>
            <a:r>
              <a:rPr sz="3600" spc="0" dirty="0">
                <a:latin typeface="Arial"/>
                <a:cs typeface="Arial"/>
              </a:rPr>
              <a:t>g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Loo</a:t>
            </a:r>
            <a:r>
              <a:rPr sz="3600" spc="0" dirty="0">
                <a:latin typeface="Arial"/>
                <a:cs typeface="Arial"/>
              </a:rPr>
              <a:t>p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30" dirty="0">
                <a:latin typeface="Arial"/>
                <a:cs typeface="Arial"/>
              </a:rPr>
              <a:t>S</a:t>
            </a:r>
            <a:r>
              <a:rPr sz="3600" spc="-15" dirty="0">
                <a:latin typeface="Arial"/>
                <a:cs typeface="Arial"/>
              </a:rPr>
              <a:t>t</a:t>
            </a:r>
            <a:r>
              <a:rPr sz="3600" spc="-5" dirty="0">
                <a:latin typeface="Arial"/>
                <a:cs typeface="Arial"/>
              </a:rPr>
              <a:t>a</a:t>
            </a:r>
            <a:r>
              <a:rPr sz="3600" spc="-15" dirty="0">
                <a:latin typeface="Arial"/>
                <a:cs typeface="Arial"/>
              </a:rPr>
              <a:t>t</a:t>
            </a:r>
            <a:r>
              <a:rPr sz="3600" spc="-5" dirty="0">
                <a:latin typeface="Arial"/>
                <a:cs typeface="Arial"/>
              </a:rPr>
              <a:t>e</a:t>
            </a:r>
            <a:r>
              <a:rPr sz="3600" spc="0" dirty="0">
                <a:latin typeface="Arial"/>
                <a:cs typeface="Arial"/>
              </a:rPr>
              <a:t>m</a:t>
            </a:r>
            <a:r>
              <a:rPr sz="3600" spc="-5" dirty="0">
                <a:latin typeface="Arial"/>
                <a:cs typeface="Arial"/>
              </a:rPr>
              <a:t>en</a:t>
            </a:r>
            <a:r>
              <a:rPr sz="3600" spc="-10" dirty="0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18499"/>
            <a:ext cx="7661275" cy="4365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375920" indent="-342900">
              <a:lnSpc>
                <a:spcPct val="1012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10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y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u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k</a:t>
            </a:r>
            <a:r>
              <a:rPr sz="2800" spc="40" dirty="0">
                <a:latin typeface="Arial"/>
                <a:cs typeface="Arial"/>
              </a:rPr>
              <a:t>no</a:t>
            </a:r>
            <a:r>
              <a:rPr sz="2800" spc="0" dirty="0">
                <a:latin typeface="Arial"/>
                <a:cs typeface="Arial"/>
              </a:rPr>
              <a:t>w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ho</a:t>
            </a:r>
            <a:r>
              <a:rPr sz="2800" spc="0" dirty="0">
                <a:latin typeface="Arial"/>
                <a:cs typeface="Arial"/>
              </a:rPr>
              <a:t>w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m</a:t>
            </a:r>
            <a:r>
              <a:rPr sz="2800" spc="40" dirty="0">
                <a:latin typeface="Arial"/>
                <a:cs typeface="Arial"/>
              </a:rPr>
              <a:t>an</a:t>
            </a:r>
            <a:r>
              <a:rPr sz="2800" spc="0" dirty="0">
                <a:latin typeface="Arial"/>
                <a:cs typeface="Arial"/>
              </a:rPr>
              <a:t>y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-35" dirty="0">
                <a:latin typeface="Arial"/>
                <a:cs typeface="Arial"/>
              </a:rPr>
              <a:t>m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oo</a:t>
            </a:r>
            <a:r>
              <a:rPr sz="2800" spc="0" dirty="0">
                <a:latin typeface="Arial"/>
                <a:cs typeface="Arial"/>
              </a:rPr>
              <a:t>p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wil</a:t>
            </a:r>
            <a:r>
              <a:rPr sz="2800" spc="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b</a:t>
            </a:r>
            <a:r>
              <a:rPr sz="2800" spc="0" dirty="0">
                <a:latin typeface="Arial"/>
                <a:cs typeface="Arial"/>
              </a:rPr>
              <a:t>e 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ed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se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for</a:t>
            </a:r>
            <a:r>
              <a:rPr sz="2000" spc="-50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oop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49"/>
              </a:spcBef>
              <a:buFont typeface="Arial"/>
              <a:buChar char="•"/>
            </a:pPr>
            <a:endParaRPr sz="55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55600" marR="12700" indent="-342900">
              <a:lnSpc>
                <a:spcPct val="1012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10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y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u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don</a:t>
            </a:r>
            <a:r>
              <a:rPr sz="2800" spc="-25" dirty="0">
                <a:latin typeface="Arial"/>
                <a:cs typeface="Arial"/>
              </a:rPr>
              <a:t>’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k</a:t>
            </a:r>
            <a:r>
              <a:rPr sz="2800" spc="40" dirty="0">
                <a:latin typeface="Arial"/>
                <a:cs typeface="Arial"/>
              </a:rPr>
              <a:t>no</a:t>
            </a:r>
            <a:r>
              <a:rPr sz="2800" spc="0" dirty="0">
                <a:latin typeface="Arial"/>
                <a:cs typeface="Arial"/>
              </a:rPr>
              <a:t>w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ho</a:t>
            </a:r>
            <a:r>
              <a:rPr sz="2800" spc="0" dirty="0">
                <a:latin typeface="Arial"/>
                <a:cs typeface="Arial"/>
              </a:rPr>
              <a:t>w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m</a:t>
            </a:r>
            <a:r>
              <a:rPr sz="2800" spc="40" dirty="0">
                <a:latin typeface="Arial"/>
                <a:cs typeface="Arial"/>
              </a:rPr>
              <a:t>an</a:t>
            </a:r>
            <a:r>
              <a:rPr sz="2800" spc="0" dirty="0">
                <a:latin typeface="Arial"/>
                <a:cs typeface="Arial"/>
              </a:rPr>
              <a:t>y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-35" dirty="0">
                <a:latin typeface="Arial"/>
                <a:cs typeface="Arial"/>
              </a:rPr>
              <a:t>m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oo</a:t>
            </a:r>
            <a:r>
              <a:rPr sz="2800" spc="0" dirty="0">
                <a:latin typeface="Arial"/>
                <a:cs typeface="Arial"/>
              </a:rPr>
              <a:t>p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wil</a:t>
            </a:r>
            <a:r>
              <a:rPr sz="2800" spc="0" dirty="0">
                <a:latin typeface="Arial"/>
                <a:cs typeface="Arial"/>
              </a:rPr>
              <a:t>l </a:t>
            </a:r>
            <a:r>
              <a:rPr sz="2800" spc="40" dirty="0">
                <a:latin typeface="Arial"/>
                <a:cs typeface="Arial"/>
              </a:rPr>
              <a:t>b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2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ed</a:t>
            </a:r>
            <a:r>
              <a:rPr sz="2800" spc="0" dirty="0">
                <a:latin typeface="Arial"/>
                <a:cs typeface="Arial"/>
              </a:rPr>
              <a:t>,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but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9"/>
              </a:spcBef>
              <a:buFont typeface="Arial"/>
              <a:buChar char="•"/>
            </a:pPr>
            <a:endParaRPr sz="600"/>
          </a:p>
          <a:p>
            <a:pPr marL="762000" lvl="1" indent="-292100">
              <a:lnSpc>
                <a:spcPct val="100000"/>
              </a:lnSpc>
              <a:buFont typeface="Arial"/>
              <a:buChar char="–"/>
              <a:tabLst>
                <a:tab pos="762000" algn="l"/>
              </a:tabLst>
            </a:pP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0" dirty="0">
                <a:latin typeface="Arial"/>
                <a:cs typeface="Arial"/>
              </a:rPr>
              <a:t>ou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b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z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se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while</a:t>
            </a:r>
            <a:r>
              <a:rPr sz="2000" spc="-40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oo</a:t>
            </a:r>
            <a:r>
              <a:rPr sz="2800" spc="0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40"/>
              </a:spcBef>
              <a:buFont typeface="Arial"/>
              <a:buChar char="–"/>
            </a:pPr>
            <a:endParaRPr sz="700"/>
          </a:p>
          <a:p>
            <a:pPr marL="762000" lvl="1" indent="-292100">
              <a:lnSpc>
                <a:spcPct val="100000"/>
              </a:lnSpc>
              <a:buFont typeface="Arial"/>
              <a:buChar char="–"/>
              <a:tabLst>
                <a:tab pos="762000" algn="l"/>
              </a:tabLst>
            </a:pP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wil</a:t>
            </a:r>
            <a:r>
              <a:rPr sz="2800" spc="0" dirty="0">
                <a:latin typeface="Arial"/>
                <a:cs typeface="Arial"/>
              </a:rPr>
              <a:t>l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b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ea</a:t>
            </a:r>
            <a:r>
              <a:rPr sz="2800" spc="-15" dirty="0">
                <a:latin typeface="Arial"/>
                <a:cs typeface="Arial"/>
              </a:rPr>
              <a:t>st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on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se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d</a:t>
            </a:r>
            <a:r>
              <a:rPr sz="2000" spc="-5" dirty="0">
                <a:latin typeface="Courier New"/>
                <a:cs typeface="Courier New"/>
              </a:rPr>
              <a:t>o-</a:t>
            </a:r>
            <a:r>
              <a:rPr sz="2000" spc="0" dirty="0">
                <a:latin typeface="Courier New"/>
                <a:cs typeface="Courier New"/>
              </a:rPr>
              <a:t>while</a:t>
            </a:r>
            <a:r>
              <a:rPr sz="2000" spc="-40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oop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39"/>
              </a:spcBef>
              <a:buFont typeface="Arial"/>
              <a:buChar char="–"/>
            </a:pPr>
            <a:endParaRPr sz="60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5" dirty="0">
                <a:latin typeface="Arial"/>
                <a:cs typeface="Arial"/>
              </a:rPr>
              <a:t>G</a:t>
            </a:r>
            <a:r>
              <a:rPr sz="2800" spc="20" dirty="0">
                <a:latin typeface="Arial"/>
                <a:cs typeface="Arial"/>
              </a:rPr>
              <a:t>e</a:t>
            </a:r>
            <a:r>
              <a:rPr sz="2800" spc="40" dirty="0">
                <a:latin typeface="Arial"/>
                <a:cs typeface="Arial"/>
              </a:rPr>
              <a:t>ne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-25" dirty="0">
                <a:latin typeface="Arial"/>
                <a:cs typeface="Arial"/>
              </a:rPr>
              <a:t>ll</a:t>
            </a:r>
            <a:r>
              <a:rPr sz="2800" spc="-200" dirty="0">
                <a:latin typeface="Arial"/>
                <a:cs typeface="Arial"/>
              </a:rPr>
              <a:t>y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while</a:t>
            </a:r>
            <a:r>
              <a:rPr sz="2000" spc="-40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Arial"/>
                <a:cs typeface="Arial"/>
              </a:rPr>
              <a:t>l</a:t>
            </a:r>
            <a:r>
              <a:rPr sz="2800" spc="40" dirty="0">
                <a:latin typeface="Arial"/>
                <a:cs typeface="Arial"/>
              </a:rPr>
              <a:t>oo</a:t>
            </a:r>
            <a:r>
              <a:rPr sz="2800" spc="0" dirty="0">
                <a:latin typeface="Arial"/>
                <a:cs typeface="Arial"/>
              </a:rPr>
              <a:t>p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4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f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0" dirty="0">
                <a:latin typeface="Arial"/>
                <a:cs typeface="Arial"/>
              </a:rPr>
              <a:t>ho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0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800"/>
            <a:ext cx="8072119" cy="543924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lang="en-US" altLang="ko-KR" sz="3600" dirty="0">
                <a:latin typeface="Arial"/>
                <a:cs typeface="Arial"/>
              </a:rPr>
              <a:t>Self </a:t>
            </a:r>
            <a:r>
              <a:rPr lang="en-US" altLang="ko-KR" sz="3600">
                <a:latin typeface="Arial"/>
                <a:cs typeface="Arial"/>
              </a:rPr>
              <a:t>Test</a:t>
            </a:r>
            <a:r>
              <a:rPr lang="ko-KR" altLang="en-US" sz="3600">
                <a:latin typeface="Arial"/>
                <a:cs typeface="Arial"/>
              </a:rPr>
              <a:t> </a:t>
            </a:r>
            <a:r>
              <a:rPr lang="en-US" altLang="ko-KR" sz="3600">
                <a:latin typeface="Arial"/>
                <a:cs typeface="Arial"/>
              </a:rPr>
              <a:t>2</a:t>
            </a:r>
            <a:br>
              <a:rPr lang="en-US" altLang="ko-KR" sz="3600">
                <a:latin typeface="Arial"/>
                <a:cs typeface="Arial"/>
              </a:rPr>
            </a:br>
            <a:br>
              <a:rPr lang="ko-KR" altLang="en-US" sz="2000" dirty="0">
                <a:latin typeface="Arial"/>
                <a:cs typeface="Arial"/>
              </a:rPr>
            </a:br>
            <a:endParaRPr lang="ko-KR" altLang="en-US"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18499"/>
            <a:ext cx="7661275" cy="4365625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/>
          <a:p>
            <a:pPr marL="12700" marR="375920">
              <a:lnSpc>
                <a:spcPct val="101200"/>
              </a:lnSpc>
              <a:tabLst>
                <a:tab pos="354965" algn="l"/>
              </a:tabLst>
              <a:defRPr/>
            </a:pPr>
            <a:endParaRPr sz="2800" spc="10" dirty="0">
              <a:latin typeface="Arial"/>
              <a:cs typeface="Aria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5940" y="1066800"/>
            <a:ext cx="4554806" cy="666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Arial"/>
                <a:cs typeface="Arial"/>
              </a:rPr>
              <a:t>숫자 계산 프로그램</a:t>
            </a:r>
            <a:r>
              <a:rPr lang="en-US" altLang="ko-KR" sz="2000" b="1" dirty="0">
                <a:latin typeface="Arial"/>
                <a:cs typeface="Arial"/>
              </a:rPr>
              <a:t>1</a:t>
            </a:r>
            <a:br>
              <a:rPr lang="en-US" altLang="ko-KR" sz="2000" b="1" dirty="0">
                <a:latin typeface="Arial"/>
                <a:cs typeface="Arial"/>
              </a:rPr>
            </a:br>
            <a:endParaRPr lang="en-US" altLang="ko-KR" sz="2000" b="1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/>
                <a:cs typeface="Arial"/>
              </a:rPr>
              <a:t>-</a:t>
            </a:r>
            <a:r>
              <a:rPr lang="ko-KR" altLang="en-US" sz="1400" dirty="0">
                <a:latin typeface="Arial"/>
                <a:cs typeface="Arial"/>
              </a:rPr>
              <a:t>다음의 기능을 수행하는 프로그램을 만드시오</a:t>
            </a:r>
            <a:r>
              <a:rPr lang="en-US" altLang="ko-KR" sz="1400" dirty="0">
                <a:latin typeface="Arial"/>
                <a:cs typeface="Arial"/>
              </a:rPr>
              <a:t>.</a:t>
            </a:r>
            <a:br>
              <a:rPr lang="en-US" altLang="ko-KR" sz="1400" dirty="0">
                <a:latin typeface="Arial"/>
                <a:cs typeface="Arial"/>
              </a:rPr>
            </a:br>
            <a:r>
              <a:rPr lang="en-US" altLang="ko-KR" sz="1400" dirty="0">
                <a:latin typeface="Arial"/>
                <a:cs typeface="Arial"/>
              </a:rPr>
              <a:t>1) ”</a:t>
            </a:r>
            <a:r>
              <a:rPr lang="ko-KR" altLang="en-US" sz="1400" dirty="0">
                <a:latin typeface="Arial"/>
                <a:cs typeface="Arial"/>
              </a:rPr>
              <a:t>숫자를 </a:t>
            </a:r>
            <a:r>
              <a:rPr lang="ko-KR" altLang="en-US" sz="1400" dirty="0" err="1">
                <a:latin typeface="Arial"/>
                <a:cs typeface="Arial"/>
              </a:rPr>
              <a:t>입력하시오</a:t>
            </a:r>
            <a:r>
              <a:rPr lang="en-US" altLang="ko-KR" sz="1400" dirty="0">
                <a:latin typeface="Arial"/>
                <a:cs typeface="Arial"/>
              </a:rPr>
              <a:t>＂</a:t>
            </a:r>
            <a:r>
              <a:rPr lang="ko-KR" altLang="en-US" sz="1400" dirty="0">
                <a:latin typeface="Arial"/>
                <a:cs typeface="Arial"/>
              </a:rPr>
              <a:t>라는 문구를 출력</a:t>
            </a:r>
            <a:br>
              <a:rPr lang="en-US" altLang="ko-KR" sz="1400" dirty="0">
                <a:latin typeface="Arial"/>
                <a:cs typeface="Arial"/>
              </a:rPr>
            </a:br>
            <a:r>
              <a:rPr lang="en-US" altLang="ko-KR" sz="1400" dirty="0">
                <a:latin typeface="Arial"/>
                <a:cs typeface="Arial"/>
              </a:rPr>
              <a:t>2) while</a:t>
            </a:r>
            <a:r>
              <a:rPr lang="ko-KR" altLang="en-US" sz="1400" dirty="0">
                <a:latin typeface="Arial"/>
                <a:cs typeface="Arial"/>
              </a:rPr>
              <a:t>문으로 사용자로부터 숫자를 입력 받음</a:t>
            </a:r>
            <a:br>
              <a:rPr lang="en-US" altLang="ko-KR" sz="1400" dirty="0">
                <a:latin typeface="Arial"/>
                <a:cs typeface="Arial"/>
              </a:rPr>
            </a:br>
            <a:r>
              <a:rPr lang="en-US" altLang="ko-KR" sz="1400" dirty="0">
                <a:latin typeface="Arial"/>
                <a:cs typeface="Arial"/>
              </a:rPr>
              <a:t>3) </a:t>
            </a:r>
            <a:r>
              <a:rPr lang="ko-KR" altLang="en-US" sz="1400" dirty="0">
                <a:latin typeface="Arial"/>
                <a:cs typeface="Arial"/>
              </a:rPr>
              <a:t>사용자가 </a:t>
            </a:r>
            <a:r>
              <a:rPr lang="en-US" altLang="ko-KR" sz="1400" dirty="0">
                <a:latin typeface="Arial"/>
                <a:cs typeface="Arial"/>
              </a:rPr>
              <a:t>“</a:t>
            </a:r>
            <a:r>
              <a:rPr lang="ko-KR" altLang="en-US" sz="1400" dirty="0">
                <a:latin typeface="Arial"/>
                <a:cs typeface="Arial"/>
              </a:rPr>
              <a:t>입력 끝</a:t>
            </a:r>
            <a:r>
              <a:rPr lang="en-US" altLang="ko-KR" sz="1400" dirty="0">
                <a:latin typeface="Arial"/>
                <a:cs typeface="Arial"/>
              </a:rPr>
              <a:t>＂</a:t>
            </a:r>
            <a:r>
              <a:rPr lang="ko-KR" altLang="en-US" sz="1400" dirty="0">
                <a:latin typeface="Arial"/>
                <a:cs typeface="Arial"/>
              </a:rPr>
              <a:t>을 입력하면 그만 숫자를 </a:t>
            </a:r>
            <a:endParaRPr lang="en-US" altLang="ko-KR" sz="14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Arial"/>
                <a:cs typeface="Arial"/>
              </a:rPr>
              <a:t>입력 받는다</a:t>
            </a:r>
            <a:r>
              <a:rPr lang="en-US" altLang="ko-KR" sz="1400" dirty="0">
                <a:latin typeface="Arial"/>
                <a:cs typeface="Arial"/>
              </a:rPr>
              <a:t>.</a:t>
            </a:r>
            <a:br>
              <a:rPr lang="en-US" altLang="ko-KR" sz="1400" dirty="0">
                <a:latin typeface="Arial"/>
                <a:cs typeface="Arial"/>
              </a:rPr>
            </a:br>
            <a:r>
              <a:rPr lang="en-US" altLang="ko-KR" sz="1400" dirty="0">
                <a:latin typeface="Arial"/>
                <a:cs typeface="Arial"/>
              </a:rPr>
              <a:t>4) </a:t>
            </a:r>
            <a:r>
              <a:rPr lang="ko-KR" altLang="en-US" sz="1400" dirty="0">
                <a:latin typeface="Arial"/>
                <a:cs typeface="Arial"/>
              </a:rPr>
              <a:t>계산하고 싶은 연산의 번호를 입력</a:t>
            </a:r>
            <a:br>
              <a:rPr lang="en-US" altLang="ko-KR" sz="1400" dirty="0">
                <a:latin typeface="Arial"/>
                <a:cs typeface="Arial"/>
              </a:rPr>
            </a:br>
            <a:r>
              <a:rPr lang="en-US" altLang="ko-KR" sz="1400" dirty="0">
                <a:latin typeface="Arial"/>
                <a:cs typeface="Arial"/>
              </a:rPr>
              <a:t>5) </a:t>
            </a:r>
            <a:r>
              <a:rPr lang="ko-KR" altLang="en-US" sz="1400" dirty="0">
                <a:latin typeface="Arial"/>
                <a:cs typeface="Arial"/>
              </a:rPr>
              <a:t>각 연산 번호에 따라 지금까지 입력 받은 숫자들의</a:t>
            </a:r>
            <a:endParaRPr lang="en-US" altLang="ko-KR" sz="14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Arial"/>
                <a:cs typeface="Arial"/>
              </a:rPr>
              <a:t> 합</a:t>
            </a:r>
            <a:r>
              <a:rPr lang="en-US" altLang="ko-KR" sz="1400" dirty="0">
                <a:latin typeface="Arial"/>
                <a:cs typeface="Arial"/>
              </a:rPr>
              <a:t>,</a:t>
            </a:r>
            <a:r>
              <a:rPr lang="ko-KR" altLang="en-US" sz="1400" dirty="0">
                <a:latin typeface="Arial"/>
                <a:cs typeface="Arial"/>
              </a:rPr>
              <a:t>평균</a:t>
            </a:r>
            <a:r>
              <a:rPr lang="en-US" altLang="ko-KR" sz="1400" dirty="0">
                <a:latin typeface="Arial"/>
                <a:cs typeface="Arial"/>
              </a:rPr>
              <a:t>,</a:t>
            </a:r>
            <a:r>
              <a:rPr lang="ko-KR" altLang="en-US" sz="1400" dirty="0">
                <a:latin typeface="Arial"/>
                <a:cs typeface="Arial"/>
              </a:rPr>
              <a:t>최대값</a:t>
            </a:r>
            <a:r>
              <a:rPr lang="en-US" altLang="ko-KR" sz="1400" dirty="0">
                <a:latin typeface="Arial"/>
                <a:cs typeface="Arial"/>
              </a:rPr>
              <a:t>,</a:t>
            </a:r>
            <a:r>
              <a:rPr lang="ko-KR" altLang="en-US" sz="1400" dirty="0">
                <a:latin typeface="Arial"/>
                <a:cs typeface="Arial"/>
              </a:rPr>
              <a:t>최소값을 출력</a:t>
            </a:r>
            <a:endParaRPr lang="en-US" altLang="ko-KR" sz="14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Arial"/>
                <a:cs typeface="Arial"/>
              </a:rPr>
              <a:t>Hint 1 : Needed value  :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Arial"/>
                <a:cs typeface="Arial"/>
              </a:rPr>
              <a:t>숫자와 </a:t>
            </a:r>
            <a:r>
              <a:rPr lang="en-US" altLang="ko-KR" sz="1200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lang="ko-KR" altLang="en-US" sz="1200" dirty="0">
                <a:solidFill>
                  <a:srgbClr val="FF0000"/>
                </a:solidFill>
                <a:latin typeface="Arial"/>
                <a:cs typeface="Arial"/>
              </a:rPr>
              <a:t>입력 끝</a:t>
            </a:r>
            <a:r>
              <a:rPr lang="en-US" altLang="ko-KR" sz="1200" dirty="0">
                <a:solidFill>
                  <a:srgbClr val="FF0000"/>
                </a:solidFill>
                <a:latin typeface="Arial"/>
                <a:cs typeface="Arial"/>
              </a:rPr>
              <a:t>＂</a:t>
            </a:r>
            <a:r>
              <a:rPr lang="ko-KR" altLang="en-US" sz="1200" dirty="0">
                <a:solidFill>
                  <a:srgbClr val="FF0000"/>
                </a:solidFill>
                <a:latin typeface="Arial"/>
                <a:cs typeface="Arial"/>
              </a:rPr>
              <a:t>을 입력 받을 변수 </a:t>
            </a:r>
            <a:r>
              <a:rPr lang="en-US" altLang="ko-KR" sz="1200" dirty="0">
                <a:solidFill>
                  <a:srgbClr val="FF0000"/>
                </a:solidFill>
                <a:latin typeface="Arial"/>
                <a:cs typeface="Arial"/>
              </a:rPr>
              <a:t>ex) String </a:t>
            </a:r>
            <a:r>
              <a:rPr lang="en-US" altLang="ko-KR" sz="1200" dirty="0" err="1">
                <a:solidFill>
                  <a:srgbClr val="FF0000"/>
                </a:solidFill>
                <a:latin typeface="Arial"/>
                <a:cs typeface="Arial"/>
              </a:rPr>
              <a:t>str</a:t>
            </a:r>
            <a:r>
              <a:rPr lang="en-US" altLang="ko-KR" sz="1200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Arial"/>
                <a:cs typeface="Arial"/>
              </a:rPr>
              <a:t>입력한 숫자 개수 </a:t>
            </a:r>
            <a:r>
              <a:rPr lang="en-US" altLang="ko-KR" sz="1200" dirty="0">
                <a:solidFill>
                  <a:srgbClr val="FF0000"/>
                </a:solidFill>
                <a:latin typeface="Arial"/>
                <a:cs typeface="Arial"/>
              </a:rPr>
              <a:t>count </a:t>
            </a:r>
            <a:r>
              <a:rPr lang="ko-KR" altLang="en-US" sz="1200" dirty="0">
                <a:solidFill>
                  <a:srgbClr val="FF0000"/>
                </a:solidFill>
                <a:latin typeface="Arial"/>
                <a:cs typeface="Arial"/>
              </a:rPr>
              <a:t>변수 </a:t>
            </a:r>
            <a:r>
              <a:rPr lang="en-US" altLang="ko-KR" sz="1200" dirty="0">
                <a:solidFill>
                  <a:srgbClr val="FF0000"/>
                </a:solidFill>
                <a:latin typeface="Arial"/>
                <a:cs typeface="Arial"/>
              </a:rPr>
              <a:t>ex) </a:t>
            </a:r>
            <a:r>
              <a:rPr lang="en-US" altLang="ko-KR" sz="1200" dirty="0" err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  <a:latin typeface="Arial"/>
                <a:cs typeface="Arial"/>
              </a:rPr>
              <a:t> count=0;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Arial"/>
                <a:cs typeface="Arial"/>
              </a:rPr>
              <a:t>모든 숫자를 합할 변수 </a:t>
            </a:r>
            <a:r>
              <a:rPr lang="en-US" altLang="ko-KR" sz="1200" dirty="0">
                <a:solidFill>
                  <a:srgbClr val="FF0000"/>
                </a:solidFill>
                <a:latin typeface="Arial"/>
                <a:cs typeface="Arial"/>
              </a:rPr>
              <a:t>ex) </a:t>
            </a:r>
            <a:r>
              <a:rPr lang="en-US" altLang="ko-KR" sz="1200" dirty="0" err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  <a:latin typeface="Arial"/>
                <a:cs typeface="Arial"/>
              </a:rPr>
              <a:t> sum=0;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Arial"/>
                <a:cs typeface="Arial"/>
              </a:rPr>
              <a:t>최대값</a:t>
            </a:r>
            <a:r>
              <a:rPr lang="en-US" altLang="ko-KR" sz="12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lang="ko-KR" altLang="en-US" sz="1200" dirty="0">
                <a:solidFill>
                  <a:srgbClr val="FF0000"/>
                </a:solidFill>
                <a:latin typeface="Arial"/>
                <a:cs typeface="Arial"/>
              </a:rPr>
              <a:t>최소값 변수 </a:t>
            </a:r>
            <a:r>
              <a:rPr lang="en-US" altLang="ko-KR" sz="1200" dirty="0">
                <a:solidFill>
                  <a:srgbClr val="FF0000"/>
                </a:solidFill>
                <a:latin typeface="Arial"/>
                <a:cs typeface="Arial"/>
              </a:rPr>
              <a:t>ex) </a:t>
            </a:r>
            <a:r>
              <a:rPr lang="en-US" altLang="ko-KR" sz="1200" dirty="0" err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  <a:latin typeface="Arial"/>
                <a:cs typeface="Arial"/>
              </a:rPr>
              <a:t> max=-99999, min=99999;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Arial"/>
                <a:cs typeface="Arial"/>
              </a:rPr>
              <a:t>Hint 2. </a:t>
            </a:r>
            <a:r>
              <a:rPr lang="ko-KR" altLang="en-US" sz="1200" dirty="0">
                <a:solidFill>
                  <a:srgbClr val="FF0000"/>
                </a:solidFill>
                <a:latin typeface="Arial"/>
                <a:cs typeface="Arial"/>
              </a:rPr>
              <a:t>문자열 타입을 정수형 타입으로 바꿔주는 </a:t>
            </a:r>
            <a:r>
              <a:rPr lang="ko-KR" altLang="en-US" sz="1200" dirty="0" err="1">
                <a:solidFill>
                  <a:srgbClr val="FF0000"/>
                </a:solidFill>
                <a:latin typeface="Arial"/>
                <a:cs typeface="Arial"/>
              </a:rPr>
              <a:t>메소드</a:t>
            </a:r>
            <a:r>
              <a:rPr lang="ko-KR" altLang="en-US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lang="en-US" altLang="ko-KR" sz="12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Arial"/>
                <a:cs typeface="Arial"/>
              </a:rPr>
              <a:t>Ex) </a:t>
            </a:r>
            <a:r>
              <a:rPr lang="en-US" altLang="ko-KR" sz="1200" dirty="0" err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Arial"/>
                <a:cs typeface="Arial"/>
              </a:rPr>
              <a:t>num</a:t>
            </a:r>
            <a:r>
              <a:rPr lang="en-US" altLang="ko-KR" sz="1200" dirty="0">
                <a:solidFill>
                  <a:srgbClr val="FF0000"/>
                </a:solidFill>
                <a:latin typeface="Arial"/>
                <a:cs typeface="Arial"/>
              </a:rPr>
              <a:t> = </a:t>
            </a:r>
            <a:r>
              <a:rPr lang="en-US" altLang="ko-KR" sz="1200" dirty="0" err="1">
                <a:solidFill>
                  <a:srgbClr val="FF0000"/>
                </a:solidFill>
                <a:latin typeface="Arial"/>
                <a:cs typeface="Arial"/>
              </a:rPr>
              <a:t>Integer.parseInt</a:t>
            </a:r>
            <a:r>
              <a:rPr lang="en-US" altLang="ko-KR" sz="12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  <a:latin typeface="Arial"/>
                <a:cs typeface="Arial"/>
              </a:rPr>
              <a:t>str</a:t>
            </a:r>
            <a:r>
              <a:rPr lang="en-US" altLang="ko-KR" sz="1200" dirty="0">
                <a:solidFill>
                  <a:srgbClr val="FF0000"/>
                </a:solidFill>
                <a:latin typeface="Arial"/>
                <a:cs typeface="Arial"/>
              </a:rPr>
              <a:t>);</a:t>
            </a:r>
          </a:p>
          <a:p>
            <a:pPr>
              <a:lnSpc>
                <a:spcPct val="150000"/>
              </a:lnSpc>
            </a:pPr>
            <a:br>
              <a:rPr lang="ko-KR" altLang="en-US" dirty="0">
                <a:latin typeface="Arial"/>
                <a:cs typeface="Arial"/>
              </a:rPr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746" y="1905000"/>
            <a:ext cx="3810000" cy="274364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05400" y="1534199"/>
            <a:ext cx="1051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출력 화면</a:t>
            </a:r>
            <a:r>
              <a:rPr lang="en-US" altLang="ko-KR" sz="1400" dirty="0"/>
              <a:t>-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220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>
            <a:no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lang="en-US" altLang="ko-KR" sz="3600" dirty="0">
                <a:latin typeface="Arial"/>
                <a:cs typeface="Arial"/>
              </a:rPr>
              <a:t>Self Test</a:t>
            </a:r>
            <a:r>
              <a:rPr lang="ko-KR" altLang="en-US" sz="3600" dirty="0">
                <a:latin typeface="Arial"/>
                <a:cs typeface="Arial"/>
              </a:rPr>
              <a:t> </a:t>
            </a:r>
            <a:r>
              <a:rPr lang="en-US" altLang="ko-KR" sz="3600" dirty="0">
                <a:latin typeface="Arial"/>
                <a:cs typeface="Arial"/>
              </a:rPr>
              <a:t>3</a:t>
            </a:r>
            <a:br>
              <a:rPr lang="ko-KR" altLang="en-US" sz="3600" dirty="0">
                <a:latin typeface="Arial"/>
                <a:cs typeface="Arial"/>
              </a:rPr>
            </a:br>
            <a:br>
              <a:rPr lang="ko-KR" altLang="en-US" sz="3600" dirty="0">
                <a:latin typeface="Arial"/>
                <a:cs typeface="Arial"/>
              </a:rPr>
            </a:br>
            <a:br>
              <a:rPr lang="ko-KR" altLang="en-US" sz="3600" dirty="0">
                <a:latin typeface="Arial"/>
                <a:cs typeface="Arial"/>
              </a:rPr>
            </a:br>
            <a:br>
              <a:rPr lang="ko-KR" altLang="en-US" sz="3600" dirty="0">
                <a:latin typeface="Arial"/>
                <a:cs typeface="Arial"/>
              </a:rPr>
            </a:br>
            <a:endParaRPr lang="ko-KR" altLang="en-US"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18499"/>
            <a:ext cx="7661275" cy="4365625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/>
          <a:p>
            <a:pPr marL="355600" marR="375920" indent="-342900">
              <a:lnSpc>
                <a:spcPct val="101200"/>
              </a:lnSpc>
              <a:buFont typeface="Arial"/>
              <a:buChar char="•"/>
              <a:tabLst>
                <a:tab pos="354965" algn="l"/>
              </a:tabLst>
              <a:defRPr/>
            </a:pPr>
            <a:endParaRPr sz="2800" spc="10" dirty="0">
              <a:latin typeface="Arial"/>
              <a:cs typeface="Aria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5940" y="1012637"/>
            <a:ext cx="78460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Arial"/>
                <a:cs typeface="Arial"/>
              </a:rPr>
              <a:t>파일 입출력 프로그램 </a:t>
            </a:r>
            <a:r>
              <a:rPr lang="en-US" altLang="ko-KR" sz="2000" b="1" dirty="0">
                <a:latin typeface="Arial"/>
                <a:cs typeface="Arial"/>
              </a:rPr>
              <a:t>2 </a:t>
            </a:r>
          </a:p>
          <a:p>
            <a:endParaRPr lang="en-US" altLang="ko-KR" dirty="0">
              <a:latin typeface="Arial"/>
              <a:cs typeface="Arial"/>
            </a:endParaRPr>
          </a:p>
          <a:p>
            <a:r>
              <a:rPr lang="ko-KR" altLang="en-US" dirty="0">
                <a:latin typeface="Arial"/>
                <a:cs typeface="Arial"/>
              </a:rPr>
              <a:t>파일에 입력된 정수들에 </a:t>
            </a:r>
            <a:r>
              <a:rPr lang="en-US" altLang="ko-KR" dirty="0">
                <a:latin typeface="Arial"/>
                <a:cs typeface="Arial"/>
              </a:rPr>
              <a:t>100</a:t>
            </a:r>
            <a:r>
              <a:rPr lang="ko-KR" altLang="en-US" dirty="0">
                <a:latin typeface="Arial"/>
                <a:cs typeface="Arial"/>
              </a:rPr>
              <a:t>을 곱해서 콘솔에 출력하고</a:t>
            </a:r>
            <a:r>
              <a:rPr lang="en-US" altLang="ko-KR" dirty="0">
                <a:latin typeface="Arial"/>
                <a:cs typeface="Arial"/>
              </a:rPr>
              <a:t>,</a:t>
            </a:r>
            <a:r>
              <a:rPr lang="ko-KR" altLang="en-US" dirty="0">
                <a:latin typeface="Arial"/>
                <a:cs typeface="Arial"/>
              </a:rPr>
              <a:t> </a:t>
            </a:r>
            <a:endParaRPr lang="en-US" altLang="ko-KR" dirty="0">
              <a:latin typeface="Arial"/>
              <a:cs typeface="Arial"/>
            </a:endParaRPr>
          </a:p>
          <a:p>
            <a:r>
              <a:rPr lang="ko-KR" altLang="en-US" dirty="0">
                <a:latin typeface="Arial"/>
                <a:cs typeface="Arial"/>
              </a:rPr>
              <a:t>입력된 문자열을 대문자로 바꿔서 파일로 출력하는 프로그램을 작성하여라</a:t>
            </a:r>
            <a:r>
              <a:rPr lang="en-US" altLang="ko-KR" dirty="0">
                <a:latin typeface="Arial"/>
                <a:cs typeface="Arial"/>
              </a:rPr>
              <a:t>.</a:t>
            </a:r>
          </a:p>
          <a:p>
            <a:endParaRPr lang="en-US" altLang="ko-KR" dirty="0">
              <a:latin typeface="Arial"/>
              <a:cs typeface="Arial"/>
            </a:endParaRPr>
          </a:p>
          <a:p>
            <a:br>
              <a:rPr lang="ko-KR" altLang="en-US" dirty="0">
                <a:latin typeface="Arial"/>
                <a:cs typeface="Arial"/>
              </a:rPr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28" y="2362200"/>
            <a:ext cx="3962400" cy="42887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16628" y="2362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Hint 1. 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hasNextInt</a:t>
            </a:r>
            <a:r>
              <a:rPr lang="en-US" altLang="ko-KR" dirty="0">
                <a:solidFill>
                  <a:srgbClr val="FF0000"/>
                </a:solidFill>
              </a:rPr>
              <a:t>() : Returns true if the next token in this scanner's input can be interpreted as an 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 value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492" y="3975941"/>
            <a:ext cx="1731686" cy="131433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573644" y="357413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InputFile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790" y="4069787"/>
            <a:ext cx="1434818" cy="131433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02628" y="3574131"/>
            <a:ext cx="2246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Output Console &amp; File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366" y="5510448"/>
            <a:ext cx="1915265" cy="9768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37978"/>
            <a:ext cx="814705" cy="485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825"/>
              </a:lnSpc>
            </a:pPr>
            <a:r>
              <a:rPr sz="3200" spc="-15" dirty="0">
                <a:latin typeface="Times New Roman"/>
                <a:cs typeface="Times New Roman"/>
              </a:rPr>
              <a:t>Q</a:t>
            </a:r>
            <a:r>
              <a:rPr sz="3200" spc="0" dirty="0">
                <a:latin typeface="Times New Roman"/>
                <a:cs typeface="Times New Roman"/>
              </a:rPr>
              <a:t>nA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09320"/>
            <a:ext cx="2103755" cy="5581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-25" dirty="0">
                <a:latin typeface="Calibri"/>
                <a:cs typeface="Calibri"/>
              </a:rPr>
              <a:t>Q</a:t>
            </a:r>
            <a:r>
              <a:rPr sz="3600" spc="5" dirty="0">
                <a:latin typeface="Calibri"/>
                <a:cs typeface="Calibri"/>
              </a:rPr>
              <a:t>u</a:t>
            </a:r>
            <a:r>
              <a:rPr sz="3600" spc="-15" dirty="0">
                <a:latin typeface="Calibri"/>
                <a:cs typeface="Calibri"/>
              </a:rPr>
              <a:t>e</a:t>
            </a:r>
            <a:r>
              <a:rPr sz="3600" spc="-10" dirty="0">
                <a:latin typeface="Calibri"/>
                <a:cs typeface="Calibri"/>
              </a:rPr>
              <a:t>s</a:t>
            </a:r>
            <a:r>
              <a:rPr sz="3600" spc="-20" dirty="0">
                <a:latin typeface="Calibri"/>
                <a:cs typeface="Calibri"/>
              </a:rPr>
              <a:t>t</a:t>
            </a:r>
            <a:r>
              <a:rPr sz="3600" spc="-30" dirty="0">
                <a:latin typeface="Calibri"/>
                <a:cs typeface="Calibri"/>
              </a:rPr>
              <a:t>i</a:t>
            </a:r>
            <a:r>
              <a:rPr sz="3600" spc="0" dirty="0">
                <a:latin typeface="Calibri"/>
                <a:cs typeface="Calibri"/>
              </a:rPr>
              <a:t>o</a:t>
            </a:r>
            <a:r>
              <a:rPr sz="3600" spc="5" dirty="0">
                <a:latin typeface="Calibri"/>
                <a:cs typeface="Calibri"/>
              </a:rPr>
              <a:t>n</a:t>
            </a:r>
            <a:r>
              <a:rPr sz="3600" spc="-10" dirty="0">
                <a:latin typeface="Calibri"/>
                <a:cs typeface="Calibri"/>
              </a:rPr>
              <a:t>s</a:t>
            </a:r>
            <a:r>
              <a:rPr sz="3600" spc="0" dirty="0">
                <a:latin typeface="Calibri"/>
                <a:cs typeface="Calibri"/>
              </a:rPr>
              <a:t>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8340" y="6434772"/>
            <a:ext cx="30480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r>
              <a:rPr sz="1200" spc="3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5233-9936-44A6-BBFD-61241220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05157-EFBF-40B6-B8A0-3F1393F9D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93" y="4495800"/>
            <a:ext cx="6333964" cy="2240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1B2FA-784F-40AE-B1BB-A2F4431C2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99" y="1447800"/>
            <a:ext cx="7115558" cy="29285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4C50EF-DF8C-44AA-983D-D143DFEFB43F}"/>
              </a:ext>
            </a:extLst>
          </p:cNvPr>
          <p:cNvSpPr txBox="1"/>
          <p:nvPr/>
        </p:nvSpPr>
        <p:spPr>
          <a:xfrm>
            <a:off x="6248400" y="19050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</a:t>
            </a:r>
            <a:r>
              <a:rPr lang="ko-KR" altLang="en-US" dirty="0"/>
              <a:t>라는 값을 받으려면 </a:t>
            </a:r>
            <a:r>
              <a:rPr lang="en-US" altLang="ko-KR" dirty="0"/>
              <a:t>stream(</a:t>
            </a:r>
            <a:r>
              <a:rPr lang="ko-KR" altLang="en-US" dirty="0"/>
              <a:t>중간단계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endParaRPr lang="en-US" altLang="ko-KR" dirty="0"/>
          </a:p>
          <a:p>
            <a:r>
              <a:rPr lang="ko-KR" altLang="en-US" dirty="0"/>
              <a:t>저장하고 </a:t>
            </a:r>
            <a:r>
              <a:rPr lang="en-US" altLang="ko-KR" dirty="0"/>
              <a:t>text</a:t>
            </a:r>
            <a:r>
              <a:rPr lang="ko-KR" altLang="en-US" dirty="0"/>
              <a:t>에 최종적으로 저장한다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8AB39-3A3D-44DC-A004-F4FFAFD1365A}"/>
              </a:ext>
            </a:extLst>
          </p:cNvPr>
          <p:cNvSpPr txBox="1"/>
          <p:nvPr/>
        </p:nvSpPr>
        <p:spPr>
          <a:xfrm>
            <a:off x="3009898" y="5427306"/>
            <a:ext cx="243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바이트 </a:t>
            </a:r>
            <a:r>
              <a:rPr lang="en-US" altLang="ko-KR" sz="1200" dirty="0"/>
              <a:t>: </a:t>
            </a:r>
            <a:r>
              <a:rPr lang="ko-KR" altLang="en-US" sz="1200" dirty="0"/>
              <a:t>알파벳</a:t>
            </a:r>
            <a:r>
              <a:rPr lang="en-US" altLang="ko-KR" sz="1200" dirty="0"/>
              <a:t>, </a:t>
            </a:r>
            <a:r>
              <a:rPr lang="ko-KR" altLang="en-US" sz="1200" dirty="0"/>
              <a:t>동영상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606FF-0A06-4CDF-BED3-7C75B84BD08B}"/>
              </a:ext>
            </a:extLst>
          </p:cNvPr>
          <p:cNvSpPr txBox="1"/>
          <p:nvPr/>
        </p:nvSpPr>
        <p:spPr>
          <a:xfrm>
            <a:off x="3428999" y="6412001"/>
            <a:ext cx="1600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바이트 </a:t>
            </a:r>
            <a:r>
              <a:rPr lang="en-US" altLang="ko-KR" sz="1200" dirty="0"/>
              <a:t>: </a:t>
            </a:r>
            <a:r>
              <a:rPr lang="ko-KR" altLang="en-US" sz="1200" dirty="0"/>
              <a:t>한글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505E6-27D8-44EA-86B3-1217DCD58C67}"/>
              </a:ext>
            </a:extLst>
          </p:cNvPr>
          <p:cNvSpPr txBox="1"/>
          <p:nvPr/>
        </p:nvSpPr>
        <p:spPr>
          <a:xfrm>
            <a:off x="-2103593" y="4172634"/>
            <a:ext cx="213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스트림과 입출력 스트림의 차이</a:t>
            </a:r>
            <a:r>
              <a:rPr lang="en-US" altLang="ko-KR" dirty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5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77E0-DB30-4267-9EC4-05D4F35E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6048"/>
            <a:ext cx="6432207" cy="2362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08248"/>
            <a:ext cx="6215024" cy="285748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52800" y="776716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Character Stream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D1ED7-7AD6-4CAE-9707-025153479EC6}"/>
              </a:ext>
            </a:extLst>
          </p:cNvPr>
          <p:cNvSpPr txBox="1"/>
          <p:nvPr/>
        </p:nvSpPr>
        <p:spPr>
          <a:xfrm>
            <a:off x="1524000" y="24384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84444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77E0-DB30-4267-9EC4-05D4F35E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23856" y="736263"/>
            <a:ext cx="149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Byte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Stream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05595"/>
            <a:ext cx="5923416" cy="27978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16" y="3968607"/>
            <a:ext cx="6245594" cy="212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Stream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904" y="1316736"/>
            <a:ext cx="5327904" cy="25655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2336" y="4369384"/>
            <a:ext cx="6360383" cy="246423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5940" y="928040"/>
            <a:ext cx="182245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kern="100">
                <a:solidFill>
                  <a:srgbClr val="000000"/>
                </a:solidFill>
                <a:latin typeface="Noto Sans Korean"/>
                <a:cs typeface="Times New Roman"/>
              </a:rPr>
              <a:t>Reader &amp; Writer</a:t>
            </a:r>
            <a:endParaRPr lang="ko-KR" altLang="ko-KR" sz="1600" kern="100">
              <a:latin typeface="맑은 고딕"/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6796" y="3882315"/>
            <a:ext cx="312699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kern="100">
                <a:solidFill>
                  <a:srgbClr val="000000"/>
                </a:solidFill>
                <a:latin typeface="Noto Sans Korean"/>
                <a:cs typeface="Times New Roman"/>
              </a:rPr>
              <a:t>InputStream &amp; OutputStream</a:t>
            </a:r>
            <a:endParaRPr lang="ko-KR" altLang="ko-KR" sz="1600" kern="100">
              <a:latin typeface="맑은 고딕"/>
              <a:cs typeface="Times New Roman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725" y="1790700"/>
            <a:ext cx="510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4824" y="4953000"/>
            <a:ext cx="6172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24CB0-86C8-450B-8344-94E3502FC87C}"/>
              </a:ext>
            </a:extLst>
          </p:cNvPr>
          <p:cNvSpPr txBox="1"/>
          <p:nvPr/>
        </p:nvSpPr>
        <p:spPr>
          <a:xfrm>
            <a:off x="5598562" y="1612138"/>
            <a:ext cx="3066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읽은 내용을 바이트로 바꾸고 </a:t>
            </a:r>
            <a:r>
              <a:rPr lang="en-US" altLang="ko-KR" dirty="0"/>
              <a:t>int</a:t>
            </a:r>
            <a:r>
              <a:rPr lang="ko-KR" altLang="en-US" dirty="0"/>
              <a:t>값으로 바꾸어 저장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dirty="0"/>
              <a:t>Text </a:t>
            </a:r>
            <a:r>
              <a:rPr lang="en-US" dirty="0" err="1"/>
              <a:t>Input</a:t>
            </a:r>
            <a:r>
              <a:rPr lang="en-US" altLang="ko-KR" dirty="0" err="1"/>
              <a:t>/</a:t>
            </a:r>
            <a:r>
              <a:rPr lang="en-US" dirty="0" err="1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sz="2800"/>
              <a:t>Import the </a:t>
            </a:r>
            <a:r>
              <a:rPr lang="en-US" sz="2800" b="1"/>
              <a:t>necessary classes</a:t>
            </a:r>
            <a:r>
              <a:rPr lang="en-US" sz="2800"/>
              <a:t> </a:t>
            </a:r>
          </a:p>
          <a:p>
            <a:pPr marL="457200" lvl="1" indent="0"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/>
                <a:cs typeface="Courier New"/>
              </a:rPr>
              <a:t>Ex)import java.io.FileInputStream;</a:t>
            </a:r>
            <a:br>
              <a:rPr lang="en-US" sz="2000" b="1">
                <a:solidFill>
                  <a:srgbClr val="034CA1"/>
                </a:solidFill>
                <a:latin typeface="Courier New"/>
                <a:cs typeface="Courier New"/>
              </a:rPr>
            </a:br>
            <a:r>
              <a:rPr lang="en-US" sz="2000" b="1">
                <a:solidFill>
                  <a:srgbClr val="034CA1"/>
                </a:solidFill>
                <a:latin typeface="Courier New"/>
                <a:cs typeface="Courier New"/>
              </a:rPr>
              <a:t>   import java.io.FileNotFoundException;</a:t>
            </a:r>
          </a:p>
          <a:p>
            <a:pPr marL="457200" lvl="1" indent="0">
              <a:buNone/>
              <a:defRPr/>
            </a:pPr>
            <a:r>
              <a:rPr lang="ko-KR" altLang="en-US" sz="2000" b="1">
                <a:solidFill>
                  <a:srgbClr val="034CA1"/>
                </a:solidFill>
                <a:latin typeface="Courier New"/>
                <a:cs typeface="Courier New"/>
              </a:rPr>
              <a:t>   </a:t>
            </a:r>
            <a:r>
              <a:rPr lang="en-US" altLang="ko-KR" sz="2000" b="1">
                <a:solidFill>
                  <a:srgbClr val="034CA1"/>
                </a:solidFill>
                <a:latin typeface="Courier New"/>
                <a:cs typeface="Courier New"/>
              </a:rPr>
              <a:t>import java.io.FileOutputStream;</a:t>
            </a:r>
          </a:p>
          <a:p>
            <a:pPr marL="457200" lvl="1" indent="0">
              <a:buNone/>
              <a:defRPr/>
            </a:pPr>
            <a:endParaRPr lang="en-US" sz="2000" b="1">
              <a:solidFill>
                <a:srgbClr val="034CA1"/>
              </a:solidFill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sz="2800"/>
              <a:t>Open the file inside a </a:t>
            </a:r>
            <a:r>
              <a:rPr lang="en-US" sz="2400" b="1">
                <a:solidFill>
                  <a:srgbClr val="034CA1"/>
                </a:solidFill>
                <a:latin typeface="Courier New"/>
                <a:cs typeface="Courier New"/>
              </a:rPr>
              <a:t>try</a:t>
            </a:r>
            <a:r>
              <a:rPr lang="en-US" sz="2800" b="1"/>
              <a:t>/</a:t>
            </a:r>
            <a:r>
              <a:rPr lang="en-US" sz="2400" b="1">
                <a:solidFill>
                  <a:srgbClr val="034CA1"/>
                </a:solidFill>
                <a:latin typeface="Courier New"/>
                <a:cs typeface="Courier New"/>
              </a:rPr>
              <a:t>catch</a:t>
            </a:r>
            <a:r>
              <a:rPr lang="en-US" sz="2800" b="1"/>
              <a:t> block</a:t>
            </a:r>
          </a:p>
          <a:p>
            <a:pPr lvl="1">
              <a:defRPr/>
            </a:pPr>
            <a:r>
              <a:rPr lang="en-US" sz="2400"/>
              <a:t>If an error occurs while trying to open the file then execution jumps to the catch block</a:t>
            </a:r>
          </a:p>
          <a:p>
            <a:pPr lvl="1">
              <a:defRPr/>
            </a:pPr>
            <a:r>
              <a:rPr lang="en-US" sz="2400"/>
              <a:t>This is discussed in more detail in Chapter 9</a:t>
            </a:r>
          </a:p>
          <a:p>
            <a:pPr marL="0" lvl="0" indent="0">
              <a:buNone/>
              <a:defRPr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2-</a:t>
            </a:r>
            <a:fld id="{B1389871-801D-4B7E-BA55-C20C75742D92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Try/Catch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153400" cy="4722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>
                <a:latin typeface="Courier New"/>
                <a:cs typeface="Courier New"/>
              </a:rPr>
              <a:t>Scanner fileIn = null ; </a:t>
            </a:r>
            <a:r>
              <a:rPr lang="en-US" sz="1600" i="1">
                <a:latin typeface="Courier New"/>
                <a:cs typeface="Courier New"/>
              </a:rPr>
              <a:t>// initializes fileIn to empty</a:t>
            </a:r>
          </a:p>
          <a:p>
            <a:pPr lvl="0">
              <a:defRPr/>
            </a:pPr>
            <a:r>
              <a:rPr lang="en-US" sz="1600">
                <a:latin typeface="Courier New"/>
                <a:cs typeface="Courier New"/>
              </a:rPr>
              <a:t>try</a:t>
            </a:r>
          </a:p>
          <a:p>
            <a:pPr lvl="0">
              <a:defRPr/>
            </a:pPr>
            <a:r>
              <a:rPr lang="en-US" sz="1600">
                <a:latin typeface="Courier New"/>
                <a:cs typeface="Courier New"/>
              </a:rPr>
              <a:t>{</a:t>
            </a:r>
          </a:p>
          <a:p>
            <a:pPr lvl="0">
              <a:defRPr/>
            </a:pPr>
            <a:r>
              <a:rPr lang="en-US" sz="1600" i="1">
                <a:latin typeface="Courier New"/>
                <a:cs typeface="Courier New"/>
              </a:rPr>
              <a:t>	// Attempt to open the file</a:t>
            </a:r>
          </a:p>
          <a:p>
            <a:pPr lvl="0">
              <a:defRPr/>
            </a:pPr>
            <a:r>
              <a:rPr lang="en-US" sz="1600">
                <a:latin typeface="Courier New"/>
                <a:cs typeface="Courier New"/>
              </a:rPr>
              <a:t>	fileIn = new Scanner( new FileInputStream("PathToFile"));</a:t>
            </a:r>
          </a:p>
          <a:p>
            <a:pPr lvl="0">
              <a:defRPr/>
            </a:pPr>
            <a:r>
              <a:rPr lang="en-US" sz="1600">
                <a:latin typeface="Courier New"/>
                <a:cs typeface="Courier New"/>
              </a:rPr>
              <a:t>}</a:t>
            </a:r>
          </a:p>
          <a:p>
            <a:pPr lvl="0">
              <a:defRPr/>
            </a:pPr>
            <a:r>
              <a:rPr lang="en-US" sz="1600">
                <a:latin typeface="Courier New"/>
                <a:cs typeface="Courier New"/>
              </a:rPr>
              <a:t>catch (FileNotFoundException e)</a:t>
            </a:r>
          </a:p>
          <a:p>
            <a:pPr lvl="0">
              <a:defRPr/>
            </a:pPr>
            <a:r>
              <a:rPr lang="en-US" sz="1600">
                <a:latin typeface="Courier New"/>
                <a:cs typeface="Courier New"/>
              </a:rPr>
              <a:t>{</a:t>
            </a:r>
          </a:p>
          <a:p>
            <a:pPr lvl="0">
              <a:defRPr/>
            </a:pPr>
            <a:r>
              <a:rPr lang="en-US" sz="1600" i="1">
                <a:latin typeface="Courier New"/>
                <a:cs typeface="Courier New"/>
              </a:rPr>
              <a:t>	// If the file could not be found, this code is executed</a:t>
            </a:r>
          </a:p>
          <a:p>
            <a:pPr lvl="0">
              <a:defRPr/>
            </a:pPr>
            <a:r>
              <a:rPr lang="en-US" sz="1600" i="1">
                <a:latin typeface="Courier New"/>
                <a:cs typeface="Courier New"/>
              </a:rPr>
              <a:t>	// and then the program exits</a:t>
            </a:r>
          </a:p>
          <a:p>
            <a:pPr lvl="0">
              <a:defRPr/>
            </a:pPr>
            <a:r>
              <a:rPr lang="en-US" sz="1600">
                <a:latin typeface="Courier New"/>
                <a:cs typeface="Courier New"/>
              </a:rPr>
              <a:t>	System.out.println("File not found.");</a:t>
            </a:r>
          </a:p>
          <a:p>
            <a:pPr lvl="0">
              <a:defRPr/>
            </a:pPr>
            <a:r>
              <a:rPr lang="en-US" sz="1600">
                <a:latin typeface="Courier New"/>
                <a:cs typeface="Courier New"/>
              </a:rPr>
              <a:t>	System.exit(0);</a:t>
            </a:r>
          </a:p>
          <a:p>
            <a:pPr lvl="0">
              <a:defRPr/>
            </a:pPr>
            <a:r>
              <a:rPr lang="en-US" sz="1600">
                <a:latin typeface="Courier New"/>
                <a:cs typeface="Courier New"/>
              </a:rPr>
              <a:t>}catch (IOException e2)</a:t>
            </a:r>
          </a:p>
          <a:p>
            <a:pPr lvl="0">
              <a:defRPr/>
            </a:pPr>
            <a:r>
              <a:rPr lang="en-US" sz="1600">
                <a:latin typeface="Courier New"/>
                <a:cs typeface="Courier New"/>
              </a:rPr>
              <a:t>{</a:t>
            </a:r>
          </a:p>
          <a:p>
            <a:pPr lvl="0">
              <a:defRPr/>
            </a:pPr>
            <a:r>
              <a:rPr lang="en-US" sz="1600">
                <a:latin typeface="Courier New"/>
                <a:cs typeface="Courier New"/>
              </a:rPr>
              <a:t>	// If the file or disk corrupts during file read, write, 	//and close and then </a:t>
            </a:r>
          </a:p>
          <a:p>
            <a:pPr lvl="0">
              <a:defRPr/>
            </a:pPr>
            <a:r>
              <a:rPr lang="en-US" sz="1600">
                <a:latin typeface="Courier New"/>
                <a:cs typeface="Courier New"/>
              </a:rPr>
              <a:t>	System.out.println(“File not opened.”);</a:t>
            </a:r>
          </a:p>
          <a:p>
            <a:pPr lvl="0">
              <a:defRPr/>
            </a:pPr>
            <a:r>
              <a:rPr lang="en-US" sz="1600">
                <a:latin typeface="Courier New"/>
                <a:cs typeface="Courier New"/>
              </a:rPr>
              <a:t>	System.exit(0);</a:t>
            </a:r>
          </a:p>
          <a:p>
            <a:pPr lvl="0">
              <a:defRPr/>
            </a:pPr>
            <a:r>
              <a:rPr lang="en-US" sz="160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72580-7593-4D16-803B-0464A2684AC9}"/>
              </a:ext>
            </a:extLst>
          </p:cNvPr>
          <p:cNvSpPr txBox="1"/>
          <p:nvPr/>
        </p:nvSpPr>
        <p:spPr>
          <a:xfrm>
            <a:off x="-2438400" y="1948464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Try</a:t>
            </a:r>
            <a:r>
              <a:rPr lang="ko-KR" altLang="en-US" sz="1400" dirty="0"/>
              <a:t>에서 문제가 발생하면 </a:t>
            </a:r>
            <a:r>
              <a:rPr lang="en-US" altLang="ko-KR" sz="1400" dirty="0"/>
              <a:t>catch</a:t>
            </a:r>
            <a:r>
              <a:rPr lang="ko-KR" altLang="en-US" sz="1400" dirty="0"/>
              <a:t>블록으로 넘어 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31390-2C41-4537-996A-7C074203B1A0}"/>
              </a:ext>
            </a:extLst>
          </p:cNvPr>
          <p:cNvSpPr txBox="1"/>
          <p:nvPr/>
        </p:nvSpPr>
        <p:spPr>
          <a:xfrm>
            <a:off x="7848600" y="1654925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pathToFile</a:t>
            </a:r>
            <a:r>
              <a:rPr lang="ko-KR" altLang="en-US" sz="1400" dirty="0"/>
              <a:t>의 내용을 스트림 객체에 저장한 후 </a:t>
            </a:r>
            <a:endParaRPr lang="en-US" altLang="ko-KR" sz="1400" dirty="0"/>
          </a:p>
          <a:p>
            <a:r>
              <a:rPr lang="ko-KR" altLang="en-US" sz="1400" dirty="0"/>
              <a:t>스캐너 클래스에 저장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1162</Words>
  <Application>Microsoft Office PowerPoint</Application>
  <PresentationFormat>화면 슬라이드 쇼(4:3)</PresentationFormat>
  <Paragraphs>343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8" baseType="lpstr">
      <vt:lpstr>&amp;quot</vt:lpstr>
      <vt:lpstr>Noto Sans Korean</vt:lpstr>
      <vt:lpstr>Ubuntu Condensed</vt:lpstr>
      <vt:lpstr>맑은 고딕</vt:lpstr>
      <vt:lpstr>함초롬돋움</vt:lpstr>
      <vt:lpstr>Arial</vt:lpstr>
      <vt:lpstr>Calibri</vt:lpstr>
      <vt:lpstr>Consolas</vt:lpstr>
      <vt:lpstr>Courier New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Stream</vt:lpstr>
      <vt:lpstr>Stream</vt:lpstr>
      <vt:lpstr>Stream</vt:lpstr>
      <vt:lpstr>Stream</vt:lpstr>
      <vt:lpstr>Text Input/Output</vt:lpstr>
      <vt:lpstr>Try/Catch Block</vt:lpstr>
      <vt:lpstr>Text Input</vt:lpstr>
      <vt:lpstr>Text Input</vt:lpstr>
      <vt:lpstr>Text Input</vt:lpstr>
      <vt:lpstr>Text Output</vt:lpstr>
      <vt:lpstr>Text Output</vt:lpstr>
      <vt:lpstr>Text Output</vt:lpstr>
      <vt:lpstr>Text Output</vt:lpstr>
      <vt:lpstr>Introduction to File Input/Output</vt:lpstr>
      <vt:lpstr>Text Input</vt:lpstr>
      <vt:lpstr>Program to Read a Text File</vt:lpstr>
      <vt:lpstr>Program to Read a Text File</vt:lpstr>
      <vt:lpstr>Program to Read a Text File</vt:lpstr>
      <vt:lpstr>Self Test1 </vt:lpstr>
      <vt:lpstr>PowerPoint 프레젠테이션</vt:lpstr>
      <vt:lpstr>Flow Control</vt:lpstr>
      <vt:lpstr>Branching Statements</vt:lpstr>
      <vt:lpstr>Switch Statements</vt:lpstr>
      <vt:lpstr>Switch Statements</vt:lpstr>
      <vt:lpstr>Loop Statements</vt:lpstr>
      <vt:lpstr>Loop Statements</vt:lpstr>
      <vt:lpstr>while Statement</vt:lpstr>
      <vt:lpstr>do-while Statement</vt:lpstr>
      <vt:lpstr>Infinite Loops</vt:lpstr>
      <vt:lpstr>for Statement</vt:lpstr>
      <vt:lpstr>Choosing a Loop Statement</vt:lpstr>
      <vt:lpstr>Self Test 2  </vt:lpstr>
      <vt:lpstr>Self Test 3    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CKH</dc:creator>
  <cp:lastModifiedBy>김효일</cp:lastModifiedBy>
  <cp:revision>99</cp:revision>
  <dcterms:created xsi:type="dcterms:W3CDTF">2018-03-20T14:19:04Z</dcterms:created>
  <dcterms:modified xsi:type="dcterms:W3CDTF">2019-03-30T11:05:31Z</dcterms:modified>
  <cp:version>1000.0000.01</cp:version>
</cp:coreProperties>
</file>