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7" r:id="rId14"/>
    <p:sldId id="290" r:id="rId15"/>
    <p:sldId id="291" r:id="rId16"/>
    <p:sldId id="292" r:id="rId17"/>
    <p:sldId id="293" r:id="rId18"/>
    <p:sldId id="295" r:id="rId19"/>
    <p:sldId id="324" r:id="rId20"/>
    <p:sldId id="297" r:id="rId21"/>
    <p:sldId id="296" r:id="rId22"/>
    <p:sldId id="298" r:id="rId23"/>
    <p:sldId id="299" r:id="rId24"/>
    <p:sldId id="321" r:id="rId25"/>
    <p:sldId id="322" r:id="rId26"/>
    <p:sldId id="323" r:id="rId27"/>
    <p:sldId id="300" r:id="rId28"/>
    <p:sldId id="301" r:id="rId29"/>
    <p:sldId id="302" r:id="rId30"/>
    <p:sldId id="303" r:id="rId31"/>
    <p:sldId id="304" r:id="rId32"/>
    <p:sldId id="312" r:id="rId33"/>
    <p:sldId id="314" r:id="rId34"/>
    <p:sldId id="315" r:id="rId35"/>
    <p:sldId id="316" r:id="rId36"/>
    <p:sldId id="317" r:id="rId37"/>
    <p:sldId id="318" r:id="rId38"/>
    <p:sldId id="311" r:id="rId39"/>
    <p:sldId id="306" r:id="rId40"/>
    <p:sldId id="319" r:id="rId41"/>
    <p:sldId id="325" r:id="rId42"/>
    <p:sldId id="320" r:id="rId43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3E0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41" autoAdjust="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284F7-1118-42AA-A543-C01BB48589E8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77E34-696E-454B-9DDF-83A483BF4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61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7E34-696E-454B-9DDF-83A483BF423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668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7E34-696E-454B-9DDF-83A483BF423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651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7E34-696E-454B-9DDF-83A483BF423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24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052" y="98728"/>
            <a:ext cx="8565895" cy="10854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20520"/>
            <a:ext cx="8072119" cy="430580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22640" y="6434772"/>
            <a:ext cx="203200" cy="1986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8906" y="2504757"/>
            <a:ext cx="6819900" cy="680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20" dirty="0">
                <a:latin typeface="Times New Roman"/>
                <a:cs typeface="Times New Roman"/>
              </a:rPr>
              <a:t>O</a:t>
            </a:r>
            <a:r>
              <a:rPr sz="4400" spc="-25" dirty="0">
                <a:latin typeface="Times New Roman"/>
                <a:cs typeface="Times New Roman"/>
              </a:rPr>
              <a:t>b</a:t>
            </a:r>
            <a:r>
              <a:rPr sz="4400" spc="-40" dirty="0">
                <a:latin typeface="Times New Roman"/>
                <a:cs typeface="Times New Roman"/>
              </a:rPr>
              <a:t>j</a:t>
            </a:r>
            <a:r>
              <a:rPr sz="4400" spc="25" dirty="0">
                <a:latin typeface="Times New Roman"/>
                <a:cs typeface="Times New Roman"/>
              </a:rPr>
              <a:t>ec</a:t>
            </a:r>
            <a:r>
              <a:rPr sz="4400" spc="-15" dirty="0">
                <a:latin typeface="Times New Roman"/>
                <a:cs typeface="Times New Roman"/>
              </a:rPr>
              <a:t>t</a:t>
            </a:r>
            <a:r>
              <a:rPr sz="4400" spc="-125" dirty="0">
                <a:latin typeface="Times New Roman"/>
                <a:cs typeface="Times New Roman"/>
              </a:rPr>
              <a:t> </a:t>
            </a:r>
            <a:r>
              <a:rPr sz="4400" spc="20" dirty="0">
                <a:latin typeface="Times New Roman"/>
                <a:cs typeface="Times New Roman"/>
              </a:rPr>
              <a:t>O</a:t>
            </a:r>
            <a:r>
              <a:rPr sz="4400" spc="30" dirty="0">
                <a:latin typeface="Times New Roman"/>
                <a:cs typeface="Times New Roman"/>
              </a:rPr>
              <a:t>r</a:t>
            </a:r>
            <a:r>
              <a:rPr sz="4400" spc="-40" dirty="0">
                <a:latin typeface="Times New Roman"/>
                <a:cs typeface="Times New Roman"/>
              </a:rPr>
              <a:t>i</a:t>
            </a:r>
            <a:r>
              <a:rPr sz="4400" spc="25" dirty="0">
                <a:latin typeface="Times New Roman"/>
                <a:cs typeface="Times New Roman"/>
              </a:rPr>
              <a:t>e</a:t>
            </a:r>
            <a:r>
              <a:rPr sz="4400" spc="-25" dirty="0">
                <a:latin typeface="Times New Roman"/>
                <a:cs typeface="Times New Roman"/>
              </a:rPr>
              <a:t>n</a:t>
            </a:r>
            <a:r>
              <a:rPr sz="4400" spc="-40" dirty="0">
                <a:latin typeface="Times New Roman"/>
                <a:cs typeface="Times New Roman"/>
              </a:rPr>
              <a:t>t</a:t>
            </a:r>
            <a:r>
              <a:rPr sz="4400" spc="25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d</a:t>
            </a:r>
            <a:r>
              <a:rPr sz="4400" spc="-100" dirty="0">
                <a:latin typeface="Times New Roman"/>
                <a:cs typeface="Times New Roman"/>
              </a:rPr>
              <a:t> </a:t>
            </a:r>
            <a:r>
              <a:rPr sz="4400" spc="-50" dirty="0">
                <a:latin typeface="Times New Roman"/>
                <a:cs typeface="Times New Roman"/>
              </a:rPr>
              <a:t>P</a:t>
            </a:r>
            <a:r>
              <a:rPr sz="4400" spc="30" dirty="0">
                <a:latin typeface="Times New Roman"/>
                <a:cs typeface="Times New Roman"/>
              </a:rPr>
              <a:t>r</a:t>
            </a:r>
            <a:r>
              <a:rPr sz="4400" spc="0" dirty="0">
                <a:latin typeface="Times New Roman"/>
                <a:cs typeface="Times New Roman"/>
              </a:rPr>
              <a:t>og</a:t>
            </a:r>
            <a:r>
              <a:rPr sz="4400" spc="30" dirty="0">
                <a:latin typeface="Times New Roman"/>
                <a:cs typeface="Times New Roman"/>
              </a:rPr>
              <a:t>r</a:t>
            </a:r>
            <a:r>
              <a:rPr sz="4400" spc="25" dirty="0">
                <a:latin typeface="Times New Roman"/>
                <a:cs typeface="Times New Roman"/>
              </a:rPr>
              <a:t>a</a:t>
            </a:r>
            <a:r>
              <a:rPr sz="4400" spc="-60" dirty="0">
                <a:latin typeface="Times New Roman"/>
                <a:cs typeface="Times New Roman"/>
              </a:rPr>
              <a:t>mm</a:t>
            </a:r>
            <a:r>
              <a:rPr sz="4400" spc="-40" dirty="0">
                <a:latin typeface="Times New Roman"/>
                <a:cs typeface="Times New Roman"/>
              </a:rPr>
              <a:t>i</a:t>
            </a:r>
            <a:r>
              <a:rPr sz="4400" spc="0" dirty="0">
                <a:latin typeface="Times New Roman"/>
                <a:cs typeface="Times New Roman"/>
              </a:rPr>
              <a:t>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24306" y="3919220"/>
            <a:ext cx="17018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25" dirty="0">
                <a:solidFill>
                  <a:srgbClr val="898989"/>
                </a:solidFill>
                <a:latin typeface="Times New Roman"/>
                <a:cs typeface="Times New Roman"/>
              </a:rPr>
              <a:t>L</a:t>
            </a:r>
            <a:r>
              <a:rPr sz="3200" spc="-40" dirty="0">
                <a:solidFill>
                  <a:srgbClr val="898989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898989"/>
                </a:solidFill>
                <a:latin typeface="Times New Roman"/>
                <a:cs typeface="Times New Roman"/>
              </a:rPr>
              <a:t>b #4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040" rIns="0" bIns="0" rtlCol="0">
            <a:noAutofit/>
          </a:bodyPr>
          <a:lstStyle/>
          <a:p>
            <a:pPr marL="2242820">
              <a:lnSpc>
                <a:spcPct val="100000"/>
              </a:lnSpc>
            </a:pPr>
            <a:r>
              <a:rPr sz="4400" spc="-50" dirty="0">
                <a:latin typeface="Calibri"/>
                <a:cs typeface="Calibri"/>
              </a:rPr>
              <a:t>C</a:t>
            </a:r>
            <a:r>
              <a:rPr sz="4400" spc="-10" dirty="0">
                <a:latin typeface="Calibri"/>
                <a:cs typeface="Calibri"/>
              </a:rPr>
              <a:t>la</a:t>
            </a:r>
            <a:r>
              <a:rPr sz="4400" spc="-20" dirty="0">
                <a:latin typeface="Calibri"/>
                <a:cs typeface="Calibri"/>
              </a:rPr>
              <a:t>sse</a:t>
            </a:r>
            <a:r>
              <a:rPr sz="4400" spc="0" dirty="0">
                <a:latin typeface="Calibri"/>
                <a:cs typeface="Calibri"/>
              </a:rPr>
              <a:t>s</a:t>
            </a:r>
            <a:r>
              <a:rPr sz="4400" spc="7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-</a:t>
            </a:r>
            <a:r>
              <a:rPr sz="4400" spc="55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E</a:t>
            </a:r>
            <a:r>
              <a:rPr sz="4400" spc="-110" dirty="0">
                <a:latin typeface="Calibri"/>
                <a:cs typeface="Calibri"/>
              </a:rPr>
              <a:t>x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-55" dirty="0">
                <a:latin typeface="Calibri"/>
                <a:cs typeface="Calibri"/>
              </a:rPr>
              <a:t>m</a:t>
            </a:r>
            <a:r>
              <a:rPr sz="4400" spc="-15" dirty="0">
                <a:latin typeface="Calibri"/>
                <a:cs typeface="Calibri"/>
              </a:rPr>
              <a:t>p</a:t>
            </a:r>
            <a:r>
              <a:rPr sz="4400" spc="-10" dirty="0">
                <a:latin typeface="Calibri"/>
                <a:cs typeface="Calibri"/>
              </a:rPr>
              <a:t>l</a:t>
            </a:r>
            <a:r>
              <a:rPr sz="4400" spc="-25" dirty="0"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5194174"/>
            <a:ext cx="7987665" cy="99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88500"/>
              </a:lnSpc>
            </a:pPr>
            <a:r>
              <a:rPr sz="2400" b="1" spc="-5" dirty="0">
                <a:latin typeface="Calibri"/>
                <a:cs typeface="Calibri"/>
              </a:rPr>
              <a:t>No</a:t>
            </a:r>
            <a:r>
              <a:rPr sz="2400" b="1" spc="-45" dirty="0">
                <a:latin typeface="Calibri"/>
                <a:cs typeface="Calibri"/>
              </a:rPr>
              <a:t>t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70" dirty="0">
                <a:latin typeface="Calibri"/>
                <a:cs typeface="Calibri"/>
              </a:rPr>
              <a:t>Y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2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25" dirty="0">
                <a:latin typeface="Calibri"/>
                <a:cs typeface="Calibri"/>
              </a:rPr>
              <a:t>j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w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w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6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20" dirty="0" err="1">
                <a:latin typeface="Calibri"/>
                <a:cs typeface="Calibri"/>
              </a:rPr>
              <a:t>D</a:t>
            </a:r>
            <a:r>
              <a:rPr sz="2400" spc="-55" dirty="0" err="1">
                <a:latin typeface="Calibri"/>
                <a:cs typeface="Calibri"/>
              </a:rPr>
              <a:t>a</a:t>
            </a:r>
            <a:r>
              <a:rPr sz="2400" spc="-15" dirty="0" err="1">
                <a:latin typeface="Calibri"/>
                <a:cs typeface="Calibri"/>
              </a:rPr>
              <a:t>t</a:t>
            </a:r>
            <a:r>
              <a:rPr sz="2400" spc="-10" dirty="0" err="1">
                <a:latin typeface="Calibri"/>
                <a:cs typeface="Calibri"/>
              </a:rPr>
              <a:t>e</a:t>
            </a:r>
            <a:r>
              <a:rPr sz="2400" spc="5" dirty="0" err="1">
                <a:latin typeface="Calibri"/>
                <a:cs typeface="Calibri"/>
              </a:rPr>
              <a:t>D</a:t>
            </a:r>
            <a:r>
              <a:rPr sz="2400" spc="-10" dirty="0" err="1">
                <a:latin typeface="Calibri"/>
                <a:cs typeface="Calibri"/>
              </a:rPr>
              <a:t>e</a:t>
            </a:r>
            <a:r>
              <a:rPr sz="2400" spc="-40" dirty="0" err="1">
                <a:latin typeface="Calibri"/>
                <a:cs typeface="Calibri"/>
              </a:rPr>
              <a:t>m</a:t>
            </a:r>
            <a:r>
              <a:rPr sz="2400" spc="0" dirty="0" err="1">
                <a:latin typeface="Calibri"/>
                <a:cs typeface="Calibri"/>
              </a:rPr>
              <a:t>o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65" dirty="0">
                <a:latin typeface="Calibri"/>
                <a:cs typeface="Calibri"/>
              </a:rPr>
              <a:t>a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ss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23548" y="1403350"/>
            <a:ext cx="7496904" cy="3517900"/>
            <a:chOff x="504096" y="1403350"/>
            <a:chExt cx="7496904" cy="3517900"/>
          </a:xfrm>
        </p:grpSpPr>
        <p:sp>
          <p:nvSpPr>
            <p:cNvPr id="4" name="object 4"/>
            <p:cNvSpPr/>
            <p:nvPr/>
          </p:nvSpPr>
          <p:spPr>
            <a:xfrm>
              <a:off x="504096" y="1409700"/>
              <a:ext cx="4144104" cy="3505200"/>
            </a:xfrm>
            <a:custGeom>
              <a:avLst/>
              <a:gdLst/>
              <a:ahLst/>
              <a:cxnLst/>
              <a:rect l="l" t="t" r="r" b="b"/>
              <a:pathLst>
                <a:path w="4216400" h="1879600">
                  <a:moveTo>
                    <a:pt x="0" y="0"/>
                  </a:moveTo>
                  <a:lnTo>
                    <a:pt x="4216400" y="0"/>
                  </a:lnTo>
                  <a:lnTo>
                    <a:pt x="4216400" y="1879600"/>
                  </a:lnTo>
                  <a:lnTo>
                    <a:pt x="0" y="1879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70450" y="1403350"/>
              <a:ext cx="3130550" cy="3517900"/>
            </a:xfrm>
            <a:custGeom>
              <a:avLst/>
              <a:gdLst/>
              <a:ahLst/>
              <a:cxnLst/>
              <a:rect l="l" t="t" r="r" b="b"/>
              <a:pathLst>
                <a:path w="3187700" h="3517900">
                  <a:moveTo>
                    <a:pt x="0" y="0"/>
                  </a:moveTo>
                  <a:lnTo>
                    <a:pt x="3187700" y="0"/>
                  </a:lnTo>
                  <a:lnTo>
                    <a:pt x="3187700" y="3517900"/>
                  </a:lnTo>
                  <a:lnTo>
                    <a:pt x="0" y="35179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/>
            <a:srcRect l="27618" t="11881" r="47144" b="74289"/>
            <a:stretch/>
          </p:blipFill>
          <p:spPr>
            <a:xfrm>
              <a:off x="547562" y="1456102"/>
              <a:ext cx="4038600" cy="1330453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/>
            <a:srcRect l="27619" t="11882" r="53730" b="58350"/>
            <a:stretch/>
          </p:blipFill>
          <p:spPr>
            <a:xfrm>
              <a:off x="4923202" y="1462452"/>
              <a:ext cx="2984500" cy="28637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4179" rIns="0" bIns="0" rtlCol="0">
            <a:noAutofit/>
          </a:bodyPr>
          <a:lstStyle/>
          <a:p>
            <a:pPr marL="2725420">
              <a:lnSpc>
                <a:spcPct val="100000"/>
              </a:lnSpc>
            </a:pPr>
            <a:r>
              <a:rPr sz="3200" spc="4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</a:t>
            </a:r>
            <a:r>
              <a:rPr sz="3200" spc="15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135" dirty="0">
                <a:latin typeface="Calibri"/>
                <a:cs typeface="Calibri"/>
              </a:rPr>
              <a:t>r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to</a:t>
            </a:r>
            <a:r>
              <a:rPr sz="3200" spc="-15" dirty="0">
                <a:latin typeface="Calibri"/>
                <a:cs typeface="Calibri"/>
              </a:rPr>
              <a:t>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95400"/>
            <a:ext cx="7272655" cy="556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b="1" spc="10" dirty="0">
                <a:latin typeface="Calibri"/>
                <a:cs typeface="Calibri"/>
              </a:rPr>
              <a:t>Th</a:t>
            </a:r>
            <a:r>
              <a:rPr sz="2400" b="1" spc="0" dirty="0">
                <a:latin typeface="Calibri"/>
                <a:cs typeface="Calibri"/>
              </a:rPr>
              <a:t>e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n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0" dirty="0">
                <a:latin typeface="Calibri"/>
                <a:cs typeface="Calibri"/>
              </a:rPr>
              <a:t>w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45" dirty="0">
                <a:latin typeface="Calibri"/>
                <a:cs typeface="Calibri"/>
              </a:rPr>
              <a:t>O</a:t>
            </a:r>
            <a:r>
              <a:rPr sz="2400" b="1" spc="-5" dirty="0">
                <a:latin typeface="Calibri"/>
                <a:cs typeface="Calibri"/>
              </a:rPr>
              <a:t>p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-55" dirty="0">
                <a:latin typeface="Calibri"/>
                <a:cs typeface="Calibri"/>
              </a:rPr>
              <a:t>r</a:t>
            </a:r>
            <a:r>
              <a:rPr sz="2400" b="1" spc="-5" dirty="0">
                <a:latin typeface="Calibri"/>
                <a:cs typeface="Calibri"/>
              </a:rPr>
              <a:t>a</a:t>
            </a:r>
            <a:r>
              <a:rPr sz="2400" b="1" spc="-45" dirty="0">
                <a:latin typeface="Calibri"/>
                <a:cs typeface="Calibri"/>
              </a:rPr>
              <a:t>t</a:t>
            </a:r>
            <a:r>
              <a:rPr sz="2400" b="1" spc="-10" dirty="0">
                <a:latin typeface="Calibri"/>
                <a:cs typeface="Calibri"/>
              </a:rPr>
              <a:t>o</a:t>
            </a:r>
            <a:r>
              <a:rPr sz="2400" b="1" spc="0" dirty="0">
                <a:latin typeface="Calibri"/>
                <a:cs typeface="Calibri"/>
              </a:rPr>
              <a:t>r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  <a:buFont typeface="Arial"/>
              <a:buChar char="•"/>
            </a:pPr>
            <a:endParaRPr sz="550" dirty="0"/>
          </a:p>
          <a:p>
            <a:pPr marL="12700" marR="12700">
              <a:lnSpc>
                <a:spcPct val="100699"/>
              </a:lnSpc>
            </a:pPr>
            <a:r>
              <a:rPr sz="2400" spc="30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ew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2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180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u</a:t>
            </a:r>
            <a:r>
              <a:rPr sz="2400" spc="-4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35" dirty="0">
                <a:solidFill>
                  <a:srgbClr val="0066FF"/>
                </a:solidFill>
                <a:latin typeface="Calibri"/>
                <a:cs typeface="Calibri"/>
              </a:rPr>
              <a:t>ob</a:t>
            </a:r>
            <a:r>
              <a:rPr sz="2400" spc="25" dirty="0">
                <a:solidFill>
                  <a:srgbClr val="0066FF"/>
                </a:solidFill>
                <a:latin typeface="Calibri"/>
                <a:cs typeface="Calibri"/>
              </a:rPr>
              <a:t>j</a:t>
            </a:r>
            <a:r>
              <a:rPr sz="2400" spc="-10" dirty="0">
                <a:solidFill>
                  <a:srgbClr val="0066FF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0066FF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0066FF"/>
                </a:solidFill>
                <a:latin typeface="Calibri"/>
                <a:cs typeface="Calibri"/>
              </a:rPr>
              <a:t>t</a:t>
            </a:r>
            <a:r>
              <a:rPr sz="2400" spc="-150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d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ss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-6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25" dirty="0">
                <a:latin typeface="Calibri"/>
                <a:cs typeface="Calibri"/>
              </a:rPr>
              <a:t>j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6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5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6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6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20"/>
              </a:spcBef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400" b="1" spc="-55" dirty="0">
                <a:latin typeface="Calibri"/>
                <a:cs typeface="Calibri"/>
              </a:rPr>
              <a:t>S</a:t>
            </a:r>
            <a:r>
              <a:rPr sz="2400" b="1" spc="-65" dirty="0">
                <a:latin typeface="Calibri"/>
                <a:cs typeface="Calibri"/>
              </a:rPr>
              <a:t>Y</a:t>
            </a:r>
            <a:r>
              <a:rPr sz="2400" b="1" spc="-5" dirty="0">
                <a:latin typeface="Calibri"/>
                <a:cs typeface="Calibri"/>
              </a:rPr>
              <a:t>N</a:t>
            </a:r>
            <a:r>
              <a:rPr sz="2400" b="1" spc="-190" dirty="0">
                <a:latin typeface="Calibri"/>
                <a:cs typeface="Calibri"/>
              </a:rPr>
              <a:t>T</a:t>
            </a:r>
            <a:r>
              <a:rPr sz="2400" b="1" spc="30" dirty="0">
                <a:latin typeface="Calibri"/>
                <a:cs typeface="Calibri"/>
              </a:rPr>
              <a:t>A</a:t>
            </a:r>
            <a:r>
              <a:rPr sz="2400" b="1" spc="-15" dirty="0">
                <a:latin typeface="Calibri"/>
                <a:cs typeface="Calibri"/>
              </a:rPr>
              <a:t>X</a:t>
            </a:r>
            <a:endParaRPr sz="2400" dirty="0">
              <a:latin typeface="Calibri"/>
              <a:cs typeface="Calibri"/>
            </a:endParaRPr>
          </a:p>
          <a:p>
            <a:pPr marL="12700" marR="3472815">
              <a:lnSpc>
                <a:spcPct val="1181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</a:tabLst>
            </a:pPr>
            <a:r>
              <a:rPr sz="2400" spc="20" dirty="0">
                <a:solidFill>
                  <a:srgbClr val="0066FF"/>
                </a:solidFill>
                <a:latin typeface="Calibri"/>
                <a:cs typeface="Calibri"/>
              </a:rPr>
              <a:t>C</a:t>
            </a:r>
            <a:r>
              <a:rPr sz="2400" spc="45" dirty="0">
                <a:solidFill>
                  <a:srgbClr val="0066FF"/>
                </a:solidFill>
                <a:latin typeface="Calibri"/>
                <a:cs typeface="Calibri"/>
              </a:rPr>
              <a:t>l</a:t>
            </a:r>
            <a:r>
              <a:rPr sz="2400" spc="-50" dirty="0">
                <a:solidFill>
                  <a:srgbClr val="0066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0066FF"/>
                </a:solidFill>
                <a:latin typeface="Calibri"/>
                <a:cs typeface="Calibri"/>
              </a:rPr>
              <a:t>s</a:t>
            </a:r>
            <a:r>
              <a:rPr sz="2400" spc="0" dirty="0">
                <a:solidFill>
                  <a:srgbClr val="0066FF"/>
                </a:solidFill>
                <a:latin typeface="Calibri"/>
                <a:cs typeface="Calibri"/>
              </a:rPr>
              <a:t>s</a:t>
            </a:r>
            <a:r>
              <a:rPr sz="2400" spc="15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400" i="1" spc="10" dirty="0">
                <a:latin typeface="Calibri"/>
                <a:cs typeface="Calibri"/>
              </a:rPr>
              <a:t>v</a:t>
            </a:r>
            <a:r>
              <a:rPr sz="2400" i="1" spc="-50" dirty="0">
                <a:latin typeface="Calibri"/>
                <a:cs typeface="Calibri"/>
              </a:rPr>
              <a:t>a</a:t>
            </a:r>
            <a:r>
              <a:rPr sz="2400" i="1" spc="-35" dirty="0">
                <a:latin typeface="Calibri"/>
                <a:cs typeface="Calibri"/>
              </a:rPr>
              <a:t>r</a:t>
            </a:r>
            <a:r>
              <a:rPr sz="2400" i="1" spc="50" dirty="0">
                <a:latin typeface="Calibri"/>
                <a:cs typeface="Calibri"/>
              </a:rPr>
              <a:t>i</a:t>
            </a:r>
            <a:r>
              <a:rPr sz="2400" i="1" spc="-35" dirty="0">
                <a:latin typeface="Calibri"/>
                <a:cs typeface="Calibri"/>
              </a:rPr>
              <a:t>ab</a:t>
            </a:r>
            <a:r>
              <a:rPr sz="2400" i="1" spc="50" dirty="0">
                <a:latin typeface="Calibri"/>
                <a:cs typeface="Calibri"/>
              </a:rPr>
              <a:t>l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n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0" dirty="0">
                <a:latin typeface="Calibri"/>
                <a:cs typeface="Calibri"/>
              </a:rPr>
              <a:t>w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spc="20" dirty="0">
                <a:solidFill>
                  <a:srgbClr val="0066FF"/>
                </a:solidFill>
                <a:latin typeface="Calibri"/>
                <a:cs typeface="Calibri"/>
              </a:rPr>
              <a:t>C</a:t>
            </a:r>
            <a:r>
              <a:rPr sz="2400" spc="45" dirty="0">
                <a:solidFill>
                  <a:srgbClr val="0066FF"/>
                </a:solidFill>
                <a:latin typeface="Calibri"/>
                <a:cs typeface="Calibri"/>
              </a:rPr>
              <a:t>l</a:t>
            </a:r>
            <a:r>
              <a:rPr sz="2400" spc="-50" dirty="0">
                <a:solidFill>
                  <a:srgbClr val="0066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0066FF"/>
                </a:solidFill>
                <a:latin typeface="Calibri"/>
                <a:cs typeface="Calibri"/>
              </a:rPr>
              <a:t>ss</a:t>
            </a:r>
            <a:r>
              <a:rPr sz="2400" spc="-30" dirty="0">
                <a:latin typeface="Calibri"/>
                <a:cs typeface="Calibri"/>
              </a:rPr>
              <a:t>();</a:t>
            </a:r>
            <a:endParaRPr lang="en-US" sz="2400" spc="-30" dirty="0">
              <a:latin typeface="Calibri"/>
              <a:cs typeface="Calibri"/>
            </a:endParaRPr>
          </a:p>
          <a:p>
            <a:pPr marL="12700" marR="3472815">
              <a:lnSpc>
                <a:spcPct val="1181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400" spc="-30" dirty="0">
                <a:solidFill>
                  <a:srgbClr val="0066FF"/>
                </a:solidFill>
                <a:latin typeface="Calibri"/>
                <a:cs typeface="Calibri"/>
              </a:rPr>
              <a:t>Class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i="1" spc="-30" dirty="0">
                <a:latin typeface="Calibri"/>
                <a:cs typeface="Calibri"/>
              </a:rPr>
              <a:t>variable</a:t>
            </a:r>
            <a:r>
              <a:rPr lang="en-US" sz="2400" spc="-30" dirty="0">
                <a:latin typeface="Calibri"/>
                <a:cs typeface="Calibri"/>
              </a:rPr>
              <a:t>;</a:t>
            </a:r>
          </a:p>
          <a:p>
            <a:pPr marL="12700" marR="3472815">
              <a:lnSpc>
                <a:spcPct val="1181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400" i="1" spc="-30" dirty="0">
                <a:latin typeface="Calibri"/>
                <a:cs typeface="Calibri"/>
              </a:rPr>
              <a:t>variable</a:t>
            </a:r>
            <a:r>
              <a:rPr lang="en-US" sz="2400" spc="-30" dirty="0">
                <a:latin typeface="Calibri"/>
                <a:cs typeface="Calibri"/>
              </a:rPr>
              <a:t> = </a:t>
            </a:r>
            <a:r>
              <a:rPr lang="en-US" sz="2400" b="1" spc="-30" dirty="0">
                <a:latin typeface="Calibri"/>
                <a:cs typeface="Calibri"/>
              </a:rPr>
              <a:t>new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spc="-30" dirty="0">
                <a:solidFill>
                  <a:srgbClr val="0066FF"/>
                </a:solidFill>
                <a:latin typeface="Calibri"/>
                <a:cs typeface="Calibri"/>
              </a:rPr>
              <a:t>Class</a:t>
            </a:r>
            <a:r>
              <a:rPr lang="en-US" sz="2400" spc="-30" dirty="0">
                <a:latin typeface="Calibri"/>
                <a:cs typeface="Calibri"/>
              </a:rPr>
              <a:t>()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lang="en-US" sz="2400" spc="-30" dirty="0">
                <a:latin typeface="Calibri"/>
                <a:cs typeface="Calibri"/>
              </a:rPr>
              <a:t>;</a:t>
            </a:r>
          </a:p>
          <a:p>
            <a:pPr marL="12700" marR="3472815">
              <a:lnSpc>
                <a:spcPct val="1181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x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9"/>
              </a:spcBef>
              <a:buFont typeface="Arial"/>
              <a:buChar char="•"/>
            </a:pPr>
            <a:endParaRPr sz="6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d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1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ew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();</a:t>
            </a:r>
            <a:endParaRPr lang="en-US" sz="2400" spc="-3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2400" spc="-30" dirty="0">
                <a:latin typeface="Calibri"/>
                <a:cs typeface="Calibri"/>
              </a:rPr>
              <a:t>Date date1;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2400" spc="-30" dirty="0">
                <a:latin typeface="Calibri"/>
                <a:cs typeface="Calibri"/>
              </a:rPr>
              <a:t>date1 = new Date();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8C4F1-4955-49E4-A4F1-3AAED1B2995B}"/>
              </a:ext>
            </a:extLst>
          </p:cNvPr>
          <p:cNvSpPr txBox="1"/>
          <p:nvPr/>
        </p:nvSpPr>
        <p:spPr>
          <a:xfrm>
            <a:off x="4267200" y="34290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 Class</a:t>
            </a:r>
            <a:r>
              <a:rPr lang="ko-KR" altLang="en-US" dirty="0"/>
              <a:t>처럼 참조변수 없이 사용가능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8168" rIns="0" bIns="0" rtlCol="0">
            <a:noAutofit/>
          </a:bodyPr>
          <a:lstStyle/>
          <a:p>
            <a:pPr marL="1644014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spc="45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spc="30" dirty="0">
                <a:latin typeface="Calibri"/>
                <a:cs typeface="Calibri"/>
              </a:rPr>
              <a:t>c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220" dirty="0">
                <a:latin typeface="Calibri"/>
                <a:cs typeface="Calibri"/>
              </a:rPr>
              <a:t> V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spc="-35" dirty="0">
                <a:latin typeface="Calibri"/>
                <a:cs typeface="Calibri"/>
              </a:rPr>
              <a:t>ia</a:t>
            </a:r>
            <a:r>
              <a:rPr sz="3200" spc="15" dirty="0">
                <a:latin typeface="Calibri"/>
                <a:cs typeface="Calibri"/>
              </a:rPr>
              <a:t>b</a:t>
            </a:r>
            <a:r>
              <a:rPr sz="3200" spc="-35" dirty="0">
                <a:latin typeface="Calibri"/>
                <a:cs typeface="Calibri"/>
              </a:rPr>
              <a:t>l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22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7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15" dirty="0">
                <a:latin typeface="Calibri"/>
                <a:cs typeface="Calibri"/>
              </a:rPr>
              <a:t>d</a:t>
            </a:r>
            <a:r>
              <a:rPr sz="3200" spc="0" dirty="0"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33220"/>
            <a:ext cx="7619365" cy="4427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ts val="2500"/>
              </a:lnSpc>
              <a:buFont typeface="Arial"/>
              <a:buChar char="•"/>
              <a:tabLst>
                <a:tab pos="354965" algn="l"/>
              </a:tabLst>
            </a:pPr>
            <a:r>
              <a:rPr sz="2600" spc="40" dirty="0">
                <a:latin typeface="Calibri"/>
                <a:cs typeface="Calibri"/>
              </a:rPr>
              <a:t>I</a:t>
            </a:r>
            <a:r>
              <a:rPr sz="2600" spc="0" dirty="0">
                <a:latin typeface="Calibri"/>
                <a:cs typeface="Calibri"/>
              </a:rPr>
              <a:t>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25" dirty="0">
                <a:latin typeface="Calibri"/>
                <a:cs typeface="Calibri"/>
              </a:rPr>
              <a:t>o</a:t>
            </a:r>
            <a:r>
              <a:rPr sz="2600" spc="-20" dirty="0">
                <a:latin typeface="Calibri"/>
                <a:cs typeface="Calibri"/>
              </a:rPr>
              <a:t>r</a:t>
            </a:r>
            <a:r>
              <a:rPr sz="2600" spc="30" dirty="0">
                <a:latin typeface="Calibri"/>
                <a:cs typeface="Calibri"/>
              </a:rPr>
              <a:t>d</a:t>
            </a:r>
            <a:r>
              <a:rPr sz="2600" spc="-10" dirty="0">
                <a:latin typeface="Calibri"/>
                <a:cs typeface="Calibri"/>
              </a:rPr>
              <a:t>er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t</a:t>
            </a:r>
            <a:r>
              <a:rPr sz="2600" spc="0" dirty="0">
                <a:latin typeface="Calibri"/>
                <a:cs typeface="Calibri"/>
              </a:rPr>
              <a:t>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30" dirty="0">
                <a:latin typeface="Calibri"/>
                <a:cs typeface="Calibri"/>
              </a:rPr>
              <a:t>u</a:t>
            </a:r>
            <a:r>
              <a:rPr sz="2600" spc="-20" dirty="0">
                <a:latin typeface="Calibri"/>
                <a:cs typeface="Calibri"/>
              </a:rPr>
              <a:t>s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a</a:t>
            </a:r>
            <a:r>
              <a:rPr sz="2600" spc="0" dirty="0">
                <a:latin typeface="Calibri"/>
                <a:cs typeface="Calibri"/>
              </a:rPr>
              <a:t>n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spc="25" dirty="0">
                <a:latin typeface="Calibri"/>
                <a:cs typeface="Calibri"/>
              </a:rPr>
              <a:t>o</a:t>
            </a:r>
            <a:r>
              <a:rPr sz="2600" spc="30" dirty="0">
                <a:latin typeface="Calibri"/>
                <a:cs typeface="Calibri"/>
              </a:rPr>
              <a:t>b</a:t>
            </a:r>
            <a:r>
              <a:rPr sz="2600" spc="-25" dirty="0">
                <a:latin typeface="Calibri"/>
                <a:cs typeface="Calibri"/>
              </a:rPr>
              <a:t>j</a:t>
            </a:r>
            <a:r>
              <a:rPr sz="2600" spc="-10" dirty="0">
                <a:latin typeface="Calibri"/>
                <a:cs typeface="Calibri"/>
              </a:rPr>
              <a:t>ect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w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</a:t>
            </a:r>
            <a:r>
              <a:rPr sz="2600" spc="-50" dirty="0">
                <a:latin typeface="Calibri"/>
                <a:cs typeface="Calibri"/>
              </a:rPr>
              <a:t>a</a:t>
            </a:r>
            <a:r>
              <a:rPr sz="2600" spc="0" dirty="0">
                <a:latin typeface="Calibri"/>
                <a:cs typeface="Calibri"/>
              </a:rPr>
              <a:t>n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spc="-95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spc="-2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spc="30" dirty="0">
                <a:latin typeface="Calibri"/>
                <a:cs typeface="Calibri"/>
              </a:rPr>
              <a:t>n</a:t>
            </a:r>
            <a:r>
              <a:rPr sz="2600" spc="-15" dirty="0">
                <a:latin typeface="Calibri"/>
                <a:cs typeface="Calibri"/>
              </a:rPr>
              <a:t>ce</a:t>
            </a:r>
            <a:r>
              <a:rPr sz="2600" spc="-180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i</a:t>
            </a:r>
            <a:r>
              <a:rPr sz="2600" spc="15" dirty="0">
                <a:latin typeface="Calibri"/>
                <a:cs typeface="Calibri"/>
              </a:rPr>
              <a:t>t</a:t>
            </a:r>
            <a:r>
              <a:rPr sz="2600" spc="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i</a:t>
            </a:r>
            <a:r>
              <a:rPr sz="2600" spc="30" dirty="0">
                <a:latin typeface="Calibri"/>
                <a:cs typeface="Calibri"/>
              </a:rPr>
              <a:t>n</a:t>
            </a:r>
            <a:r>
              <a:rPr sz="2600" spc="-20" dirty="0">
                <a:latin typeface="Calibri"/>
                <a:cs typeface="Calibri"/>
              </a:rPr>
              <a:t>s</a:t>
            </a:r>
            <a:r>
              <a:rPr sz="2600" spc="15" dirty="0">
                <a:latin typeface="Calibri"/>
                <a:cs typeface="Calibri"/>
              </a:rPr>
              <a:t>t</a:t>
            </a:r>
            <a:r>
              <a:rPr sz="2600" spc="-50" dirty="0">
                <a:latin typeface="Calibri"/>
                <a:cs typeface="Calibri"/>
              </a:rPr>
              <a:t>a</a:t>
            </a:r>
            <a:r>
              <a:rPr sz="2600" spc="30" dirty="0">
                <a:latin typeface="Calibri"/>
                <a:cs typeface="Calibri"/>
              </a:rPr>
              <a:t>n</a:t>
            </a:r>
            <a:r>
              <a:rPr sz="2600" spc="-15" dirty="0">
                <a:latin typeface="Calibri"/>
                <a:cs typeface="Calibri"/>
              </a:rPr>
              <a:t>ce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v</a:t>
            </a:r>
            <a:r>
              <a:rPr sz="2600" spc="-60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r</a:t>
            </a:r>
            <a:r>
              <a:rPr sz="2600" spc="0" dirty="0">
                <a:latin typeface="Calibri"/>
                <a:cs typeface="Calibri"/>
              </a:rPr>
              <a:t>i</a:t>
            </a:r>
            <a:r>
              <a:rPr sz="2600" spc="-50" dirty="0">
                <a:latin typeface="Calibri"/>
                <a:cs typeface="Calibri"/>
              </a:rPr>
              <a:t>a</a:t>
            </a:r>
            <a:r>
              <a:rPr sz="2600" spc="30" dirty="0">
                <a:latin typeface="Calibri"/>
                <a:cs typeface="Calibri"/>
              </a:rPr>
              <a:t>b</a:t>
            </a:r>
            <a:r>
              <a:rPr sz="2600" spc="0" dirty="0">
                <a:latin typeface="Calibri"/>
                <a:cs typeface="Calibri"/>
              </a:rPr>
              <a:t>l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spc="0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25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spc="20" dirty="0">
                <a:latin typeface="Calibri"/>
                <a:cs typeface="Calibri"/>
              </a:rPr>
              <a:t>t</a:t>
            </a:r>
            <a:r>
              <a:rPr sz="2600" spc="30" dirty="0">
                <a:latin typeface="Calibri"/>
                <a:cs typeface="Calibri"/>
              </a:rPr>
              <a:t>h</a:t>
            </a:r>
            <a:r>
              <a:rPr sz="2600" spc="25" dirty="0">
                <a:latin typeface="Calibri"/>
                <a:cs typeface="Calibri"/>
              </a:rPr>
              <a:t>o</a:t>
            </a:r>
            <a:r>
              <a:rPr sz="2600" spc="30" dirty="0">
                <a:latin typeface="Calibri"/>
                <a:cs typeface="Calibri"/>
              </a:rPr>
              <a:t>d</a:t>
            </a:r>
            <a:r>
              <a:rPr sz="2600" spc="0" dirty="0">
                <a:latin typeface="Calibri"/>
                <a:cs typeface="Calibri"/>
              </a:rPr>
              <a:t>s</a:t>
            </a:r>
            <a:r>
              <a:rPr sz="2600" spc="-210" dirty="0">
                <a:latin typeface="Calibri"/>
                <a:cs typeface="Calibri"/>
              </a:rPr>
              <a:t> </a:t>
            </a:r>
            <a:r>
              <a:rPr sz="2600" spc="30" dirty="0">
                <a:latin typeface="Calibri"/>
                <a:cs typeface="Calibri"/>
              </a:rPr>
              <a:t>u</a:t>
            </a:r>
            <a:r>
              <a:rPr sz="2600" spc="-20" dirty="0">
                <a:latin typeface="Calibri"/>
                <a:cs typeface="Calibri"/>
              </a:rPr>
              <a:t>s</a:t>
            </a:r>
            <a:r>
              <a:rPr sz="2600" spc="0" dirty="0">
                <a:latin typeface="Calibri"/>
                <a:cs typeface="Calibri"/>
              </a:rPr>
              <a:t>i</a:t>
            </a:r>
            <a:r>
              <a:rPr sz="2600" spc="30" dirty="0">
                <a:latin typeface="Calibri"/>
                <a:cs typeface="Calibri"/>
              </a:rPr>
              <a:t>n</a:t>
            </a:r>
            <a:r>
              <a:rPr sz="2600" spc="-15" dirty="0">
                <a:latin typeface="Calibri"/>
                <a:cs typeface="Calibri"/>
              </a:rPr>
              <a:t>g </a:t>
            </a:r>
            <a:r>
              <a:rPr sz="2600" spc="30" dirty="0">
                <a:latin typeface="Calibri"/>
                <a:cs typeface="Calibri"/>
              </a:rPr>
              <a:t>d</a:t>
            </a:r>
            <a:r>
              <a:rPr sz="2600" spc="25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30" dirty="0">
                <a:latin typeface="Calibri"/>
                <a:cs typeface="Calibri"/>
              </a:rPr>
              <a:t>n</a:t>
            </a:r>
            <a:r>
              <a:rPr sz="2600" spc="25" dirty="0">
                <a:latin typeface="Calibri"/>
                <a:cs typeface="Calibri"/>
              </a:rPr>
              <a:t>o</a:t>
            </a:r>
            <a:r>
              <a:rPr sz="2600" spc="20" dirty="0">
                <a:latin typeface="Calibri"/>
                <a:cs typeface="Calibri"/>
              </a:rPr>
              <a:t>t</a:t>
            </a:r>
            <a:r>
              <a:rPr sz="2600" spc="-50" dirty="0">
                <a:latin typeface="Calibri"/>
                <a:cs typeface="Calibri"/>
              </a:rPr>
              <a:t>a</a:t>
            </a:r>
            <a:r>
              <a:rPr sz="2600" spc="20" dirty="0">
                <a:latin typeface="Calibri"/>
                <a:cs typeface="Calibri"/>
              </a:rPr>
              <a:t>t</a:t>
            </a:r>
            <a:r>
              <a:rPr sz="2600" spc="0" dirty="0">
                <a:latin typeface="Calibri"/>
                <a:cs typeface="Calibri"/>
              </a:rPr>
              <a:t>i</a:t>
            </a:r>
            <a:r>
              <a:rPr sz="2600" spc="25" dirty="0">
                <a:latin typeface="Calibri"/>
                <a:cs typeface="Calibri"/>
              </a:rPr>
              <a:t>o</a:t>
            </a:r>
            <a:r>
              <a:rPr sz="2600" spc="30" dirty="0">
                <a:latin typeface="Calibri"/>
                <a:cs typeface="Calibri"/>
              </a:rPr>
              <a:t>n</a:t>
            </a:r>
            <a:r>
              <a:rPr sz="2600" spc="0" dirty="0"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100"/>
              </a:lnSpc>
              <a:buFont typeface="Arial"/>
              <a:buChar char="•"/>
            </a:pPr>
            <a:endParaRPr sz="11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600" spc="30" dirty="0">
                <a:solidFill>
                  <a:srgbClr val="17375E"/>
                </a:solidFill>
                <a:latin typeface="Calibri"/>
                <a:cs typeface="Calibri"/>
              </a:rPr>
              <a:t>ob</a:t>
            </a:r>
            <a:r>
              <a:rPr sz="2600" spc="-25" dirty="0">
                <a:solidFill>
                  <a:srgbClr val="17375E"/>
                </a:solidFill>
                <a:latin typeface="Calibri"/>
                <a:cs typeface="Calibri"/>
              </a:rPr>
              <a:t>j</a:t>
            </a:r>
            <a:r>
              <a:rPr sz="2600" spc="-10" dirty="0">
                <a:solidFill>
                  <a:srgbClr val="17375E"/>
                </a:solidFill>
                <a:latin typeface="Calibri"/>
                <a:cs typeface="Calibri"/>
              </a:rPr>
              <a:t>e</a:t>
            </a:r>
            <a:r>
              <a:rPr sz="2600" spc="-15" dirty="0">
                <a:solidFill>
                  <a:srgbClr val="17375E"/>
                </a:solidFill>
                <a:latin typeface="Calibri"/>
                <a:cs typeface="Calibri"/>
              </a:rPr>
              <a:t>c</a:t>
            </a:r>
            <a:r>
              <a:rPr sz="2600" spc="20" dirty="0">
                <a:solidFill>
                  <a:srgbClr val="17375E"/>
                </a:solidFill>
                <a:latin typeface="Calibri"/>
                <a:cs typeface="Calibri"/>
              </a:rPr>
              <a:t>t</a:t>
            </a:r>
            <a:r>
              <a:rPr sz="2600" spc="35" dirty="0">
                <a:solidFill>
                  <a:srgbClr val="17375E"/>
                </a:solidFill>
                <a:latin typeface="Calibri"/>
                <a:cs typeface="Calibri"/>
              </a:rPr>
              <a:t>I</a:t>
            </a:r>
            <a:r>
              <a:rPr sz="2600" spc="30" dirty="0">
                <a:solidFill>
                  <a:srgbClr val="17375E"/>
                </a:solidFill>
                <a:latin typeface="Calibri"/>
                <a:cs typeface="Calibri"/>
              </a:rPr>
              <a:t>d</a:t>
            </a:r>
            <a:r>
              <a:rPr sz="2600" spc="-10" dirty="0">
                <a:solidFill>
                  <a:srgbClr val="17375E"/>
                </a:solidFill>
                <a:latin typeface="Calibri"/>
                <a:cs typeface="Calibri"/>
              </a:rPr>
              <a:t>e</a:t>
            </a:r>
            <a:r>
              <a:rPr sz="2600" spc="30" dirty="0">
                <a:solidFill>
                  <a:srgbClr val="17375E"/>
                </a:solidFill>
                <a:latin typeface="Calibri"/>
                <a:cs typeface="Calibri"/>
              </a:rPr>
              <a:t>nt</a:t>
            </a:r>
            <a:r>
              <a:rPr sz="2600" spc="0" dirty="0">
                <a:solidFill>
                  <a:srgbClr val="17375E"/>
                </a:solidFill>
                <a:latin typeface="Calibri"/>
                <a:cs typeface="Calibri"/>
              </a:rPr>
              <a:t>i</a:t>
            </a:r>
            <a:r>
              <a:rPr sz="2600" spc="5" dirty="0">
                <a:solidFill>
                  <a:srgbClr val="17375E"/>
                </a:solidFill>
                <a:latin typeface="Calibri"/>
                <a:cs typeface="Calibri"/>
              </a:rPr>
              <a:t>f</a:t>
            </a:r>
            <a:r>
              <a:rPr sz="2600" spc="0" dirty="0">
                <a:solidFill>
                  <a:srgbClr val="17375E"/>
                </a:solidFill>
                <a:latin typeface="Calibri"/>
                <a:cs typeface="Calibri"/>
              </a:rPr>
              <a:t>i</a:t>
            </a:r>
            <a:r>
              <a:rPr sz="2600" spc="-10" dirty="0">
                <a:solidFill>
                  <a:srgbClr val="17375E"/>
                </a:solidFill>
                <a:latin typeface="Calibri"/>
                <a:cs typeface="Calibri"/>
              </a:rPr>
              <a:t>e</a:t>
            </a:r>
            <a:r>
              <a:rPr sz="2600" spc="-315" dirty="0">
                <a:solidFill>
                  <a:srgbClr val="17375E"/>
                </a:solidFill>
                <a:latin typeface="Calibri"/>
                <a:cs typeface="Calibri"/>
              </a:rPr>
              <a:t>r</a:t>
            </a:r>
            <a:r>
              <a:rPr sz="2600" spc="40" dirty="0">
                <a:latin typeface="Calibri"/>
                <a:cs typeface="Calibri"/>
              </a:rPr>
              <a:t>.</a:t>
            </a:r>
            <a:r>
              <a:rPr sz="2600" i="1" spc="25" dirty="0">
                <a:solidFill>
                  <a:srgbClr val="0066FF"/>
                </a:solidFill>
                <a:latin typeface="Calibri"/>
                <a:cs typeface="Calibri"/>
              </a:rPr>
              <a:t>v</a:t>
            </a:r>
            <a:r>
              <a:rPr sz="2600" i="1" spc="-55" dirty="0">
                <a:solidFill>
                  <a:srgbClr val="0066FF"/>
                </a:solidFill>
                <a:latin typeface="Calibri"/>
                <a:cs typeface="Calibri"/>
              </a:rPr>
              <a:t>a</a:t>
            </a:r>
            <a:r>
              <a:rPr sz="2600" i="1" spc="-5" dirty="0">
                <a:solidFill>
                  <a:srgbClr val="0066FF"/>
                </a:solidFill>
                <a:latin typeface="Calibri"/>
                <a:cs typeface="Calibri"/>
              </a:rPr>
              <a:t>r</a:t>
            </a:r>
            <a:r>
              <a:rPr sz="2600" i="1" spc="0" dirty="0">
                <a:solidFill>
                  <a:srgbClr val="0066FF"/>
                </a:solidFill>
                <a:latin typeface="Calibri"/>
                <a:cs typeface="Calibri"/>
              </a:rPr>
              <a:t>i</a:t>
            </a:r>
            <a:r>
              <a:rPr sz="2600" i="1" spc="-40" dirty="0">
                <a:solidFill>
                  <a:srgbClr val="0066FF"/>
                </a:solidFill>
                <a:latin typeface="Calibri"/>
                <a:cs typeface="Calibri"/>
              </a:rPr>
              <a:t>ab</a:t>
            </a:r>
            <a:r>
              <a:rPr sz="2600" i="1" spc="0" dirty="0">
                <a:solidFill>
                  <a:srgbClr val="0066FF"/>
                </a:solidFill>
                <a:latin typeface="Calibri"/>
                <a:cs typeface="Calibri"/>
              </a:rPr>
              <a:t>l</a:t>
            </a:r>
            <a:r>
              <a:rPr sz="2600" i="1" spc="-60" dirty="0">
                <a:solidFill>
                  <a:srgbClr val="0066FF"/>
                </a:solidFill>
                <a:latin typeface="Calibri"/>
                <a:cs typeface="Calibri"/>
              </a:rPr>
              <a:t>e</a:t>
            </a:r>
            <a:r>
              <a:rPr sz="2600" i="1" spc="0" dirty="0">
                <a:solidFill>
                  <a:srgbClr val="0066FF"/>
                </a:solidFill>
                <a:latin typeface="Calibri"/>
                <a:cs typeface="Calibri"/>
              </a:rPr>
              <a:t>i</a:t>
            </a:r>
            <a:r>
              <a:rPr sz="2600" i="1" spc="-40" dirty="0">
                <a:solidFill>
                  <a:srgbClr val="0066FF"/>
                </a:solidFill>
                <a:latin typeface="Calibri"/>
                <a:cs typeface="Calibri"/>
              </a:rPr>
              <a:t>d</a:t>
            </a:r>
            <a:r>
              <a:rPr sz="2600" i="1" spc="-60" dirty="0">
                <a:solidFill>
                  <a:srgbClr val="0066FF"/>
                </a:solidFill>
                <a:latin typeface="Calibri"/>
                <a:cs typeface="Calibri"/>
              </a:rPr>
              <a:t>e</a:t>
            </a:r>
            <a:r>
              <a:rPr sz="2600" i="1" spc="-40" dirty="0">
                <a:solidFill>
                  <a:srgbClr val="0066FF"/>
                </a:solidFill>
                <a:latin typeface="Calibri"/>
                <a:cs typeface="Calibri"/>
              </a:rPr>
              <a:t>n</a:t>
            </a:r>
            <a:r>
              <a:rPr sz="2600" i="1" spc="20" dirty="0">
                <a:solidFill>
                  <a:srgbClr val="0066FF"/>
                </a:solidFill>
                <a:latin typeface="Calibri"/>
                <a:cs typeface="Calibri"/>
              </a:rPr>
              <a:t>t</a:t>
            </a:r>
            <a:r>
              <a:rPr sz="2600" i="1" spc="0" dirty="0">
                <a:solidFill>
                  <a:srgbClr val="0066FF"/>
                </a:solidFill>
                <a:latin typeface="Calibri"/>
                <a:cs typeface="Calibri"/>
              </a:rPr>
              <a:t>i</a:t>
            </a:r>
            <a:r>
              <a:rPr sz="2600" i="1" spc="5" dirty="0">
                <a:solidFill>
                  <a:srgbClr val="0066FF"/>
                </a:solidFill>
                <a:latin typeface="Calibri"/>
                <a:cs typeface="Calibri"/>
              </a:rPr>
              <a:t>f</a:t>
            </a:r>
            <a:r>
              <a:rPr sz="2600" i="1" spc="0" dirty="0">
                <a:solidFill>
                  <a:srgbClr val="0066FF"/>
                </a:solidFill>
                <a:latin typeface="Calibri"/>
                <a:cs typeface="Calibri"/>
              </a:rPr>
              <a:t>i</a:t>
            </a:r>
            <a:r>
              <a:rPr sz="2600" i="1" spc="-60" dirty="0">
                <a:solidFill>
                  <a:srgbClr val="0066FF"/>
                </a:solidFill>
                <a:latin typeface="Calibri"/>
                <a:cs typeface="Calibri"/>
              </a:rPr>
              <a:t>e</a:t>
            </a:r>
            <a:r>
              <a:rPr sz="2600" i="1" spc="-10" dirty="0">
                <a:solidFill>
                  <a:srgbClr val="0066FF"/>
                </a:solidFill>
                <a:latin typeface="Calibri"/>
                <a:cs typeface="Calibri"/>
              </a:rPr>
              <a:t>r</a:t>
            </a:r>
            <a:endParaRPr sz="2600" dirty="0">
              <a:latin typeface="Calibri"/>
              <a:cs typeface="Calibri"/>
            </a:endParaRPr>
          </a:p>
          <a:p>
            <a:pPr marL="355600" indent="-342900">
              <a:lnSpc>
                <a:spcPts val="3100"/>
              </a:lnSpc>
              <a:buFont typeface="Arial"/>
              <a:buChar char="•"/>
              <a:tabLst>
                <a:tab pos="354965" algn="l"/>
              </a:tabLst>
            </a:pPr>
            <a:r>
              <a:rPr sz="2600" spc="25" dirty="0">
                <a:solidFill>
                  <a:srgbClr val="17375E"/>
                </a:solidFill>
                <a:latin typeface="Calibri"/>
                <a:cs typeface="Calibri"/>
              </a:rPr>
              <a:t>o</a:t>
            </a:r>
            <a:r>
              <a:rPr sz="2600" spc="35" dirty="0">
                <a:solidFill>
                  <a:srgbClr val="17375E"/>
                </a:solidFill>
                <a:latin typeface="Calibri"/>
                <a:cs typeface="Calibri"/>
              </a:rPr>
              <a:t>b</a:t>
            </a:r>
            <a:r>
              <a:rPr sz="2600" spc="-25" dirty="0">
                <a:solidFill>
                  <a:srgbClr val="17375E"/>
                </a:solidFill>
                <a:latin typeface="Calibri"/>
                <a:cs typeface="Calibri"/>
              </a:rPr>
              <a:t>j</a:t>
            </a:r>
            <a:r>
              <a:rPr sz="2600" spc="-10" dirty="0">
                <a:solidFill>
                  <a:srgbClr val="17375E"/>
                </a:solidFill>
                <a:latin typeface="Calibri"/>
                <a:cs typeface="Calibri"/>
              </a:rPr>
              <a:t>e</a:t>
            </a:r>
            <a:r>
              <a:rPr sz="2600" spc="-15" dirty="0">
                <a:solidFill>
                  <a:srgbClr val="17375E"/>
                </a:solidFill>
                <a:latin typeface="Calibri"/>
                <a:cs typeface="Calibri"/>
              </a:rPr>
              <a:t>c</a:t>
            </a:r>
            <a:r>
              <a:rPr sz="2600" spc="20" dirty="0">
                <a:solidFill>
                  <a:srgbClr val="17375E"/>
                </a:solidFill>
                <a:latin typeface="Calibri"/>
                <a:cs typeface="Calibri"/>
              </a:rPr>
              <a:t>t</a:t>
            </a:r>
            <a:r>
              <a:rPr sz="2600" spc="35" dirty="0">
                <a:solidFill>
                  <a:srgbClr val="17375E"/>
                </a:solidFill>
                <a:latin typeface="Calibri"/>
                <a:cs typeface="Calibri"/>
              </a:rPr>
              <a:t>I</a:t>
            </a:r>
            <a:r>
              <a:rPr sz="2600" spc="20" dirty="0">
                <a:solidFill>
                  <a:srgbClr val="17375E"/>
                </a:solidFill>
                <a:latin typeface="Calibri"/>
                <a:cs typeface="Calibri"/>
              </a:rPr>
              <a:t>d</a:t>
            </a:r>
            <a:r>
              <a:rPr sz="2600" spc="-15" dirty="0">
                <a:solidFill>
                  <a:srgbClr val="17375E"/>
                </a:solidFill>
                <a:latin typeface="Calibri"/>
                <a:cs typeface="Calibri"/>
              </a:rPr>
              <a:t>e</a:t>
            </a:r>
            <a:r>
              <a:rPr sz="2600" spc="35" dirty="0">
                <a:solidFill>
                  <a:srgbClr val="17375E"/>
                </a:solidFill>
                <a:latin typeface="Calibri"/>
                <a:cs typeface="Calibri"/>
              </a:rPr>
              <a:t>n</a:t>
            </a:r>
            <a:r>
              <a:rPr sz="2600" spc="25" dirty="0">
                <a:solidFill>
                  <a:srgbClr val="17375E"/>
                </a:solidFill>
                <a:latin typeface="Calibri"/>
                <a:cs typeface="Calibri"/>
              </a:rPr>
              <a:t>t</a:t>
            </a:r>
            <a:r>
              <a:rPr sz="2600" spc="0" dirty="0">
                <a:solidFill>
                  <a:srgbClr val="17375E"/>
                </a:solidFill>
                <a:latin typeface="Calibri"/>
                <a:cs typeface="Calibri"/>
              </a:rPr>
              <a:t>i</a:t>
            </a:r>
            <a:r>
              <a:rPr sz="2600" spc="5" dirty="0">
                <a:solidFill>
                  <a:srgbClr val="17375E"/>
                </a:solidFill>
                <a:latin typeface="Calibri"/>
                <a:cs typeface="Calibri"/>
              </a:rPr>
              <a:t>f</a:t>
            </a:r>
            <a:r>
              <a:rPr sz="2600" spc="0" dirty="0">
                <a:solidFill>
                  <a:srgbClr val="17375E"/>
                </a:solidFill>
                <a:latin typeface="Calibri"/>
                <a:cs typeface="Calibri"/>
              </a:rPr>
              <a:t>i</a:t>
            </a:r>
            <a:r>
              <a:rPr sz="2600" spc="-10" dirty="0">
                <a:solidFill>
                  <a:srgbClr val="17375E"/>
                </a:solidFill>
                <a:latin typeface="Calibri"/>
                <a:cs typeface="Calibri"/>
              </a:rPr>
              <a:t>e</a:t>
            </a:r>
            <a:r>
              <a:rPr sz="2600" spc="-315" dirty="0">
                <a:solidFill>
                  <a:srgbClr val="17375E"/>
                </a:solidFill>
                <a:latin typeface="Calibri"/>
                <a:cs typeface="Calibri"/>
              </a:rPr>
              <a:t>r</a:t>
            </a:r>
            <a:r>
              <a:rPr sz="2600" spc="40" dirty="0">
                <a:latin typeface="Calibri"/>
                <a:cs typeface="Calibri"/>
              </a:rPr>
              <a:t>.</a:t>
            </a:r>
            <a:r>
              <a:rPr sz="2600" i="1" spc="15" dirty="0">
                <a:solidFill>
                  <a:srgbClr val="0066FF"/>
                </a:solidFill>
                <a:latin typeface="Calibri"/>
                <a:cs typeface="Calibri"/>
              </a:rPr>
              <a:t>m</a:t>
            </a:r>
            <a:r>
              <a:rPr sz="2600" i="1" spc="-60" dirty="0">
                <a:solidFill>
                  <a:srgbClr val="0066FF"/>
                </a:solidFill>
                <a:latin typeface="Calibri"/>
                <a:cs typeface="Calibri"/>
              </a:rPr>
              <a:t>e</a:t>
            </a:r>
            <a:r>
              <a:rPr sz="2600" i="1" spc="15" dirty="0">
                <a:solidFill>
                  <a:srgbClr val="0066FF"/>
                </a:solidFill>
                <a:latin typeface="Calibri"/>
                <a:cs typeface="Calibri"/>
              </a:rPr>
              <a:t>t</a:t>
            </a:r>
            <a:r>
              <a:rPr sz="2600" i="1" spc="-40" dirty="0">
                <a:solidFill>
                  <a:srgbClr val="0066FF"/>
                </a:solidFill>
                <a:latin typeface="Calibri"/>
                <a:cs typeface="Calibri"/>
              </a:rPr>
              <a:t>h</a:t>
            </a:r>
            <a:r>
              <a:rPr sz="2600" i="1" spc="-35" dirty="0">
                <a:solidFill>
                  <a:srgbClr val="0066FF"/>
                </a:solidFill>
                <a:latin typeface="Calibri"/>
                <a:cs typeface="Calibri"/>
              </a:rPr>
              <a:t>o</a:t>
            </a:r>
            <a:r>
              <a:rPr sz="2600" i="1" spc="-40" dirty="0">
                <a:solidFill>
                  <a:srgbClr val="0066FF"/>
                </a:solidFill>
                <a:latin typeface="Calibri"/>
                <a:cs typeface="Calibri"/>
              </a:rPr>
              <a:t>dna</a:t>
            </a:r>
            <a:r>
              <a:rPr sz="2600" i="1" spc="20" dirty="0">
                <a:solidFill>
                  <a:srgbClr val="0066FF"/>
                </a:solidFill>
                <a:latin typeface="Calibri"/>
                <a:cs typeface="Calibri"/>
              </a:rPr>
              <a:t>me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100"/>
              </a:lnSpc>
              <a:spcBef>
                <a:spcPts val="80"/>
              </a:spcBef>
              <a:buFont typeface="Arial"/>
              <a:buChar char="•"/>
            </a:pPr>
            <a:endParaRPr sz="11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600" spc="-140" dirty="0">
                <a:latin typeface="Calibri"/>
                <a:cs typeface="Calibri"/>
              </a:rPr>
              <a:t>W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</a:t>
            </a:r>
            <a:r>
              <a:rPr sz="2600" spc="-50" dirty="0">
                <a:latin typeface="Calibri"/>
                <a:cs typeface="Calibri"/>
              </a:rPr>
              <a:t>a</a:t>
            </a:r>
            <a:r>
              <a:rPr sz="2600" spc="0" dirty="0">
                <a:latin typeface="Calibri"/>
                <a:cs typeface="Calibri"/>
              </a:rPr>
              <a:t>n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spc="30" dirty="0">
                <a:latin typeface="Calibri"/>
                <a:cs typeface="Calibri"/>
              </a:rPr>
              <a:t>u</a:t>
            </a:r>
            <a:r>
              <a:rPr sz="2600" spc="-20" dirty="0">
                <a:latin typeface="Calibri"/>
                <a:cs typeface="Calibri"/>
              </a:rPr>
              <a:t>s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t</a:t>
            </a:r>
            <a:r>
              <a:rPr sz="2600" spc="30" dirty="0">
                <a:latin typeface="Calibri"/>
                <a:cs typeface="Calibri"/>
              </a:rPr>
              <a:t>h</a:t>
            </a:r>
            <a:r>
              <a:rPr sz="2600" spc="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t</a:t>
            </a:r>
            <a:r>
              <a:rPr sz="2600" spc="0" dirty="0">
                <a:latin typeface="Calibri"/>
                <a:cs typeface="Calibri"/>
              </a:rPr>
              <a:t>o</a:t>
            </a:r>
            <a:endParaRPr sz="2600" dirty="0">
              <a:latin typeface="Calibri"/>
              <a:cs typeface="Calibri"/>
            </a:endParaRPr>
          </a:p>
          <a:p>
            <a:pPr marL="762000" lvl="1" indent="-292100">
              <a:lnSpc>
                <a:spcPts val="2620"/>
              </a:lnSpc>
              <a:buFont typeface="Arial"/>
              <a:buChar char="–"/>
              <a:tabLst>
                <a:tab pos="761365" algn="l"/>
                <a:tab pos="762000" algn="l"/>
              </a:tabLst>
            </a:pPr>
            <a:r>
              <a:rPr sz="2200" spc="-55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et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40" dirty="0">
                <a:latin typeface="Calibri"/>
                <a:cs typeface="Calibri"/>
              </a:rPr>
              <a:t>n</a:t>
            </a:r>
            <a:r>
              <a:rPr sz="2200" spc="25" dirty="0">
                <a:latin typeface="Calibri"/>
                <a:cs typeface="Calibri"/>
              </a:rPr>
              <a:t>f</a:t>
            </a:r>
            <a:r>
              <a:rPr sz="2200" spc="40" dirty="0">
                <a:latin typeface="Calibri"/>
                <a:cs typeface="Calibri"/>
              </a:rPr>
              <a:t>o</a:t>
            </a:r>
            <a:r>
              <a:rPr sz="2200" spc="20" dirty="0">
                <a:latin typeface="Calibri"/>
                <a:cs typeface="Calibri"/>
              </a:rPr>
              <a:t>rm</a:t>
            </a:r>
            <a:r>
              <a:rPr sz="2200" spc="4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40" dirty="0">
                <a:latin typeface="Calibri"/>
                <a:cs typeface="Calibri"/>
              </a:rPr>
              <a:t>o</a:t>
            </a:r>
            <a:r>
              <a:rPr sz="2200" spc="0" dirty="0">
                <a:latin typeface="Calibri"/>
                <a:cs typeface="Calibri"/>
              </a:rPr>
              <a:t>n</a:t>
            </a:r>
            <a:r>
              <a:rPr sz="2200" spc="-155" dirty="0">
                <a:latin typeface="Calibri"/>
                <a:cs typeface="Calibri"/>
              </a:rPr>
              <a:t> </a:t>
            </a:r>
            <a:r>
              <a:rPr sz="2200" spc="25" dirty="0">
                <a:latin typeface="Calibri"/>
                <a:cs typeface="Calibri"/>
              </a:rPr>
              <a:t>f</a:t>
            </a:r>
            <a:r>
              <a:rPr sz="2200" spc="20" dirty="0">
                <a:latin typeface="Calibri"/>
                <a:cs typeface="Calibri"/>
              </a:rPr>
              <a:t>r</a:t>
            </a:r>
            <a:r>
              <a:rPr sz="2200" spc="4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15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4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</a:t>
            </a:r>
            <a:r>
              <a:rPr sz="2200" spc="45" dirty="0">
                <a:latin typeface="Calibri"/>
                <a:cs typeface="Calibri"/>
              </a:rPr>
              <a:t>a</a:t>
            </a:r>
            <a:r>
              <a:rPr sz="2200" spc="2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45" dirty="0">
                <a:latin typeface="Calibri"/>
                <a:cs typeface="Calibri"/>
              </a:rPr>
              <a:t>a</a:t>
            </a:r>
            <a:r>
              <a:rPr sz="2200" spc="40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0" dirty="0">
                <a:latin typeface="Calibri"/>
                <a:cs typeface="Calibri"/>
              </a:rPr>
              <a:t>s</a:t>
            </a:r>
            <a:endParaRPr sz="2200" dirty="0">
              <a:latin typeface="Calibri"/>
              <a:cs typeface="Calibri"/>
            </a:endParaRPr>
          </a:p>
          <a:p>
            <a:pPr marL="762000" lvl="1" indent="-292100">
              <a:lnSpc>
                <a:spcPts val="2600"/>
              </a:lnSpc>
              <a:buFont typeface="Arial"/>
              <a:buChar char="–"/>
              <a:tabLst>
                <a:tab pos="761365" algn="l"/>
                <a:tab pos="762000" algn="l"/>
              </a:tabLst>
            </a:pP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</a:t>
            </a:r>
            <a:r>
              <a:rPr sz="2200" spc="45" dirty="0">
                <a:latin typeface="Calibri"/>
                <a:cs typeface="Calibri"/>
              </a:rPr>
              <a:t>a</a:t>
            </a:r>
            <a:r>
              <a:rPr sz="2200" spc="2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45" dirty="0">
                <a:latin typeface="Calibri"/>
                <a:cs typeface="Calibri"/>
              </a:rPr>
              <a:t>a</a:t>
            </a:r>
            <a:r>
              <a:rPr sz="2200" spc="40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0" dirty="0">
                <a:latin typeface="Calibri"/>
                <a:cs typeface="Calibri"/>
              </a:rPr>
              <a:t>s</a:t>
            </a:r>
            <a:r>
              <a:rPr sz="2200" spc="-160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t</a:t>
            </a:r>
            <a:r>
              <a:rPr sz="2200" spc="0" dirty="0">
                <a:latin typeface="Calibri"/>
                <a:cs typeface="Calibri"/>
              </a:rPr>
              <a:t>o</a:t>
            </a:r>
            <a:r>
              <a:rPr sz="2200" spc="40" dirty="0">
                <a:latin typeface="Calibri"/>
                <a:cs typeface="Calibri"/>
              </a:rPr>
              <a:t> sp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25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-1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</a:t>
            </a:r>
            <a:r>
              <a:rPr sz="2200" spc="4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40" dirty="0">
                <a:latin typeface="Calibri"/>
                <a:cs typeface="Calibri"/>
              </a:rPr>
              <a:t>u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0" dirty="0">
                <a:latin typeface="Calibri"/>
                <a:cs typeface="Calibri"/>
              </a:rPr>
              <a:t>s</a:t>
            </a:r>
            <a:endParaRPr sz="2200" dirty="0">
              <a:latin typeface="Calibri"/>
              <a:cs typeface="Calibri"/>
            </a:endParaRPr>
          </a:p>
          <a:p>
            <a:pPr marL="762000" lvl="1" indent="-292100">
              <a:lnSpc>
                <a:spcPct val="100000"/>
              </a:lnSpc>
              <a:spcBef>
                <a:spcPts val="60"/>
              </a:spcBef>
              <a:buFont typeface="Arial"/>
              <a:buChar char="–"/>
              <a:tabLst>
                <a:tab pos="761365" algn="l"/>
                <a:tab pos="762000" algn="l"/>
              </a:tabLst>
            </a:pPr>
            <a:r>
              <a:rPr sz="2200" spc="-5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et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t</a:t>
            </a:r>
            <a:r>
              <a:rPr sz="2200" spc="4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20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0" dirty="0">
                <a:latin typeface="Calibri"/>
                <a:cs typeface="Calibri"/>
              </a:rPr>
              <a:t>t</a:t>
            </a:r>
            <a:r>
              <a:rPr sz="2200" spc="40" dirty="0">
                <a:latin typeface="Calibri"/>
                <a:cs typeface="Calibri"/>
              </a:rPr>
              <a:t>h</a:t>
            </a:r>
            <a:r>
              <a:rPr sz="2200" spc="35" dirty="0">
                <a:latin typeface="Calibri"/>
                <a:cs typeface="Calibri"/>
              </a:rPr>
              <a:t>o</a:t>
            </a:r>
            <a:r>
              <a:rPr sz="2200" spc="40" dirty="0">
                <a:latin typeface="Calibri"/>
                <a:cs typeface="Calibri"/>
              </a:rPr>
              <a:t>d</a:t>
            </a:r>
            <a:r>
              <a:rPr sz="2200" spc="0" dirty="0">
                <a:latin typeface="Calibri"/>
                <a:cs typeface="Calibri"/>
              </a:rPr>
              <a:t>s</a:t>
            </a:r>
            <a:r>
              <a:rPr sz="2200" spc="-160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t</a:t>
            </a:r>
            <a:r>
              <a:rPr sz="2200" spc="0" dirty="0">
                <a:latin typeface="Calibri"/>
                <a:cs typeface="Calibri"/>
              </a:rPr>
              <a:t>o</a:t>
            </a:r>
            <a:r>
              <a:rPr sz="2200" spc="40" dirty="0">
                <a:latin typeface="Calibri"/>
                <a:cs typeface="Calibri"/>
              </a:rPr>
              <a:t> p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20" dirty="0">
                <a:latin typeface="Calibri"/>
                <a:cs typeface="Calibri"/>
              </a:rPr>
              <a:t>r</a:t>
            </a:r>
            <a:r>
              <a:rPr sz="2200" spc="25" dirty="0">
                <a:latin typeface="Calibri"/>
                <a:cs typeface="Calibri"/>
              </a:rPr>
              <a:t>f</a:t>
            </a:r>
            <a:r>
              <a:rPr sz="2200" spc="35" dirty="0">
                <a:latin typeface="Calibri"/>
                <a:cs typeface="Calibri"/>
              </a:rPr>
              <a:t>o</a:t>
            </a:r>
            <a:r>
              <a:rPr sz="2200" spc="20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155" dirty="0">
                <a:latin typeface="Calibri"/>
                <a:cs typeface="Calibri"/>
              </a:rPr>
              <a:t> </a:t>
            </a:r>
            <a:r>
              <a:rPr sz="2200" spc="4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5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35" dirty="0">
                <a:latin typeface="Calibri"/>
                <a:cs typeface="Calibri"/>
              </a:rPr>
              <a:t>o</a:t>
            </a:r>
            <a:r>
              <a:rPr sz="2200" spc="40" dirty="0">
                <a:latin typeface="Calibri"/>
                <a:cs typeface="Calibri"/>
              </a:rPr>
              <a:t>n</a:t>
            </a:r>
            <a:r>
              <a:rPr sz="2200" spc="0" dirty="0">
                <a:latin typeface="Calibri"/>
                <a:cs typeface="Calibri"/>
              </a:rPr>
              <a:t>s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10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000" spc="35" dirty="0">
                <a:latin typeface="Calibri"/>
                <a:cs typeface="Calibri"/>
              </a:rPr>
              <a:t>T</a:t>
            </a:r>
            <a:r>
              <a:rPr sz="3000" spc="20" dirty="0">
                <a:latin typeface="Calibri"/>
                <a:cs typeface="Calibri"/>
              </a:rPr>
              <a:t>h</a:t>
            </a:r>
            <a:r>
              <a:rPr sz="3000" spc="10" dirty="0">
                <a:latin typeface="Calibri"/>
                <a:cs typeface="Calibri"/>
              </a:rPr>
              <a:t>i</a:t>
            </a:r>
            <a:r>
              <a:rPr sz="3000" spc="0" dirty="0">
                <a:latin typeface="Calibri"/>
                <a:cs typeface="Calibri"/>
              </a:rPr>
              <a:t>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20" dirty="0">
                <a:latin typeface="Calibri"/>
                <a:cs typeface="Calibri"/>
              </a:rPr>
              <a:t>h</a:t>
            </a:r>
            <a:r>
              <a:rPr sz="3000" spc="15" dirty="0">
                <a:latin typeface="Calibri"/>
                <a:cs typeface="Calibri"/>
              </a:rPr>
              <a:t>o</a:t>
            </a:r>
            <a:r>
              <a:rPr sz="3000" spc="-70" dirty="0">
                <a:latin typeface="Calibri"/>
                <a:cs typeface="Calibri"/>
              </a:rPr>
              <a:t>w</a:t>
            </a:r>
            <a:r>
              <a:rPr sz="3000" spc="-10" dirty="0">
                <a:latin typeface="Calibri"/>
                <a:cs typeface="Calibri"/>
              </a:rPr>
              <a:t>e</a:t>
            </a:r>
            <a:r>
              <a:rPr sz="3000" spc="30" dirty="0">
                <a:latin typeface="Calibri"/>
                <a:cs typeface="Calibri"/>
              </a:rPr>
              <a:t>v</a:t>
            </a:r>
            <a:r>
              <a:rPr sz="3000" spc="-1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125" dirty="0">
                <a:latin typeface="Calibri"/>
                <a:cs typeface="Calibri"/>
              </a:rPr>
              <a:t> </a:t>
            </a:r>
            <a:r>
              <a:rPr sz="3000" spc="20" dirty="0">
                <a:latin typeface="Calibri"/>
                <a:cs typeface="Calibri"/>
              </a:rPr>
              <a:t>d</a:t>
            </a:r>
            <a:r>
              <a:rPr sz="3000" spc="-10" dirty="0">
                <a:latin typeface="Calibri"/>
                <a:cs typeface="Calibri"/>
              </a:rPr>
              <a:t>e</a:t>
            </a:r>
            <a:r>
              <a:rPr sz="3000" spc="20" dirty="0">
                <a:latin typeface="Calibri"/>
                <a:cs typeface="Calibri"/>
              </a:rPr>
              <a:t>p</a:t>
            </a:r>
            <a:r>
              <a:rPr sz="3000" spc="-10" dirty="0">
                <a:latin typeface="Calibri"/>
                <a:cs typeface="Calibri"/>
              </a:rPr>
              <a:t>e</a:t>
            </a:r>
            <a:r>
              <a:rPr sz="3000" spc="20" dirty="0">
                <a:latin typeface="Calibri"/>
                <a:cs typeface="Calibri"/>
              </a:rPr>
              <a:t>nd</a:t>
            </a:r>
            <a:r>
              <a:rPr sz="3000" spc="0" dirty="0">
                <a:latin typeface="Calibri"/>
                <a:cs typeface="Calibri"/>
              </a:rPr>
              <a:t>s</a:t>
            </a:r>
            <a:r>
              <a:rPr sz="3000" spc="-155" dirty="0">
                <a:latin typeface="Calibri"/>
                <a:cs typeface="Calibri"/>
              </a:rPr>
              <a:t> </a:t>
            </a:r>
            <a:r>
              <a:rPr sz="3000" spc="15" dirty="0">
                <a:latin typeface="Calibri"/>
                <a:cs typeface="Calibri"/>
              </a:rPr>
              <a:t>o</a:t>
            </a:r>
            <a:r>
              <a:rPr sz="3000" spc="0" dirty="0">
                <a:latin typeface="Calibri"/>
                <a:cs typeface="Calibri"/>
              </a:rPr>
              <a:t>n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</a:t>
            </a:r>
            <a:r>
              <a:rPr sz="3000" spc="20" dirty="0">
                <a:latin typeface="Calibri"/>
                <a:cs typeface="Calibri"/>
              </a:rPr>
              <a:t>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40" dirty="0">
                <a:latin typeface="Calibri"/>
                <a:cs typeface="Calibri"/>
              </a:rPr>
              <a:t> </a:t>
            </a:r>
            <a:r>
              <a:rPr sz="3000" spc="0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3000" spc="1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3000" spc="2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3000" spc="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000" spc="-20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3000" spc="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000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000" spc="-1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029" rIns="0" bIns="0" rtlCol="0">
            <a:noAutofit/>
          </a:bodyPr>
          <a:lstStyle/>
          <a:p>
            <a:pPr marL="2050414">
              <a:lnSpc>
                <a:spcPct val="100000"/>
              </a:lnSpc>
            </a:pPr>
            <a:r>
              <a:rPr sz="4400" spc="-45" dirty="0">
                <a:latin typeface="Calibri"/>
                <a:cs typeface="Calibri"/>
              </a:rPr>
              <a:t>T</a:t>
            </a:r>
            <a:r>
              <a:rPr sz="4400" spc="-15" dirty="0">
                <a:latin typeface="Calibri"/>
                <a:cs typeface="Calibri"/>
              </a:rPr>
              <a:t>h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spc="114" dirty="0">
                <a:latin typeface="Calibri"/>
                <a:cs typeface="Calibri"/>
              </a:rPr>
              <a:t> </a:t>
            </a:r>
            <a:r>
              <a:rPr sz="4400" spc="-155" dirty="0">
                <a:latin typeface="Calibri"/>
                <a:cs typeface="Calibri"/>
              </a:rPr>
              <a:t>r</a:t>
            </a: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10" dirty="0">
                <a:latin typeface="Calibri"/>
                <a:cs typeface="Calibri"/>
              </a:rPr>
              <a:t>t</a:t>
            </a:r>
            <a:r>
              <a:rPr sz="4400" spc="-15" dirty="0">
                <a:latin typeface="Calibri"/>
                <a:cs typeface="Calibri"/>
              </a:rPr>
              <a:t>u</a:t>
            </a:r>
            <a:r>
              <a:rPr sz="4400" spc="-55" dirty="0">
                <a:latin typeface="Calibri"/>
                <a:cs typeface="Calibri"/>
              </a:rPr>
              <a:t>r</a:t>
            </a:r>
            <a:r>
              <a:rPr sz="4400" spc="0" dirty="0">
                <a:latin typeface="Calibri"/>
                <a:cs typeface="Calibri"/>
              </a:rPr>
              <a:t>n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spc="-125" dirty="0">
                <a:latin typeface="Calibri"/>
                <a:cs typeface="Calibri"/>
              </a:rPr>
              <a:t>k</a:t>
            </a:r>
            <a:r>
              <a:rPr sz="4400" spc="-15" dirty="0">
                <a:latin typeface="Calibri"/>
                <a:cs typeface="Calibri"/>
              </a:rPr>
              <a:t>ey</a:t>
            </a:r>
            <a:r>
              <a:rPr sz="4400" spc="-85" dirty="0">
                <a:latin typeface="Calibri"/>
                <a:cs typeface="Calibri"/>
              </a:rPr>
              <a:t>w</a:t>
            </a:r>
            <a:r>
              <a:rPr sz="4400" spc="-25" dirty="0">
                <a:latin typeface="Calibri"/>
                <a:cs typeface="Calibri"/>
              </a:rPr>
              <a:t>o</a:t>
            </a:r>
            <a:r>
              <a:rPr sz="4400" spc="-155" dirty="0">
                <a:latin typeface="Calibri"/>
                <a:cs typeface="Calibri"/>
              </a:rPr>
              <a:t>r</a:t>
            </a:r>
            <a:r>
              <a:rPr sz="4400" spc="0" dirty="0">
                <a:latin typeface="Calibri"/>
                <a:cs typeface="Calibri"/>
              </a:rPr>
              <a:t>d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6950" y="3816350"/>
            <a:ext cx="3581400" cy="1981200"/>
          </a:xfrm>
          <a:custGeom>
            <a:avLst/>
            <a:gdLst/>
            <a:ahLst/>
            <a:cxnLst/>
            <a:rect l="l" t="t" r="r" b="b"/>
            <a:pathLst>
              <a:path w="3581400" h="1981200">
                <a:moveTo>
                  <a:pt x="0" y="0"/>
                </a:moveTo>
                <a:lnTo>
                  <a:pt x="3581400" y="0"/>
                </a:lnTo>
                <a:lnTo>
                  <a:pt x="3581400" y="1981200"/>
                </a:lnTo>
                <a:lnTo>
                  <a:pt x="0" y="198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569720"/>
            <a:ext cx="6750684" cy="4169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10" dirty="0">
                <a:latin typeface="Calibri"/>
                <a:cs typeface="Calibri"/>
              </a:rPr>
              <a:t>rn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20" dirty="0">
                <a:latin typeface="Calibri"/>
                <a:cs typeface="Calibri"/>
              </a:rPr>
              <a:t>k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4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rd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mme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ia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6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me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spc="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762000" lvl="1" indent="-292100">
              <a:lnSpc>
                <a:spcPct val="100000"/>
              </a:lnSpc>
              <a:buFont typeface="Arial"/>
              <a:buChar char="–"/>
              <a:tabLst>
                <a:tab pos="761365" algn="l"/>
                <a:tab pos="762000" algn="l"/>
              </a:tabLst>
            </a:pPr>
            <a:r>
              <a:rPr sz="1800" spc="15" dirty="0">
                <a:latin typeface="Calibri"/>
                <a:cs typeface="Calibri"/>
              </a:rPr>
              <a:t>J</a:t>
            </a:r>
            <a:r>
              <a:rPr sz="1800" spc="-45" dirty="0">
                <a:latin typeface="Calibri"/>
                <a:cs typeface="Calibri"/>
              </a:rPr>
              <a:t>u</a:t>
            </a:r>
            <a:r>
              <a:rPr sz="1800" spc="-40" dirty="0">
                <a:latin typeface="Calibri"/>
                <a:cs typeface="Calibri"/>
              </a:rPr>
              <a:t>m</a:t>
            </a: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spc="0" dirty="0">
                <a:latin typeface="Calibri"/>
                <a:cs typeface="Calibri"/>
              </a:rPr>
              <a:t>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b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k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o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</a:t>
            </a:r>
            <a:r>
              <a:rPr sz="1800" spc="-45" dirty="0">
                <a:latin typeface="Calibri"/>
                <a:cs typeface="Calibri"/>
              </a:rPr>
              <a:t>h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ll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h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h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762000" lvl="1" indent="-29210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61365" algn="l"/>
                <a:tab pos="762000" algn="l"/>
              </a:tabLst>
            </a:pPr>
            <a:r>
              <a:rPr sz="1800" spc="1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u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0" dirty="0">
                <a:latin typeface="Calibri"/>
                <a:cs typeface="Calibri"/>
              </a:rPr>
              <a:t>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a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/>
          </a:p>
          <a:p>
            <a:pPr lvl="1">
              <a:lnSpc>
                <a:spcPts val="1400"/>
              </a:lnSpc>
              <a:spcBef>
                <a:spcPts val="39"/>
              </a:spcBef>
              <a:buFont typeface="Arial"/>
              <a:buChar char="–"/>
            </a:pPr>
            <a:endParaRPr sz="140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35" dirty="0">
                <a:solidFill>
                  <a:srgbClr val="0066FF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0066FF"/>
                </a:solidFill>
                <a:latin typeface="Calibri"/>
                <a:cs typeface="Calibri"/>
              </a:rPr>
              <a:t>oi</a:t>
            </a:r>
            <a:r>
              <a:rPr sz="2000" spc="0" dirty="0">
                <a:solidFill>
                  <a:srgbClr val="0066FF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hod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0" dirty="0">
                <a:latin typeface="Calibri"/>
                <a:cs typeface="Calibri"/>
              </a:rPr>
              <a:t>rn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1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400"/>
              </a:lnSpc>
              <a:buFont typeface="Arial"/>
              <a:buChar char="•"/>
            </a:pPr>
            <a:endParaRPr sz="140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4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spc="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1100"/>
              </a:lnSpc>
              <a:spcBef>
                <a:spcPts val="0"/>
              </a:spcBef>
            </a:pPr>
            <a:endParaRPr sz="1100"/>
          </a:p>
          <a:p>
            <a:pPr marL="1181100" marR="3565525" indent="-177800">
              <a:lnSpc>
                <a:spcPct val="122200"/>
              </a:lnSpc>
            </a:pPr>
            <a:r>
              <a:rPr sz="1500" spc="10" dirty="0">
                <a:latin typeface="Calibri"/>
                <a:cs typeface="Calibri"/>
              </a:rPr>
              <a:t>pub</a:t>
            </a:r>
            <a:r>
              <a:rPr sz="1500" spc="-50" dirty="0">
                <a:latin typeface="Calibri"/>
                <a:cs typeface="Calibri"/>
              </a:rPr>
              <a:t>l</a:t>
            </a:r>
            <a:r>
              <a:rPr sz="1500" spc="-45" dirty="0">
                <a:latin typeface="Calibri"/>
                <a:cs typeface="Calibri"/>
              </a:rPr>
              <a:t>i</a:t>
            </a:r>
            <a:r>
              <a:rPr sz="1500" spc="-10" dirty="0">
                <a:latin typeface="Calibri"/>
                <a:cs typeface="Calibri"/>
              </a:rPr>
              <a:t>c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-10" dirty="0">
                <a:latin typeface="Calibri"/>
                <a:cs typeface="Calibri"/>
              </a:rPr>
              <a:t>t</a:t>
            </a:r>
            <a:r>
              <a:rPr sz="1500" spc="-2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t</a:t>
            </a:r>
            <a:r>
              <a:rPr sz="1500" spc="-45" dirty="0">
                <a:latin typeface="Calibri"/>
                <a:cs typeface="Calibri"/>
              </a:rPr>
              <a:t>i</a:t>
            </a:r>
            <a:r>
              <a:rPr sz="1500" spc="-10" dirty="0">
                <a:latin typeface="Calibri"/>
                <a:cs typeface="Calibri"/>
              </a:rPr>
              <a:t>c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v</a:t>
            </a:r>
            <a:r>
              <a:rPr sz="1500" spc="5" dirty="0">
                <a:latin typeface="Calibri"/>
                <a:cs typeface="Calibri"/>
              </a:rPr>
              <a:t>o</a:t>
            </a:r>
            <a:r>
              <a:rPr sz="1500" spc="-45" dirty="0">
                <a:latin typeface="Calibri"/>
                <a:cs typeface="Calibri"/>
              </a:rPr>
              <a:t>i</a:t>
            </a:r>
            <a:r>
              <a:rPr sz="1500" spc="0" dirty="0">
                <a:latin typeface="Calibri"/>
                <a:cs typeface="Calibri"/>
              </a:rPr>
              <a:t>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40" dirty="0">
                <a:latin typeface="Calibri"/>
                <a:cs typeface="Calibri"/>
              </a:rPr>
              <a:t>f</a:t>
            </a:r>
            <a:r>
              <a:rPr sz="1500" spc="5" dirty="0">
                <a:latin typeface="Calibri"/>
                <a:cs typeface="Calibri"/>
              </a:rPr>
              <a:t>o</a:t>
            </a:r>
            <a:r>
              <a:rPr sz="1500" spc="0" dirty="0">
                <a:latin typeface="Calibri"/>
                <a:cs typeface="Calibri"/>
              </a:rPr>
              <a:t>o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40" dirty="0">
                <a:latin typeface="Calibri"/>
                <a:cs typeface="Calibri"/>
              </a:rPr>
              <a:t>(</a:t>
            </a:r>
            <a:r>
              <a:rPr sz="1500" spc="-45" dirty="0">
                <a:latin typeface="Calibri"/>
                <a:cs typeface="Calibri"/>
              </a:rPr>
              <a:t>i</a:t>
            </a:r>
            <a:r>
              <a:rPr sz="1500" spc="10" dirty="0">
                <a:latin typeface="Calibri"/>
                <a:cs typeface="Calibri"/>
              </a:rPr>
              <a:t>n</a:t>
            </a:r>
            <a:r>
              <a:rPr sz="1500" spc="-5" dirty="0">
                <a:latin typeface="Calibri"/>
                <a:cs typeface="Calibri"/>
              </a:rPr>
              <a:t>t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50" dirty="0">
                <a:latin typeface="Calibri"/>
                <a:cs typeface="Calibri"/>
              </a:rPr>
              <a:t>x</a:t>
            </a:r>
            <a:r>
              <a:rPr sz="1500" spc="0" dirty="0">
                <a:latin typeface="Calibri"/>
                <a:cs typeface="Calibri"/>
              </a:rPr>
              <a:t>)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0" dirty="0">
                <a:latin typeface="Calibri"/>
                <a:cs typeface="Calibri"/>
              </a:rPr>
              <a:t>{ </a:t>
            </a:r>
            <a:r>
              <a:rPr sz="1500" spc="-45" dirty="0">
                <a:latin typeface="Calibri"/>
                <a:cs typeface="Calibri"/>
              </a:rPr>
              <a:t>i</a:t>
            </a:r>
            <a:r>
              <a:rPr sz="1500" spc="0" dirty="0">
                <a:latin typeface="Calibri"/>
                <a:cs typeface="Calibri"/>
              </a:rPr>
              <a:t>f (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0" dirty="0">
                <a:latin typeface="Calibri"/>
                <a:cs typeface="Calibri"/>
              </a:rPr>
              <a:t>x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0" dirty="0">
                <a:latin typeface="Calibri"/>
                <a:cs typeface="Calibri"/>
              </a:rPr>
              <a:t>=</a:t>
            </a:r>
            <a:r>
              <a:rPr sz="1500" spc="0" dirty="0">
                <a:latin typeface="Calibri"/>
                <a:cs typeface="Calibri"/>
              </a:rPr>
              <a:t>=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1 )</a:t>
            </a:r>
            <a:endParaRPr sz="1500">
              <a:latin typeface="Calibri"/>
              <a:cs typeface="Calibri"/>
            </a:endParaRPr>
          </a:p>
          <a:p>
            <a:pPr marL="1460500">
              <a:lnSpc>
                <a:spcPct val="100000"/>
              </a:lnSpc>
              <a:spcBef>
                <a:spcPts val="300"/>
              </a:spcBef>
            </a:pPr>
            <a:r>
              <a:rPr sz="1500" dirty="0">
                <a:latin typeface="Calibri"/>
                <a:cs typeface="Calibri"/>
              </a:rPr>
              <a:t>{</a:t>
            </a:r>
            <a:endParaRPr sz="1500">
              <a:latin typeface="Calibri"/>
              <a:cs typeface="Calibri"/>
            </a:endParaRPr>
          </a:p>
          <a:p>
            <a:pPr marR="2787650" algn="ctr">
              <a:lnSpc>
                <a:spcPct val="100000"/>
              </a:lnSpc>
              <a:spcBef>
                <a:spcPts val="400"/>
              </a:spcBef>
            </a:pPr>
            <a:r>
              <a:rPr sz="1500" spc="-35" dirty="0">
                <a:latin typeface="Calibri"/>
                <a:cs typeface="Calibri"/>
              </a:rPr>
              <a:t>r</a:t>
            </a:r>
            <a:r>
              <a:rPr sz="1500" spc="-60" dirty="0">
                <a:latin typeface="Calibri"/>
                <a:cs typeface="Calibri"/>
              </a:rPr>
              <a:t>e</a:t>
            </a:r>
            <a:r>
              <a:rPr sz="1500" spc="-10" dirty="0">
                <a:latin typeface="Calibri"/>
                <a:cs typeface="Calibri"/>
              </a:rPr>
              <a:t>t</a:t>
            </a:r>
            <a:r>
              <a:rPr sz="1500" spc="10" dirty="0">
                <a:latin typeface="Calibri"/>
                <a:cs typeface="Calibri"/>
              </a:rPr>
              <a:t>u</a:t>
            </a:r>
            <a:r>
              <a:rPr sz="1500" spc="-25" dirty="0">
                <a:latin typeface="Calibri"/>
                <a:cs typeface="Calibri"/>
              </a:rPr>
              <a:t>r</a:t>
            </a:r>
            <a:r>
              <a:rPr sz="1500" spc="10" dirty="0">
                <a:latin typeface="Calibri"/>
                <a:cs typeface="Calibri"/>
              </a:rPr>
              <a:t>n</a:t>
            </a:r>
            <a:r>
              <a:rPr sz="1500" spc="-5" dirty="0">
                <a:latin typeface="Calibri"/>
                <a:cs typeface="Calibri"/>
              </a:rPr>
              <a:t>;</a:t>
            </a:r>
            <a:endParaRPr sz="1500">
              <a:latin typeface="Calibri"/>
              <a:cs typeface="Calibri"/>
            </a:endParaRPr>
          </a:p>
          <a:p>
            <a:pPr marL="1460500">
              <a:lnSpc>
                <a:spcPct val="100000"/>
              </a:lnSpc>
              <a:spcBef>
                <a:spcPts val="300"/>
              </a:spcBef>
            </a:pPr>
            <a:r>
              <a:rPr sz="1500" dirty="0">
                <a:latin typeface="Calibri"/>
                <a:cs typeface="Calibri"/>
              </a:rPr>
              <a:t>}</a:t>
            </a:r>
            <a:endParaRPr sz="1500">
              <a:latin typeface="Calibri"/>
              <a:cs typeface="Calibri"/>
            </a:endParaRPr>
          </a:p>
          <a:p>
            <a:pPr marL="1181100">
              <a:lnSpc>
                <a:spcPct val="100000"/>
              </a:lnSpc>
              <a:spcBef>
                <a:spcPts val="400"/>
              </a:spcBef>
            </a:pP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20" dirty="0">
                <a:latin typeface="Calibri"/>
                <a:cs typeface="Calibri"/>
              </a:rPr>
              <a:t>y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-10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e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spc="20" dirty="0">
                <a:latin typeface="Calibri"/>
                <a:cs typeface="Calibri"/>
              </a:rPr>
              <a:t>.</a:t>
            </a:r>
            <a:r>
              <a:rPr sz="1500" spc="5" dirty="0">
                <a:latin typeface="Calibri"/>
                <a:cs typeface="Calibri"/>
              </a:rPr>
              <a:t>o</a:t>
            </a:r>
            <a:r>
              <a:rPr sz="1500" spc="10" dirty="0">
                <a:latin typeface="Calibri"/>
                <a:cs typeface="Calibri"/>
              </a:rPr>
              <a:t>u</a:t>
            </a:r>
            <a:r>
              <a:rPr sz="1500" spc="-10" dirty="0">
                <a:latin typeface="Calibri"/>
                <a:cs typeface="Calibri"/>
              </a:rPr>
              <a:t>t</a:t>
            </a:r>
            <a:r>
              <a:rPr sz="1500" spc="20" dirty="0">
                <a:latin typeface="Calibri"/>
                <a:cs typeface="Calibri"/>
              </a:rPr>
              <a:t>.</a:t>
            </a:r>
            <a:r>
              <a:rPr sz="1500" spc="10" dirty="0">
                <a:latin typeface="Calibri"/>
                <a:cs typeface="Calibri"/>
              </a:rPr>
              <a:t>p</a:t>
            </a:r>
            <a:r>
              <a:rPr sz="1500" spc="-35" dirty="0">
                <a:latin typeface="Calibri"/>
                <a:cs typeface="Calibri"/>
              </a:rPr>
              <a:t>r</a:t>
            </a:r>
            <a:r>
              <a:rPr sz="1500" spc="-45" dirty="0">
                <a:latin typeface="Calibri"/>
                <a:cs typeface="Calibri"/>
              </a:rPr>
              <a:t>i</a:t>
            </a:r>
            <a:r>
              <a:rPr sz="1500" spc="10" dirty="0">
                <a:latin typeface="Calibri"/>
                <a:cs typeface="Calibri"/>
              </a:rPr>
              <a:t>n</a:t>
            </a:r>
            <a:r>
              <a:rPr sz="1500" spc="-10" dirty="0">
                <a:latin typeface="Calibri"/>
                <a:cs typeface="Calibri"/>
              </a:rPr>
              <a:t>t</a:t>
            </a:r>
            <a:r>
              <a:rPr sz="1500" spc="-45" dirty="0">
                <a:latin typeface="Calibri"/>
                <a:cs typeface="Calibri"/>
              </a:rPr>
              <a:t>l</a:t>
            </a:r>
            <a:r>
              <a:rPr sz="1500" spc="0" dirty="0">
                <a:latin typeface="Calibri"/>
                <a:cs typeface="Calibri"/>
              </a:rPr>
              <a:t>n</a:t>
            </a:r>
            <a:r>
              <a:rPr sz="1500" spc="-130" dirty="0">
                <a:latin typeface="Calibri"/>
                <a:cs typeface="Calibri"/>
              </a:rPr>
              <a:t> </a:t>
            </a:r>
            <a:r>
              <a:rPr sz="1500" spc="45" dirty="0">
                <a:latin typeface="Calibri"/>
                <a:cs typeface="Calibri"/>
              </a:rPr>
              <a:t>(</a:t>
            </a:r>
            <a:r>
              <a:rPr sz="1500" spc="-30" dirty="0">
                <a:latin typeface="Calibri"/>
                <a:cs typeface="Calibri"/>
              </a:rPr>
              <a:t>“</a:t>
            </a:r>
            <a:r>
              <a:rPr sz="1500" spc="0" dirty="0">
                <a:latin typeface="Calibri"/>
                <a:cs typeface="Calibri"/>
              </a:rPr>
              <a:t>x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i</a:t>
            </a:r>
            <a:r>
              <a:rPr sz="1500" spc="0" dirty="0">
                <a:latin typeface="Calibri"/>
                <a:cs typeface="Calibri"/>
              </a:rPr>
              <a:t>s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n</a:t>
            </a:r>
            <a:r>
              <a:rPr sz="1500" spc="5" dirty="0">
                <a:latin typeface="Calibri"/>
                <a:cs typeface="Calibri"/>
              </a:rPr>
              <a:t>o</a:t>
            </a:r>
            <a:r>
              <a:rPr sz="1500" spc="-5" dirty="0">
                <a:latin typeface="Calibri"/>
                <a:cs typeface="Calibri"/>
              </a:rPr>
              <a:t>t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1</a:t>
            </a:r>
            <a:r>
              <a:rPr sz="1500" spc="-30" dirty="0">
                <a:latin typeface="Calibri"/>
                <a:cs typeface="Calibri"/>
              </a:rPr>
              <a:t>”</a:t>
            </a:r>
            <a:r>
              <a:rPr sz="1500" spc="40" dirty="0">
                <a:latin typeface="Calibri"/>
                <a:cs typeface="Calibri"/>
              </a:rPr>
              <a:t>);</a:t>
            </a:r>
            <a:endParaRPr sz="1500">
              <a:latin typeface="Calibri"/>
              <a:cs typeface="Calibri"/>
            </a:endParaRPr>
          </a:p>
          <a:p>
            <a:pPr marL="1003300">
              <a:lnSpc>
                <a:spcPct val="100000"/>
              </a:lnSpc>
              <a:spcBef>
                <a:spcPts val="400"/>
              </a:spcBef>
            </a:pPr>
            <a:r>
              <a:rPr sz="1500" dirty="0">
                <a:latin typeface="Calibri"/>
                <a:cs typeface="Calibri"/>
              </a:rPr>
              <a:t>}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090920"/>
            <a:ext cx="5361305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me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spc="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x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ed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spc="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000" spc="-1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re</a:t>
            </a:r>
            <a:r>
              <a:rPr sz="2000" spc="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rn</a:t>
            </a:r>
            <a:r>
              <a:rPr sz="2000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000" spc="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000" spc="-5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000" spc="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040" rIns="0" bIns="0" rtlCol="0">
            <a:noAutofit/>
          </a:bodyPr>
          <a:lstStyle/>
          <a:p>
            <a:pPr marL="3195320">
              <a:lnSpc>
                <a:spcPct val="100000"/>
              </a:lnSpc>
            </a:pPr>
            <a:r>
              <a:rPr sz="4400" spc="-195" dirty="0">
                <a:latin typeface="Calibri"/>
                <a:cs typeface="Calibri"/>
              </a:rPr>
              <a:t>V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-55" dirty="0">
                <a:latin typeface="Calibri"/>
                <a:cs typeface="Calibri"/>
              </a:rPr>
              <a:t>r</a:t>
            </a:r>
            <a:r>
              <a:rPr sz="4400" spc="-10" dirty="0">
                <a:latin typeface="Calibri"/>
                <a:cs typeface="Calibri"/>
              </a:rPr>
              <a:t>ia</a:t>
            </a:r>
            <a:r>
              <a:rPr sz="4400" spc="-15" dirty="0">
                <a:latin typeface="Calibri"/>
                <a:cs typeface="Calibri"/>
              </a:rPr>
              <a:t>b</a:t>
            </a:r>
            <a:r>
              <a:rPr sz="4400" spc="-10" dirty="0">
                <a:latin typeface="Calibri"/>
                <a:cs typeface="Calibri"/>
              </a:rPr>
              <a:t>l</a:t>
            </a:r>
            <a:r>
              <a:rPr sz="4400" spc="-2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292" y="1865143"/>
            <a:ext cx="7811770" cy="3431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35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v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90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k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nd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v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ia</a:t>
            </a:r>
            <a:r>
              <a:rPr sz="2800" spc="25" dirty="0">
                <a:latin typeface="Calibri"/>
                <a:cs typeface="Calibri"/>
              </a:rPr>
              <a:t>b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304800" indent="-2921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04165" algn="l"/>
              </a:tabLst>
            </a:pPr>
            <a:r>
              <a:rPr sz="2800" spc="-15" dirty="0">
                <a:latin typeface="Calibri"/>
                <a:cs typeface="Calibri"/>
              </a:rPr>
              <a:t>Me</a:t>
            </a:r>
            <a:r>
              <a:rPr sz="2800" spc="-60" dirty="0">
                <a:latin typeface="Calibri"/>
                <a:cs typeface="Calibri"/>
              </a:rPr>
              <a:t>m</a:t>
            </a:r>
            <a:r>
              <a:rPr sz="2800" spc="30" dirty="0">
                <a:latin typeface="Calibri"/>
                <a:cs typeface="Calibri"/>
              </a:rPr>
              <a:t>b</a:t>
            </a:r>
            <a:r>
              <a:rPr sz="2800" spc="-10" dirty="0">
                <a:latin typeface="Calibri"/>
                <a:cs typeface="Calibri"/>
              </a:rPr>
              <a:t>er </a:t>
            </a:r>
            <a:r>
              <a:rPr sz="2800" spc="15" dirty="0">
                <a:latin typeface="Calibri"/>
                <a:cs typeface="Calibri"/>
              </a:rPr>
              <a:t>v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ia</a:t>
            </a:r>
            <a:r>
              <a:rPr sz="2800" spc="30" dirty="0">
                <a:latin typeface="Calibri"/>
                <a:cs typeface="Calibri"/>
              </a:rPr>
              <a:t>b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la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—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all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i="1" spc="45" dirty="0">
                <a:solidFill>
                  <a:srgbClr val="0066FF"/>
                </a:solidFill>
                <a:latin typeface="Calibri"/>
                <a:cs typeface="Calibri"/>
              </a:rPr>
              <a:t>f</a:t>
            </a:r>
            <a:r>
              <a:rPr sz="2800" i="1" spc="-45" dirty="0">
                <a:solidFill>
                  <a:srgbClr val="0066FF"/>
                </a:solidFill>
                <a:latin typeface="Calibri"/>
                <a:cs typeface="Calibri"/>
              </a:rPr>
              <a:t>i</a:t>
            </a:r>
            <a:r>
              <a:rPr sz="2800" i="1" spc="-55" dirty="0">
                <a:solidFill>
                  <a:srgbClr val="0066FF"/>
                </a:solidFill>
                <a:latin typeface="Calibri"/>
                <a:cs typeface="Calibri"/>
              </a:rPr>
              <a:t>e</a:t>
            </a:r>
            <a:r>
              <a:rPr sz="2800" i="1" spc="-45" dirty="0">
                <a:solidFill>
                  <a:srgbClr val="0066FF"/>
                </a:solidFill>
                <a:latin typeface="Calibri"/>
                <a:cs typeface="Calibri"/>
              </a:rPr>
              <a:t>l</a:t>
            </a:r>
            <a:r>
              <a:rPr sz="2800" i="1" spc="-40" dirty="0">
                <a:solidFill>
                  <a:srgbClr val="0066FF"/>
                </a:solidFill>
                <a:latin typeface="Calibri"/>
                <a:cs typeface="Calibri"/>
              </a:rPr>
              <a:t>d</a:t>
            </a:r>
            <a:r>
              <a:rPr sz="2800" i="1" spc="5" dirty="0">
                <a:solidFill>
                  <a:srgbClr val="0066FF"/>
                </a:solidFill>
                <a:latin typeface="Calibri"/>
                <a:cs typeface="Calibri"/>
              </a:rPr>
              <a:t>s</a:t>
            </a:r>
            <a:r>
              <a:rPr sz="2800" spc="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200"/>
              </a:lnSpc>
              <a:spcBef>
                <a:spcPts val="99"/>
              </a:spcBef>
              <a:buFont typeface="Arial"/>
              <a:buChar char="•"/>
            </a:pPr>
            <a:endParaRPr sz="1200" dirty="0"/>
          </a:p>
          <a:p>
            <a:pPr marL="304800" marR="305435" indent="-292100">
              <a:lnSpc>
                <a:spcPct val="101200"/>
              </a:lnSpc>
              <a:buFont typeface="Arial"/>
              <a:buChar char="•"/>
              <a:tabLst>
                <a:tab pos="304165" algn="l"/>
              </a:tabLst>
            </a:pPr>
            <a:r>
              <a:rPr sz="2800" spc="-190" dirty="0">
                <a:latin typeface="Calibri"/>
                <a:cs typeface="Calibri"/>
              </a:rPr>
              <a:t>V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ia</a:t>
            </a:r>
            <a:r>
              <a:rPr sz="2800" spc="25" dirty="0">
                <a:latin typeface="Calibri"/>
                <a:cs typeface="Calibri"/>
              </a:rPr>
              <a:t>b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b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k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f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—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ll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i="1" spc="-45" dirty="0">
                <a:solidFill>
                  <a:srgbClr val="0066FF"/>
                </a:solidFill>
                <a:latin typeface="Calibri"/>
                <a:cs typeface="Calibri"/>
              </a:rPr>
              <a:t>l</a:t>
            </a:r>
            <a:r>
              <a:rPr sz="2800" i="1" spc="-40" dirty="0">
                <a:solidFill>
                  <a:srgbClr val="0066FF"/>
                </a:solidFill>
                <a:latin typeface="Calibri"/>
                <a:cs typeface="Calibri"/>
              </a:rPr>
              <a:t>o</a:t>
            </a:r>
            <a:r>
              <a:rPr sz="2800" i="1" spc="30" dirty="0">
                <a:solidFill>
                  <a:srgbClr val="0066FF"/>
                </a:solidFill>
                <a:latin typeface="Calibri"/>
                <a:cs typeface="Calibri"/>
              </a:rPr>
              <a:t>c</a:t>
            </a:r>
            <a:r>
              <a:rPr sz="2800" i="1" spc="-40" dirty="0">
                <a:solidFill>
                  <a:srgbClr val="0066FF"/>
                </a:solidFill>
                <a:latin typeface="Calibri"/>
                <a:cs typeface="Calibri"/>
              </a:rPr>
              <a:t>a</a:t>
            </a:r>
            <a:r>
              <a:rPr sz="2800" i="1" spc="0" dirty="0">
                <a:solidFill>
                  <a:srgbClr val="0066FF"/>
                </a:solidFill>
                <a:latin typeface="Calibri"/>
                <a:cs typeface="Calibri"/>
              </a:rPr>
              <a:t>l</a:t>
            </a:r>
            <a:r>
              <a:rPr sz="2800" i="1" spc="25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800" i="1" spc="-65" dirty="0">
                <a:solidFill>
                  <a:srgbClr val="0066FF"/>
                </a:solidFill>
                <a:latin typeface="Calibri"/>
                <a:cs typeface="Calibri"/>
              </a:rPr>
              <a:t>v</a:t>
            </a:r>
            <a:r>
              <a:rPr sz="2800" i="1" spc="-40" dirty="0">
                <a:solidFill>
                  <a:srgbClr val="0066FF"/>
                </a:solidFill>
                <a:latin typeface="Calibri"/>
                <a:cs typeface="Calibri"/>
              </a:rPr>
              <a:t>a</a:t>
            </a:r>
            <a:r>
              <a:rPr sz="2800" i="1" spc="30" dirty="0">
                <a:solidFill>
                  <a:srgbClr val="0066FF"/>
                </a:solidFill>
                <a:latin typeface="Calibri"/>
                <a:cs typeface="Calibri"/>
              </a:rPr>
              <a:t>r</a:t>
            </a:r>
            <a:r>
              <a:rPr sz="2800" i="1" spc="-45" dirty="0">
                <a:solidFill>
                  <a:srgbClr val="0066FF"/>
                </a:solidFill>
                <a:latin typeface="Calibri"/>
                <a:cs typeface="Calibri"/>
              </a:rPr>
              <a:t>ia</a:t>
            </a:r>
            <a:r>
              <a:rPr sz="2800" i="1" spc="-40" dirty="0">
                <a:solidFill>
                  <a:srgbClr val="0066FF"/>
                </a:solidFill>
                <a:latin typeface="Calibri"/>
                <a:cs typeface="Calibri"/>
              </a:rPr>
              <a:t>b</a:t>
            </a:r>
            <a:r>
              <a:rPr sz="2800" i="1" spc="-45" dirty="0">
                <a:solidFill>
                  <a:srgbClr val="0066FF"/>
                </a:solidFill>
                <a:latin typeface="Calibri"/>
                <a:cs typeface="Calibri"/>
              </a:rPr>
              <a:t>l</a:t>
            </a:r>
            <a:r>
              <a:rPr sz="2800" i="1" spc="-40" dirty="0">
                <a:solidFill>
                  <a:srgbClr val="0066FF"/>
                </a:solidFill>
                <a:latin typeface="Calibri"/>
                <a:cs typeface="Calibri"/>
              </a:rPr>
              <a:t>e</a:t>
            </a:r>
            <a:r>
              <a:rPr sz="2800" i="1" spc="5" dirty="0">
                <a:solidFill>
                  <a:srgbClr val="0066FF"/>
                </a:solidFill>
                <a:latin typeface="Calibri"/>
                <a:cs typeface="Calibri"/>
              </a:rPr>
              <a:t>s</a:t>
            </a:r>
            <a:r>
              <a:rPr sz="2800" spc="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300"/>
              </a:lnSpc>
              <a:spcBef>
                <a:spcPts val="40"/>
              </a:spcBef>
              <a:buFont typeface="Arial"/>
              <a:buChar char="•"/>
            </a:pPr>
            <a:endParaRPr sz="1300" dirty="0"/>
          </a:p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165" algn="l"/>
              </a:tabLst>
            </a:pPr>
            <a:r>
              <a:rPr sz="2800" spc="-190" dirty="0">
                <a:latin typeface="Calibri"/>
                <a:cs typeface="Calibri"/>
              </a:rPr>
              <a:t>V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ia</a:t>
            </a:r>
            <a:r>
              <a:rPr sz="2800" spc="25" dirty="0">
                <a:latin typeface="Calibri"/>
                <a:cs typeface="Calibri"/>
              </a:rPr>
              <a:t>b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la</a:t>
            </a:r>
            <a:r>
              <a:rPr sz="2800" spc="-90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—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all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d</a:t>
            </a:r>
            <a:endParaRPr sz="2800" dirty="0">
              <a:latin typeface="Calibri"/>
              <a:cs typeface="Calibri"/>
            </a:endParaRPr>
          </a:p>
          <a:p>
            <a:pPr marL="304800">
              <a:lnSpc>
                <a:spcPts val="3300"/>
              </a:lnSpc>
            </a:pPr>
            <a:r>
              <a:rPr sz="2800" i="1" spc="-40" dirty="0">
                <a:solidFill>
                  <a:srgbClr val="0066FF"/>
                </a:solidFill>
                <a:latin typeface="Calibri"/>
                <a:cs typeface="Calibri"/>
              </a:rPr>
              <a:t>pa</a:t>
            </a:r>
            <a:r>
              <a:rPr sz="2800" i="1" spc="35" dirty="0">
                <a:solidFill>
                  <a:srgbClr val="0066FF"/>
                </a:solidFill>
                <a:latin typeface="Calibri"/>
                <a:cs typeface="Calibri"/>
              </a:rPr>
              <a:t>r</a:t>
            </a:r>
            <a:r>
              <a:rPr sz="2800" i="1" spc="-40" dirty="0">
                <a:solidFill>
                  <a:srgbClr val="0066FF"/>
                </a:solidFill>
                <a:latin typeface="Calibri"/>
                <a:cs typeface="Calibri"/>
              </a:rPr>
              <a:t>a</a:t>
            </a:r>
            <a:r>
              <a:rPr sz="2800" i="1" spc="-15" dirty="0">
                <a:solidFill>
                  <a:srgbClr val="0066FF"/>
                </a:solidFill>
                <a:latin typeface="Calibri"/>
                <a:cs typeface="Calibri"/>
              </a:rPr>
              <a:t>m</a:t>
            </a:r>
            <a:r>
              <a:rPr sz="2800" i="1" spc="-55" dirty="0">
                <a:solidFill>
                  <a:srgbClr val="0066FF"/>
                </a:solidFill>
                <a:latin typeface="Calibri"/>
                <a:cs typeface="Calibri"/>
              </a:rPr>
              <a:t>ete</a:t>
            </a:r>
            <a:r>
              <a:rPr sz="2800" i="1" spc="30" dirty="0">
                <a:solidFill>
                  <a:srgbClr val="0066FF"/>
                </a:solidFill>
                <a:latin typeface="Calibri"/>
                <a:cs typeface="Calibri"/>
              </a:rPr>
              <a:t>r</a:t>
            </a:r>
            <a:r>
              <a:rPr sz="2800" i="1" spc="10" dirty="0">
                <a:solidFill>
                  <a:srgbClr val="0066FF"/>
                </a:solidFill>
                <a:latin typeface="Calibri"/>
                <a:cs typeface="Calibri"/>
              </a:rPr>
              <a:t>s</a:t>
            </a:r>
            <a:r>
              <a:rPr sz="2800" spc="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1D7AD-08F1-444F-B2DE-56001508F2A2}"/>
              </a:ext>
            </a:extLst>
          </p:cNvPr>
          <p:cNvSpPr txBox="1"/>
          <p:nvPr/>
        </p:nvSpPr>
        <p:spPr>
          <a:xfrm>
            <a:off x="8686800" y="19812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 안에서 있는 변수는 인스턴스 변수라고 한다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2075" rIns="0" bIns="0" rtlCol="0">
            <a:noAutofit/>
          </a:bodyPr>
          <a:lstStyle/>
          <a:p>
            <a:pPr marL="3128010">
              <a:lnSpc>
                <a:spcPct val="100000"/>
              </a:lnSpc>
            </a:pPr>
            <a:r>
              <a:rPr sz="4400" spc="-50" dirty="0">
                <a:latin typeface="Calibri"/>
                <a:cs typeface="Calibri"/>
              </a:rPr>
              <a:t>E</a:t>
            </a:r>
            <a:r>
              <a:rPr sz="4400" spc="-110" dirty="0">
                <a:latin typeface="Calibri"/>
                <a:cs typeface="Calibri"/>
              </a:rPr>
              <a:t>x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-55" dirty="0">
                <a:latin typeface="Calibri"/>
                <a:cs typeface="Calibri"/>
              </a:rPr>
              <a:t>m</a:t>
            </a:r>
            <a:r>
              <a:rPr sz="4400" spc="-15" dirty="0">
                <a:latin typeface="Calibri"/>
                <a:cs typeface="Calibri"/>
              </a:rPr>
              <a:t>p</a:t>
            </a:r>
            <a:r>
              <a:rPr sz="4400" spc="-10" dirty="0">
                <a:latin typeface="Calibri"/>
                <a:cs typeface="Calibri"/>
              </a:rPr>
              <a:t>l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spc="114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2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4438" y="4620256"/>
            <a:ext cx="3342640" cy="11709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7600"/>
              </a:lnSpc>
            </a:pP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pu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lang="en-US" sz="2400" spc="-85" dirty="0">
              <a:latin typeface="Calibri"/>
              <a:cs typeface="Calibri"/>
            </a:endParaRPr>
          </a:p>
          <a:p>
            <a:pPr marL="12700" marR="12700">
              <a:lnSpc>
                <a:spcPct val="107600"/>
              </a:lnSpc>
            </a:pPr>
            <a:r>
              <a:rPr lang="en-US" sz="2400" spc="-10" dirty="0">
                <a:latin typeface="Calibri"/>
                <a:cs typeface="Calibri"/>
              </a:rPr>
              <a:t>March 22 1993</a:t>
            </a:r>
            <a:endParaRPr lang="en-US" sz="2400" spc="-45" dirty="0">
              <a:latin typeface="Calibri"/>
              <a:cs typeface="Calibri"/>
            </a:endParaRPr>
          </a:p>
          <a:p>
            <a:pPr marL="12700" marR="12700">
              <a:lnSpc>
                <a:spcPct val="107600"/>
              </a:lnSpc>
            </a:pPr>
            <a:r>
              <a:rPr lang="en-US" sz="2400" spc="-35" dirty="0">
                <a:latin typeface="Calibri"/>
                <a:cs typeface="Calibri"/>
              </a:rPr>
              <a:t>March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2</a:t>
            </a:r>
            <a:r>
              <a:rPr lang="en-US" sz="2400" spc="-35" dirty="0">
                <a:latin typeface="Calibri"/>
                <a:cs typeface="Calibri"/>
              </a:rPr>
              <a:t>8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lang="en-US" sz="2400" spc="-35" dirty="0">
                <a:latin typeface="Calibri"/>
                <a:cs typeface="Calibri"/>
              </a:rPr>
              <a:t>2019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5238" t="11980" r="53810" b="57129"/>
          <a:stretch/>
        </p:blipFill>
        <p:spPr>
          <a:xfrm>
            <a:off x="5029200" y="1416301"/>
            <a:ext cx="3352800" cy="29718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7619" t="11882" r="47143" b="47722"/>
          <a:stretch/>
        </p:blipFill>
        <p:spPr>
          <a:xfrm>
            <a:off x="289052" y="1416301"/>
            <a:ext cx="4038600" cy="3886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D813CE-15B6-45B8-99D5-F08B4B2F1FC2}"/>
              </a:ext>
            </a:extLst>
          </p:cNvPr>
          <p:cNvSpPr txBox="1"/>
          <p:nvPr/>
        </p:nvSpPr>
        <p:spPr>
          <a:xfrm>
            <a:off x="-1979666" y="20574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This: </a:t>
            </a:r>
            <a:r>
              <a:rPr lang="ko-KR" altLang="en-US" dirty="0"/>
              <a:t>자기 자신의 변수를 사용한다는 것을 알려주기 위해서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291" rIns="0" bIns="0" rtlCol="0">
            <a:noAutofit/>
          </a:bodyPr>
          <a:lstStyle/>
          <a:p>
            <a:pPr marL="259079">
              <a:lnSpc>
                <a:spcPts val="4780"/>
              </a:lnSpc>
            </a:pPr>
            <a:r>
              <a:rPr sz="4000" spc="-70" dirty="0">
                <a:latin typeface="Times New Roman"/>
                <a:cs typeface="Times New Roman"/>
              </a:rPr>
              <a:t>T</a:t>
            </a:r>
            <a:r>
              <a:rPr sz="4000" spc="-20" dirty="0">
                <a:latin typeface="Times New Roman"/>
                <a:cs typeface="Times New Roman"/>
              </a:rPr>
              <a:t>he</a:t>
            </a:r>
            <a:r>
              <a:rPr sz="4000" spc="20" dirty="0">
                <a:latin typeface="Times New Roman"/>
                <a:cs typeface="Times New Roman"/>
              </a:rPr>
              <a:t> </a:t>
            </a:r>
            <a:r>
              <a:rPr sz="4000" u="heavy" spc="-30" dirty="0">
                <a:solidFill>
                  <a:srgbClr val="953735"/>
                </a:solidFill>
                <a:latin typeface="Times New Roman"/>
                <a:cs typeface="Times New Roman"/>
              </a:rPr>
              <a:t>t</a:t>
            </a:r>
            <a:r>
              <a:rPr sz="4000" u="heavy" spc="-20" dirty="0">
                <a:solidFill>
                  <a:srgbClr val="953735"/>
                </a:solidFill>
                <a:latin typeface="Times New Roman"/>
                <a:cs typeface="Times New Roman"/>
              </a:rPr>
              <a:t>h</a:t>
            </a:r>
            <a:r>
              <a:rPr sz="4000" u="heavy" spc="-30" dirty="0">
                <a:solidFill>
                  <a:srgbClr val="953735"/>
                </a:solidFill>
                <a:latin typeface="Times New Roman"/>
                <a:cs typeface="Times New Roman"/>
              </a:rPr>
              <a:t>i</a:t>
            </a:r>
            <a:r>
              <a:rPr sz="4000" u="heavy" spc="0" dirty="0">
                <a:solidFill>
                  <a:srgbClr val="953735"/>
                </a:solidFill>
                <a:latin typeface="Times New Roman"/>
                <a:cs typeface="Times New Roman"/>
              </a:rPr>
              <a:t>s</a:t>
            </a:r>
            <a:r>
              <a:rPr sz="4000" spc="40" dirty="0">
                <a:solidFill>
                  <a:srgbClr val="953735"/>
                </a:solidFill>
                <a:latin typeface="Times New Roman"/>
                <a:cs typeface="Times New Roman"/>
              </a:rPr>
              <a:t> </a:t>
            </a:r>
            <a:r>
              <a:rPr sz="4000" spc="0" dirty="0">
                <a:latin typeface="Times New Roman"/>
                <a:cs typeface="Times New Roman"/>
              </a:rPr>
              <a:t>Re</a:t>
            </a:r>
            <a:r>
              <a:rPr sz="4000" spc="-35" dirty="0">
                <a:latin typeface="Times New Roman"/>
                <a:cs typeface="Times New Roman"/>
              </a:rPr>
              <a:t>f</a:t>
            </a:r>
            <a:r>
              <a:rPr sz="4000" spc="0" dirty="0">
                <a:latin typeface="Times New Roman"/>
                <a:cs typeface="Times New Roman"/>
              </a:rPr>
              <a:t>e</a:t>
            </a:r>
            <a:r>
              <a:rPr sz="4000" spc="-35" dirty="0">
                <a:latin typeface="Times New Roman"/>
                <a:cs typeface="Times New Roman"/>
              </a:rPr>
              <a:t>r</a:t>
            </a:r>
            <a:r>
              <a:rPr sz="4000" spc="0" dirty="0">
                <a:latin typeface="Times New Roman"/>
                <a:cs typeface="Times New Roman"/>
              </a:rPr>
              <a:t>e</a:t>
            </a:r>
            <a:r>
              <a:rPr sz="4000" spc="-20" dirty="0">
                <a:latin typeface="Times New Roman"/>
                <a:cs typeface="Times New Roman"/>
              </a:rPr>
              <a:t>n</a:t>
            </a:r>
            <a:r>
              <a:rPr sz="4000" spc="0" dirty="0">
                <a:latin typeface="Times New Roman"/>
                <a:cs typeface="Times New Roman"/>
              </a:rPr>
              <a:t>c</a:t>
            </a:r>
            <a:r>
              <a:rPr sz="4000" spc="-20" dirty="0">
                <a:latin typeface="Times New Roman"/>
                <a:cs typeface="Times New Roman"/>
              </a:rPr>
              <a:t>e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44417"/>
            <a:ext cx="8223250" cy="29552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07950">
              <a:lnSpc>
                <a:spcPct val="101600"/>
              </a:lnSpc>
              <a:buClr>
                <a:srgbClr val="1F497D"/>
              </a:buClr>
              <a:buSzPct val="87500"/>
              <a:buFont typeface="Calibri"/>
              <a:buChar char="•"/>
              <a:tabLst>
                <a:tab pos="266700" algn="l"/>
              </a:tabLst>
            </a:pP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J</a:t>
            </a:r>
            <a:r>
              <a:rPr sz="3200" spc="-135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v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 </a:t>
            </a:r>
            <a:r>
              <a:rPr sz="3200" spc="25" dirty="0">
                <a:solidFill>
                  <a:srgbClr val="0066FF"/>
                </a:solidFill>
                <a:latin typeface="Calibri"/>
                <a:cs typeface="Calibri"/>
              </a:rPr>
              <a:t>t</a:t>
            </a:r>
            <a:r>
              <a:rPr sz="3200" spc="15" dirty="0">
                <a:solidFill>
                  <a:srgbClr val="0066FF"/>
                </a:solidFill>
                <a:latin typeface="Calibri"/>
                <a:cs typeface="Calibri"/>
              </a:rPr>
              <a:t>h</a:t>
            </a:r>
            <a:r>
              <a:rPr sz="3200" spc="-35" dirty="0">
                <a:solidFill>
                  <a:srgbClr val="0066FF"/>
                </a:solidFill>
                <a:latin typeface="Calibri"/>
                <a:cs typeface="Calibri"/>
              </a:rPr>
              <a:t>i</a:t>
            </a:r>
            <a:r>
              <a:rPr sz="3200" spc="0" dirty="0">
                <a:solidFill>
                  <a:srgbClr val="0066FF"/>
                </a:solidFill>
                <a:latin typeface="Calibri"/>
                <a:cs typeface="Calibri"/>
              </a:rPr>
              <a:t>s</a:t>
            </a:r>
            <a:r>
              <a:rPr sz="3200" spc="25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20" dirty="0">
                <a:latin typeface="Calibri"/>
                <a:cs typeface="Calibri"/>
              </a:rPr>
              <a:t>n</a:t>
            </a:r>
            <a:r>
              <a:rPr sz="3200" spc="30" dirty="0">
                <a:latin typeface="Calibri"/>
                <a:cs typeface="Calibri"/>
              </a:rPr>
              <a:t>c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22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u</a:t>
            </a:r>
            <a:r>
              <a:rPr sz="3200" spc="4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o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er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o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20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15" dirty="0">
                <a:latin typeface="Calibri"/>
                <a:cs typeface="Calibri"/>
              </a:rPr>
              <a:t>b</a:t>
            </a:r>
            <a:r>
              <a:rPr sz="3200" spc="35" dirty="0">
                <a:latin typeface="Calibri"/>
                <a:cs typeface="Calibri"/>
              </a:rPr>
              <a:t>j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3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65" dirty="0">
                <a:latin typeface="Calibri"/>
                <a:cs typeface="Calibri"/>
              </a:rPr>
              <a:t>y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0" dirty="0">
                <a:latin typeface="Calibri"/>
                <a:cs typeface="Calibri"/>
              </a:rPr>
              <a:t>u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ar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i="1" spc="-35" dirty="0">
                <a:latin typeface="Calibri"/>
                <a:cs typeface="Calibri"/>
              </a:rPr>
              <a:t>i</a:t>
            </a:r>
            <a:r>
              <a:rPr sz="3200" i="1" spc="-50" dirty="0">
                <a:latin typeface="Calibri"/>
                <a:cs typeface="Calibri"/>
              </a:rPr>
              <a:t>ns</a:t>
            </a:r>
            <a:r>
              <a:rPr sz="3200" i="1" spc="-35" dirty="0">
                <a:latin typeface="Calibri"/>
                <a:cs typeface="Calibri"/>
              </a:rPr>
              <a:t>i</a:t>
            </a:r>
            <a:r>
              <a:rPr sz="3200" i="1" spc="-50" dirty="0">
                <a:latin typeface="Calibri"/>
                <a:cs typeface="Calibri"/>
              </a:rPr>
              <a:t>d</a:t>
            </a:r>
            <a:r>
              <a:rPr sz="3200" i="1" spc="-20" dirty="0">
                <a:latin typeface="Calibri"/>
                <a:cs typeface="Calibri"/>
              </a:rPr>
              <a:t>e</a:t>
            </a:r>
            <a:r>
              <a:rPr sz="3200" i="1" spc="25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40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mo</a:t>
            </a:r>
            <a:r>
              <a:rPr sz="3200" spc="4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nt</a:t>
            </a:r>
            <a:r>
              <a:rPr sz="3200" spc="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10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04800" indent="-292735">
              <a:lnSpc>
                <a:spcPct val="100000"/>
              </a:lnSpc>
              <a:buFont typeface="Calibri"/>
              <a:buChar char="•"/>
              <a:tabLst>
                <a:tab pos="304800" algn="l"/>
              </a:tabLst>
            </a:pPr>
            <a:r>
              <a:rPr sz="3200" spc="-180" dirty="0">
                <a:latin typeface="Calibri"/>
                <a:cs typeface="Calibri"/>
              </a:rPr>
              <a:t>W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45" dirty="0">
                <a:latin typeface="Calibri"/>
                <a:cs typeface="Calibri"/>
              </a:rPr>
              <a:t>s</a:t>
            </a:r>
            <a:r>
              <a:rPr sz="3200" spc="-13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spc="30" dirty="0">
                <a:latin typeface="Calibri"/>
                <a:cs typeface="Calibri"/>
              </a:rPr>
              <a:t>c</a:t>
            </a:r>
            <a:r>
              <a:rPr sz="3200" spc="0" dirty="0">
                <a:latin typeface="Calibri"/>
                <a:cs typeface="Calibri"/>
              </a:rPr>
              <a:t>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15" dirty="0">
                <a:latin typeface="Calibri"/>
                <a:cs typeface="Calibri"/>
              </a:rPr>
              <a:t>b</a:t>
            </a:r>
            <a:r>
              <a:rPr sz="3200" spc="30" dirty="0">
                <a:latin typeface="Calibri"/>
                <a:cs typeface="Calibri"/>
              </a:rPr>
              <a:t>j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3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a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90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30" dirty="0">
                <a:latin typeface="Calibri"/>
                <a:cs typeface="Calibri"/>
              </a:rPr>
              <a:t>c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22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25" dirty="0">
                <a:latin typeface="Calibri"/>
                <a:cs typeface="Calibri"/>
              </a:rPr>
              <a:t>t</a:t>
            </a:r>
            <a:r>
              <a:rPr sz="3200" spc="4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lf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30" dirty="0">
                <a:latin typeface="Calibri"/>
                <a:cs typeface="Calibri"/>
              </a:rPr>
              <a:t>c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ll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25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b="1" spc="-30" dirty="0">
                <a:solidFill>
                  <a:srgbClr val="0066FF"/>
                </a:solidFill>
                <a:latin typeface="Calibri"/>
                <a:cs typeface="Calibri"/>
              </a:rPr>
              <a:t>t</a:t>
            </a:r>
            <a:r>
              <a:rPr sz="3200" b="1" spc="-40" dirty="0">
                <a:solidFill>
                  <a:srgbClr val="0066FF"/>
                </a:solidFill>
                <a:latin typeface="Calibri"/>
                <a:cs typeface="Calibri"/>
              </a:rPr>
              <a:t>h</a:t>
            </a:r>
            <a:r>
              <a:rPr sz="3200" b="1" spc="0" dirty="0">
                <a:solidFill>
                  <a:srgbClr val="0066FF"/>
                </a:solidFill>
                <a:latin typeface="Calibri"/>
                <a:cs typeface="Calibri"/>
              </a:rPr>
              <a:t>i</a:t>
            </a:r>
            <a:r>
              <a:rPr sz="3200" b="1" spc="-15" dirty="0">
                <a:solidFill>
                  <a:srgbClr val="0066FF"/>
                </a:solidFill>
                <a:latin typeface="Calibri"/>
                <a:cs typeface="Calibri"/>
              </a:rPr>
              <a:t>s 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20" dirty="0">
                <a:latin typeface="Calibri"/>
                <a:cs typeface="Calibri"/>
              </a:rPr>
              <a:t>n</a:t>
            </a:r>
            <a:r>
              <a:rPr sz="3200" spc="3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3844" rIns="0" bIns="0" rtlCol="0">
            <a:noAutofit/>
          </a:bodyPr>
          <a:lstStyle/>
          <a:p>
            <a:pPr marL="297180">
              <a:lnSpc>
                <a:spcPct val="100000"/>
              </a:lnSpc>
            </a:pPr>
            <a:r>
              <a:rPr sz="4000" spc="-70" dirty="0">
                <a:latin typeface="Times New Roman"/>
                <a:cs typeface="Times New Roman"/>
              </a:rPr>
              <a:t>T</a:t>
            </a:r>
            <a:r>
              <a:rPr sz="4000" spc="-20" dirty="0">
                <a:latin typeface="Times New Roman"/>
                <a:cs typeface="Times New Roman"/>
              </a:rPr>
              <a:t>he</a:t>
            </a:r>
            <a:r>
              <a:rPr sz="4000" spc="20" dirty="0">
                <a:latin typeface="Times New Roman"/>
                <a:cs typeface="Times New Roman"/>
              </a:rPr>
              <a:t> </a:t>
            </a:r>
            <a:r>
              <a:rPr sz="4000" spc="-30" dirty="0">
                <a:latin typeface="Times New Roman"/>
                <a:cs typeface="Times New Roman"/>
              </a:rPr>
              <a:t>t</a:t>
            </a:r>
            <a:r>
              <a:rPr sz="4000" spc="-20" dirty="0">
                <a:latin typeface="Times New Roman"/>
                <a:cs typeface="Times New Roman"/>
              </a:rPr>
              <a:t>h</a:t>
            </a:r>
            <a:r>
              <a:rPr sz="4000" spc="-30" dirty="0">
                <a:latin typeface="Times New Roman"/>
                <a:cs typeface="Times New Roman"/>
              </a:rPr>
              <a:t>i</a:t>
            </a:r>
            <a:r>
              <a:rPr sz="4000" spc="0" dirty="0">
                <a:latin typeface="Times New Roman"/>
                <a:cs typeface="Times New Roman"/>
              </a:rPr>
              <a:t>s</a:t>
            </a:r>
            <a:r>
              <a:rPr sz="4000" spc="40" dirty="0">
                <a:latin typeface="Times New Roman"/>
                <a:cs typeface="Times New Roman"/>
              </a:rPr>
              <a:t> </a:t>
            </a:r>
            <a:r>
              <a:rPr sz="4000" spc="0" dirty="0">
                <a:latin typeface="Times New Roman"/>
                <a:cs typeface="Times New Roman"/>
              </a:rPr>
              <a:t>Re</a:t>
            </a:r>
            <a:r>
              <a:rPr sz="4000" spc="-35" dirty="0">
                <a:latin typeface="Times New Roman"/>
                <a:cs typeface="Times New Roman"/>
              </a:rPr>
              <a:t>f</a:t>
            </a:r>
            <a:r>
              <a:rPr sz="4000" spc="0" dirty="0">
                <a:latin typeface="Times New Roman"/>
                <a:cs typeface="Times New Roman"/>
              </a:rPr>
              <a:t>e</a:t>
            </a:r>
            <a:r>
              <a:rPr sz="4000" spc="-35" dirty="0">
                <a:latin typeface="Times New Roman"/>
                <a:cs typeface="Times New Roman"/>
              </a:rPr>
              <a:t>r</a:t>
            </a:r>
            <a:r>
              <a:rPr sz="4000" spc="0" dirty="0">
                <a:latin typeface="Times New Roman"/>
                <a:cs typeface="Times New Roman"/>
              </a:rPr>
              <a:t>e</a:t>
            </a:r>
            <a:r>
              <a:rPr sz="4000" spc="-20" dirty="0">
                <a:latin typeface="Times New Roman"/>
                <a:cs typeface="Times New Roman"/>
              </a:rPr>
              <a:t>n</a:t>
            </a:r>
            <a:r>
              <a:rPr sz="4000" spc="0" dirty="0">
                <a:latin typeface="Times New Roman"/>
                <a:cs typeface="Times New Roman"/>
              </a:rPr>
              <a:t>c</a:t>
            </a:r>
            <a:r>
              <a:rPr sz="4000" spc="-20" dirty="0">
                <a:latin typeface="Times New Roman"/>
                <a:cs typeface="Times New Roman"/>
              </a:rPr>
              <a:t>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8950" y="1365250"/>
            <a:ext cx="4203700" cy="4521200"/>
          </a:xfrm>
          <a:custGeom>
            <a:avLst/>
            <a:gdLst/>
            <a:ahLst/>
            <a:cxnLst/>
            <a:rect l="l" t="t" r="r" b="b"/>
            <a:pathLst>
              <a:path w="4203700" h="4521200">
                <a:moveTo>
                  <a:pt x="0" y="0"/>
                </a:moveTo>
                <a:lnTo>
                  <a:pt x="4203700" y="0"/>
                </a:lnTo>
                <a:lnTo>
                  <a:pt x="4203700" y="4521200"/>
                </a:lnTo>
                <a:lnTo>
                  <a:pt x="0" y="452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9550" y="3625850"/>
            <a:ext cx="1257300" cy="1193800"/>
          </a:xfrm>
          <a:custGeom>
            <a:avLst/>
            <a:gdLst/>
            <a:ahLst/>
            <a:cxnLst/>
            <a:rect l="l" t="t" r="r" b="b"/>
            <a:pathLst>
              <a:path w="1257300" h="1193800">
                <a:moveTo>
                  <a:pt x="1058329" y="0"/>
                </a:moveTo>
                <a:lnTo>
                  <a:pt x="198970" y="0"/>
                </a:lnTo>
                <a:lnTo>
                  <a:pt x="182652" y="659"/>
                </a:lnTo>
                <a:lnTo>
                  <a:pt x="136080" y="10143"/>
                </a:lnTo>
                <a:lnTo>
                  <a:pt x="94161" y="29810"/>
                </a:lnTo>
                <a:lnTo>
                  <a:pt x="58276" y="58276"/>
                </a:lnTo>
                <a:lnTo>
                  <a:pt x="29810" y="94161"/>
                </a:lnTo>
                <a:lnTo>
                  <a:pt x="10143" y="136080"/>
                </a:lnTo>
                <a:lnTo>
                  <a:pt x="659" y="182652"/>
                </a:lnTo>
                <a:lnTo>
                  <a:pt x="0" y="198970"/>
                </a:lnTo>
                <a:lnTo>
                  <a:pt x="0" y="994829"/>
                </a:lnTo>
                <a:lnTo>
                  <a:pt x="5782" y="1042644"/>
                </a:lnTo>
                <a:lnTo>
                  <a:pt x="22208" y="1086267"/>
                </a:lnTo>
                <a:lnTo>
                  <a:pt x="47895" y="1124317"/>
                </a:lnTo>
                <a:lnTo>
                  <a:pt x="81460" y="1155410"/>
                </a:lnTo>
                <a:lnTo>
                  <a:pt x="121522" y="1178163"/>
                </a:lnTo>
                <a:lnTo>
                  <a:pt x="166696" y="1191195"/>
                </a:lnTo>
                <a:lnTo>
                  <a:pt x="198970" y="1193800"/>
                </a:lnTo>
                <a:lnTo>
                  <a:pt x="1058329" y="1193800"/>
                </a:lnTo>
                <a:lnTo>
                  <a:pt x="1106144" y="1188017"/>
                </a:lnTo>
                <a:lnTo>
                  <a:pt x="1149767" y="1171591"/>
                </a:lnTo>
                <a:lnTo>
                  <a:pt x="1187817" y="1145904"/>
                </a:lnTo>
                <a:lnTo>
                  <a:pt x="1218910" y="1112339"/>
                </a:lnTo>
                <a:lnTo>
                  <a:pt x="1241663" y="1072277"/>
                </a:lnTo>
                <a:lnTo>
                  <a:pt x="1254695" y="1027103"/>
                </a:lnTo>
                <a:lnTo>
                  <a:pt x="1257300" y="994829"/>
                </a:lnTo>
                <a:lnTo>
                  <a:pt x="1257300" y="198970"/>
                </a:lnTo>
                <a:lnTo>
                  <a:pt x="1251517" y="151155"/>
                </a:lnTo>
                <a:lnTo>
                  <a:pt x="1235091" y="107532"/>
                </a:lnTo>
                <a:lnTo>
                  <a:pt x="1209404" y="69482"/>
                </a:lnTo>
                <a:lnTo>
                  <a:pt x="1175839" y="38389"/>
                </a:lnTo>
                <a:lnTo>
                  <a:pt x="1135777" y="15636"/>
                </a:lnTo>
                <a:lnTo>
                  <a:pt x="1090603" y="2604"/>
                </a:lnTo>
                <a:lnTo>
                  <a:pt x="1058329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9550" y="3625850"/>
            <a:ext cx="1257300" cy="1193800"/>
          </a:xfrm>
          <a:custGeom>
            <a:avLst/>
            <a:gdLst/>
            <a:ahLst/>
            <a:cxnLst/>
            <a:rect l="l" t="t" r="r" b="b"/>
            <a:pathLst>
              <a:path w="1257300" h="1193800">
                <a:moveTo>
                  <a:pt x="0" y="198970"/>
                </a:moveTo>
                <a:lnTo>
                  <a:pt x="5782" y="151155"/>
                </a:lnTo>
                <a:lnTo>
                  <a:pt x="22208" y="107532"/>
                </a:lnTo>
                <a:lnTo>
                  <a:pt x="47895" y="69482"/>
                </a:lnTo>
                <a:lnTo>
                  <a:pt x="81461" y="38389"/>
                </a:lnTo>
                <a:lnTo>
                  <a:pt x="121522" y="15636"/>
                </a:lnTo>
                <a:lnTo>
                  <a:pt x="166696" y="2604"/>
                </a:lnTo>
                <a:lnTo>
                  <a:pt x="198970" y="0"/>
                </a:lnTo>
                <a:lnTo>
                  <a:pt x="1058329" y="0"/>
                </a:lnTo>
                <a:lnTo>
                  <a:pt x="1106144" y="5782"/>
                </a:lnTo>
                <a:lnTo>
                  <a:pt x="1149767" y="22208"/>
                </a:lnTo>
                <a:lnTo>
                  <a:pt x="1187817" y="47895"/>
                </a:lnTo>
                <a:lnTo>
                  <a:pt x="1218910" y="81461"/>
                </a:lnTo>
                <a:lnTo>
                  <a:pt x="1241663" y="121522"/>
                </a:lnTo>
                <a:lnTo>
                  <a:pt x="1254695" y="166696"/>
                </a:lnTo>
                <a:lnTo>
                  <a:pt x="1257300" y="198970"/>
                </a:lnTo>
                <a:lnTo>
                  <a:pt x="1257300" y="994829"/>
                </a:lnTo>
                <a:lnTo>
                  <a:pt x="1251517" y="1042644"/>
                </a:lnTo>
                <a:lnTo>
                  <a:pt x="1235091" y="1086267"/>
                </a:lnTo>
                <a:lnTo>
                  <a:pt x="1209404" y="1124317"/>
                </a:lnTo>
                <a:lnTo>
                  <a:pt x="1175838" y="1155410"/>
                </a:lnTo>
                <a:lnTo>
                  <a:pt x="1135777" y="1178163"/>
                </a:lnTo>
                <a:lnTo>
                  <a:pt x="1090603" y="1191195"/>
                </a:lnTo>
                <a:lnTo>
                  <a:pt x="1058329" y="1193800"/>
                </a:lnTo>
                <a:lnTo>
                  <a:pt x="198970" y="1193800"/>
                </a:lnTo>
                <a:lnTo>
                  <a:pt x="151155" y="1188017"/>
                </a:lnTo>
                <a:lnTo>
                  <a:pt x="107532" y="1171591"/>
                </a:lnTo>
                <a:lnTo>
                  <a:pt x="69482" y="1145904"/>
                </a:lnTo>
                <a:lnTo>
                  <a:pt x="38389" y="1112338"/>
                </a:lnTo>
                <a:lnTo>
                  <a:pt x="15636" y="1072277"/>
                </a:lnTo>
                <a:lnTo>
                  <a:pt x="2604" y="1027103"/>
                </a:lnTo>
                <a:lnTo>
                  <a:pt x="0" y="994829"/>
                </a:lnTo>
                <a:lnTo>
                  <a:pt x="0" y="1989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9550" y="3625850"/>
            <a:ext cx="1257300" cy="457200"/>
          </a:xfrm>
          <a:custGeom>
            <a:avLst/>
            <a:gdLst/>
            <a:ahLst/>
            <a:cxnLst/>
            <a:rect l="l" t="t" r="r" b="b"/>
            <a:pathLst>
              <a:path w="1257300" h="457200">
                <a:moveTo>
                  <a:pt x="1058581" y="0"/>
                </a:moveTo>
                <a:lnTo>
                  <a:pt x="198718" y="0"/>
                </a:lnTo>
                <a:lnTo>
                  <a:pt x="182420" y="658"/>
                </a:lnTo>
                <a:lnTo>
                  <a:pt x="135907" y="10130"/>
                </a:lnTo>
                <a:lnTo>
                  <a:pt x="94041" y="29772"/>
                </a:lnTo>
                <a:lnTo>
                  <a:pt x="58202" y="58202"/>
                </a:lnTo>
                <a:lnTo>
                  <a:pt x="29772" y="94041"/>
                </a:lnTo>
                <a:lnTo>
                  <a:pt x="10130" y="135907"/>
                </a:lnTo>
                <a:lnTo>
                  <a:pt x="658" y="182420"/>
                </a:lnTo>
                <a:lnTo>
                  <a:pt x="0" y="198718"/>
                </a:lnTo>
                <a:lnTo>
                  <a:pt x="0" y="258481"/>
                </a:lnTo>
                <a:lnTo>
                  <a:pt x="5775" y="306236"/>
                </a:lnTo>
                <a:lnTo>
                  <a:pt x="22180" y="349804"/>
                </a:lnTo>
                <a:lnTo>
                  <a:pt x="47834" y="387805"/>
                </a:lnTo>
                <a:lnTo>
                  <a:pt x="81357" y="418859"/>
                </a:lnTo>
                <a:lnTo>
                  <a:pt x="121367" y="441583"/>
                </a:lnTo>
                <a:lnTo>
                  <a:pt x="166484" y="454599"/>
                </a:lnTo>
                <a:lnTo>
                  <a:pt x="198718" y="457200"/>
                </a:lnTo>
                <a:lnTo>
                  <a:pt x="1058581" y="457200"/>
                </a:lnTo>
                <a:lnTo>
                  <a:pt x="1106336" y="451424"/>
                </a:lnTo>
                <a:lnTo>
                  <a:pt x="1149904" y="435019"/>
                </a:lnTo>
                <a:lnTo>
                  <a:pt x="1187905" y="409365"/>
                </a:lnTo>
                <a:lnTo>
                  <a:pt x="1218959" y="375842"/>
                </a:lnTo>
                <a:lnTo>
                  <a:pt x="1241683" y="335832"/>
                </a:lnTo>
                <a:lnTo>
                  <a:pt x="1254699" y="290715"/>
                </a:lnTo>
                <a:lnTo>
                  <a:pt x="1257300" y="258481"/>
                </a:lnTo>
                <a:lnTo>
                  <a:pt x="1257300" y="198718"/>
                </a:lnTo>
                <a:lnTo>
                  <a:pt x="1251524" y="150963"/>
                </a:lnTo>
                <a:lnTo>
                  <a:pt x="1235119" y="107395"/>
                </a:lnTo>
                <a:lnTo>
                  <a:pt x="1209465" y="69394"/>
                </a:lnTo>
                <a:lnTo>
                  <a:pt x="1175942" y="38340"/>
                </a:lnTo>
                <a:lnTo>
                  <a:pt x="1135932" y="15616"/>
                </a:lnTo>
                <a:lnTo>
                  <a:pt x="1090815" y="2600"/>
                </a:lnTo>
                <a:lnTo>
                  <a:pt x="1058581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9550" y="3625850"/>
            <a:ext cx="1257300" cy="457200"/>
          </a:xfrm>
          <a:custGeom>
            <a:avLst/>
            <a:gdLst/>
            <a:ahLst/>
            <a:cxnLst/>
            <a:rect l="l" t="t" r="r" b="b"/>
            <a:pathLst>
              <a:path w="1257300" h="457200">
                <a:moveTo>
                  <a:pt x="0" y="198717"/>
                </a:moveTo>
                <a:lnTo>
                  <a:pt x="5775" y="150963"/>
                </a:lnTo>
                <a:lnTo>
                  <a:pt x="22180" y="107395"/>
                </a:lnTo>
                <a:lnTo>
                  <a:pt x="47834" y="69394"/>
                </a:lnTo>
                <a:lnTo>
                  <a:pt x="81357" y="38340"/>
                </a:lnTo>
                <a:lnTo>
                  <a:pt x="121367" y="15616"/>
                </a:lnTo>
                <a:lnTo>
                  <a:pt x="166484" y="2600"/>
                </a:lnTo>
                <a:lnTo>
                  <a:pt x="198718" y="0"/>
                </a:lnTo>
                <a:lnTo>
                  <a:pt x="1058582" y="0"/>
                </a:lnTo>
                <a:lnTo>
                  <a:pt x="1106336" y="5775"/>
                </a:lnTo>
                <a:lnTo>
                  <a:pt x="1149904" y="22180"/>
                </a:lnTo>
                <a:lnTo>
                  <a:pt x="1187905" y="47834"/>
                </a:lnTo>
                <a:lnTo>
                  <a:pt x="1218958" y="81357"/>
                </a:lnTo>
                <a:lnTo>
                  <a:pt x="1241683" y="121367"/>
                </a:lnTo>
                <a:lnTo>
                  <a:pt x="1254699" y="166484"/>
                </a:lnTo>
                <a:lnTo>
                  <a:pt x="1257300" y="198717"/>
                </a:lnTo>
                <a:lnTo>
                  <a:pt x="1257300" y="258482"/>
                </a:lnTo>
                <a:lnTo>
                  <a:pt x="1251524" y="306236"/>
                </a:lnTo>
                <a:lnTo>
                  <a:pt x="1235119" y="349804"/>
                </a:lnTo>
                <a:lnTo>
                  <a:pt x="1209465" y="387805"/>
                </a:lnTo>
                <a:lnTo>
                  <a:pt x="1175942" y="418859"/>
                </a:lnTo>
                <a:lnTo>
                  <a:pt x="1135932" y="441583"/>
                </a:lnTo>
                <a:lnTo>
                  <a:pt x="1090815" y="454599"/>
                </a:lnTo>
                <a:lnTo>
                  <a:pt x="1058582" y="457200"/>
                </a:lnTo>
                <a:lnTo>
                  <a:pt x="198718" y="457200"/>
                </a:lnTo>
                <a:lnTo>
                  <a:pt x="150963" y="451424"/>
                </a:lnTo>
                <a:lnTo>
                  <a:pt x="107395" y="435019"/>
                </a:lnTo>
                <a:lnTo>
                  <a:pt x="69394" y="409365"/>
                </a:lnTo>
                <a:lnTo>
                  <a:pt x="38341" y="375842"/>
                </a:lnTo>
                <a:lnTo>
                  <a:pt x="15616" y="335832"/>
                </a:lnTo>
                <a:lnTo>
                  <a:pt x="2600" y="290715"/>
                </a:lnTo>
                <a:lnTo>
                  <a:pt x="0" y="258482"/>
                </a:lnTo>
                <a:lnTo>
                  <a:pt x="0" y="19871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31940" y="3681276"/>
            <a:ext cx="970915" cy="9620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2100">
              <a:lnSpc>
                <a:spcPct val="100000"/>
              </a:lnSpc>
            </a:pPr>
            <a:r>
              <a:rPr sz="1600" spc="-5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50" dirty="0">
                <a:latin typeface="Calibri"/>
                <a:cs typeface="Calibri"/>
              </a:rPr>
              <a:t>t1</a:t>
            </a:r>
            <a:endParaRPr sz="16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32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marL="12700" marR="12700">
              <a:lnSpc>
                <a:spcPts val="1900"/>
              </a:lnSpc>
            </a:pP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e: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ed 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e:</a:t>
            </a:r>
            <a:r>
              <a:rPr sz="16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88150" y="3232150"/>
            <a:ext cx="381000" cy="393700"/>
          </a:xfrm>
          <a:custGeom>
            <a:avLst/>
            <a:gdLst/>
            <a:ahLst/>
            <a:cxnLst/>
            <a:rect l="l" t="t" r="r" b="b"/>
            <a:pathLst>
              <a:path w="381000" h="393700">
                <a:moveTo>
                  <a:pt x="190500" y="0"/>
                </a:moveTo>
                <a:lnTo>
                  <a:pt x="144720" y="5720"/>
                </a:lnTo>
                <a:lnTo>
                  <a:pt x="102954" y="21972"/>
                </a:lnTo>
                <a:lnTo>
                  <a:pt x="66524" y="47385"/>
                </a:lnTo>
                <a:lnTo>
                  <a:pt x="36755" y="80593"/>
                </a:lnTo>
                <a:lnTo>
                  <a:pt x="14970" y="120227"/>
                </a:lnTo>
                <a:lnTo>
                  <a:pt x="2493" y="164919"/>
                </a:lnTo>
                <a:lnTo>
                  <a:pt x="0" y="196850"/>
                </a:lnTo>
                <a:lnTo>
                  <a:pt x="631" y="212994"/>
                </a:lnTo>
                <a:lnTo>
                  <a:pt x="9711" y="259069"/>
                </a:lnTo>
                <a:lnTo>
                  <a:pt x="28541" y="300542"/>
                </a:lnTo>
                <a:lnTo>
                  <a:pt x="55796" y="336043"/>
                </a:lnTo>
                <a:lnTo>
                  <a:pt x="90152" y="364207"/>
                </a:lnTo>
                <a:lnTo>
                  <a:pt x="130287" y="383664"/>
                </a:lnTo>
                <a:lnTo>
                  <a:pt x="174875" y="393047"/>
                </a:lnTo>
                <a:lnTo>
                  <a:pt x="190500" y="393700"/>
                </a:lnTo>
                <a:lnTo>
                  <a:pt x="206123" y="393047"/>
                </a:lnTo>
                <a:lnTo>
                  <a:pt x="250712" y="383664"/>
                </a:lnTo>
                <a:lnTo>
                  <a:pt x="290846" y="364207"/>
                </a:lnTo>
                <a:lnTo>
                  <a:pt x="325203" y="336043"/>
                </a:lnTo>
                <a:lnTo>
                  <a:pt x="352458" y="300542"/>
                </a:lnTo>
                <a:lnTo>
                  <a:pt x="371288" y="259069"/>
                </a:lnTo>
                <a:lnTo>
                  <a:pt x="380368" y="212994"/>
                </a:lnTo>
                <a:lnTo>
                  <a:pt x="381000" y="196850"/>
                </a:lnTo>
                <a:lnTo>
                  <a:pt x="380368" y="180705"/>
                </a:lnTo>
                <a:lnTo>
                  <a:pt x="371288" y="134630"/>
                </a:lnTo>
                <a:lnTo>
                  <a:pt x="352458" y="93157"/>
                </a:lnTo>
                <a:lnTo>
                  <a:pt x="325203" y="57656"/>
                </a:lnTo>
                <a:lnTo>
                  <a:pt x="290846" y="29492"/>
                </a:lnTo>
                <a:lnTo>
                  <a:pt x="250712" y="10035"/>
                </a:lnTo>
                <a:lnTo>
                  <a:pt x="206123" y="652"/>
                </a:lnTo>
                <a:lnTo>
                  <a:pt x="190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88150" y="3232150"/>
            <a:ext cx="381000" cy="393700"/>
          </a:xfrm>
          <a:custGeom>
            <a:avLst/>
            <a:gdLst/>
            <a:ahLst/>
            <a:cxnLst/>
            <a:rect l="l" t="t" r="r" b="b"/>
            <a:pathLst>
              <a:path w="381000" h="393700">
                <a:moveTo>
                  <a:pt x="0" y="196850"/>
                </a:moveTo>
                <a:lnTo>
                  <a:pt x="5536" y="149544"/>
                </a:lnTo>
                <a:lnTo>
                  <a:pt x="21263" y="106386"/>
                </a:lnTo>
                <a:lnTo>
                  <a:pt x="45856" y="68742"/>
                </a:lnTo>
                <a:lnTo>
                  <a:pt x="77993" y="37980"/>
                </a:lnTo>
                <a:lnTo>
                  <a:pt x="116348" y="15469"/>
                </a:lnTo>
                <a:lnTo>
                  <a:pt x="159599" y="2576"/>
                </a:lnTo>
                <a:lnTo>
                  <a:pt x="190500" y="0"/>
                </a:lnTo>
                <a:lnTo>
                  <a:pt x="206123" y="652"/>
                </a:lnTo>
                <a:lnTo>
                  <a:pt x="250712" y="10035"/>
                </a:lnTo>
                <a:lnTo>
                  <a:pt x="290847" y="29492"/>
                </a:lnTo>
                <a:lnTo>
                  <a:pt x="325203" y="57655"/>
                </a:lnTo>
                <a:lnTo>
                  <a:pt x="352458" y="93157"/>
                </a:lnTo>
                <a:lnTo>
                  <a:pt x="371288" y="134630"/>
                </a:lnTo>
                <a:lnTo>
                  <a:pt x="380368" y="180705"/>
                </a:lnTo>
                <a:lnTo>
                  <a:pt x="381000" y="196850"/>
                </a:lnTo>
                <a:lnTo>
                  <a:pt x="380368" y="212994"/>
                </a:lnTo>
                <a:lnTo>
                  <a:pt x="371288" y="259069"/>
                </a:lnTo>
                <a:lnTo>
                  <a:pt x="352458" y="300542"/>
                </a:lnTo>
                <a:lnTo>
                  <a:pt x="325203" y="336044"/>
                </a:lnTo>
                <a:lnTo>
                  <a:pt x="290847" y="364207"/>
                </a:lnTo>
                <a:lnTo>
                  <a:pt x="250712" y="383664"/>
                </a:lnTo>
                <a:lnTo>
                  <a:pt x="206123" y="393047"/>
                </a:lnTo>
                <a:lnTo>
                  <a:pt x="190500" y="393700"/>
                </a:lnTo>
                <a:lnTo>
                  <a:pt x="174875" y="393047"/>
                </a:lnTo>
                <a:lnTo>
                  <a:pt x="130287" y="383664"/>
                </a:lnTo>
                <a:lnTo>
                  <a:pt x="90152" y="364207"/>
                </a:lnTo>
                <a:lnTo>
                  <a:pt x="55796" y="336044"/>
                </a:lnTo>
                <a:lnTo>
                  <a:pt x="28541" y="300542"/>
                </a:lnTo>
                <a:lnTo>
                  <a:pt x="9711" y="259069"/>
                </a:lnTo>
                <a:lnTo>
                  <a:pt x="631" y="212994"/>
                </a:lnTo>
                <a:lnTo>
                  <a:pt x="0" y="196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65950" y="3436243"/>
            <a:ext cx="151826" cy="126028"/>
          </a:xfrm>
          <a:custGeom>
            <a:avLst/>
            <a:gdLst/>
            <a:ahLst/>
            <a:cxnLst/>
            <a:rect l="l" t="t" r="r" b="b"/>
            <a:pathLst>
              <a:path w="151826" h="126028">
                <a:moveTo>
                  <a:pt x="63388" y="0"/>
                </a:moveTo>
                <a:lnTo>
                  <a:pt x="23332" y="16875"/>
                </a:lnTo>
                <a:lnTo>
                  <a:pt x="1622" y="49507"/>
                </a:lnTo>
                <a:lnTo>
                  <a:pt x="0" y="62606"/>
                </a:lnTo>
                <a:lnTo>
                  <a:pt x="3" y="63205"/>
                </a:lnTo>
                <a:lnTo>
                  <a:pt x="23037" y="107693"/>
                </a:lnTo>
                <a:lnTo>
                  <a:pt x="63476" y="124778"/>
                </a:lnTo>
                <a:lnTo>
                  <a:pt x="79994" y="126028"/>
                </a:lnTo>
                <a:lnTo>
                  <a:pt x="94680" y="124198"/>
                </a:lnTo>
                <a:lnTo>
                  <a:pt x="131239" y="105388"/>
                </a:lnTo>
                <a:lnTo>
                  <a:pt x="150553" y="69742"/>
                </a:lnTo>
                <a:lnTo>
                  <a:pt x="151826" y="54817"/>
                </a:lnTo>
                <a:lnTo>
                  <a:pt x="148766" y="43415"/>
                </a:lnTo>
                <a:lnTo>
                  <a:pt x="112448" y="8704"/>
                </a:lnTo>
                <a:lnTo>
                  <a:pt x="63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65950" y="3436243"/>
            <a:ext cx="151826" cy="126028"/>
          </a:xfrm>
          <a:custGeom>
            <a:avLst/>
            <a:gdLst/>
            <a:ahLst/>
            <a:cxnLst/>
            <a:rect l="l" t="t" r="r" b="b"/>
            <a:pathLst>
              <a:path w="151826" h="126028">
                <a:moveTo>
                  <a:pt x="0" y="62606"/>
                </a:moveTo>
                <a:lnTo>
                  <a:pt x="13618" y="26368"/>
                </a:lnTo>
                <a:lnTo>
                  <a:pt x="48547" y="3416"/>
                </a:lnTo>
                <a:lnTo>
                  <a:pt x="63388" y="0"/>
                </a:lnTo>
                <a:lnTo>
                  <a:pt x="81572" y="830"/>
                </a:lnTo>
                <a:lnTo>
                  <a:pt x="124892" y="15327"/>
                </a:lnTo>
                <a:lnTo>
                  <a:pt x="151826" y="54817"/>
                </a:lnTo>
                <a:lnTo>
                  <a:pt x="150553" y="69742"/>
                </a:lnTo>
                <a:lnTo>
                  <a:pt x="131239" y="105388"/>
                </a:lnTo>
                <a:lnTo>
                  <a:pt x="94680" y="124198"/>
                </a:lnTo>
                <a:lnTo>
                  <a:pt x="79994" y="126028"/>
                </a:lnTo>
                <a:lnTo>
                  <a:pt x="63476" y="124778"/>
                </a:lnTo>
                <a:lnTo>
                  <a:pt x="23037" y="107693"/>
                </a:lnTo>
                <a:lnTo>
                  <a:pt x="1680" y="75897"/>
                </a:lnTo>
                <a:lnTo>
                  <a:pt x="0" y="6260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69150" y="3232150"/>
            <a:ext cx="381000" cy="393700"/>
          </a:xfrm>
          <a:custGeom>
            <a:avLst/>
            <a:gdLst/>
            <a:ahLst/>
            <a:cxnLst/>
            <a:rect l="l" t="t" r="r" b="b"/>
            <a:pathLst>
              <a:path w="381000" h="393700">
                <a:moveTo>
                  <a:pt x="190500" y="0"/>
                </a:moveTo>
                <a:lnTo>
                  <a:pt x="144720" y="5720"/>
                </a:lnTo>
                <a:lnTo>
                  <a:pt x="102954" y="21972"/>
                </a:lnTo>
                <a:lnTo>
                  <a:pt x="66524" y="47385"/>
                </a:lnTo>
                <a:lnTo>
                  <a:pt x="36755" y="80593"/>
                </a:lnTo>
                <a:lnTo>
                  <a:pt x="14970" y="120227"/>
                </a:lnTo>
                <a:lnTo>
                  <a:pt x="2493" y="164919"/>
                </a:lnTo>
                <a:lnTo>
                  <a:pt x="0" y="196850"/>
                </a:lnTo>
                <a:lnTo>
                  <a:pt x="631" y="212994"/>
                </a:lnTo>
                <a:lnTo>
                  <a:pt x="9711" y="259069"/>
                </a:lnTo>
                <a:lnTo>
                  <a:pt x="28541" y="300542"/>
                </a:lnTo>
                <a:lnTo>
                  <a:pt x="55796" y="336043"/>
                </a:lnTo>
                <a:lnTo>
                  <a:pt x="90152" y="364207"/>
                </a:lnTo>
                <a:lnTo>
                  <a:pt x="130287" y="383664"/>
                </a:lnTo>
                <a:lnTo>
                  <a:pt x="174875" y="393047"/>
                </a:lnTo>
                <a:lnTo>
                  <a:pt x="190500" y="393700"/>
                </a:lnTo>
                <a:lnTo>
                  <a:pt x="206123" y="393047"/>
                </a:lnTo>
                <a:lnTo>
                  <a:pt x="250712" y="383664"/>
                </a:lnTo>
                <a:lnTo>
                  <a:pt x="290846" y="364207"/>
                </a:lnTo>
                <a:lnTo>
                  <a:pt x="325203" y="336043"/>
                </a:lnTo>
                <a:lnTo>
                  <a:pt x="352458" y="300542"/>
                </a:lnTo>
                <a:lnTo>
                  <a:pt x="371288" y="259069"/>
                </a:lnTo>
                <a:lnTo>
                  <a:pt x="380368" y="212994"/>
                </a:lnTo>
                <a:lnTo>
                  <a:pt x="381000" y="196850"/>
                </a:lnTo>
                <a:lnTo>
                  <a:pt x="380368" y="180705"/>
                </a:lnTo>
                <a:lnTo>
                  <a:pt x="371288" y="134630"/>
                </a:lnTo>
                <a:lnTo>
                  <a:pt x="352458" y="93157"/>
                </a:lnTo>
                <a:lnTo>
                  <a:pt x="325203" y="57656"/>
                </a:lnTo>
                <a:lnTo>
                  <a:pt x="290846" y="29492"/>
                </a:lnTo>
                <a:lnTo>
                  <a:pt x="250712" y="10035"/>
                </a:lnTo>
                <a:lnTo>
                  <a:pt x="206123" y="652"/>
                </a:lnTo>
                <a:lnTo>
                  <a:pt x="190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69150" y="3232150"/>
            <a:ext cx="381000" cy="393700"/>
          </a:xfrm>
          <a:custGeom>
            <a:avLst/>
            <a:gdLst/>
            <a:ahLst/>
            <a:cxnLst/>
            <a:rect l="l" t="t" r="r" b="b"/>
            <a:pathLst>
              <a:path w="381000" h="393700">
                <a:moveTo>
                  <a:pt x="0" y="196850"/>
                </a:moveTo>
                <a:lnTo>
                  <a:pt x="5536" y="149544"/>
                </a:lnTo>
                <a:lnTo>
                  <a:pt x="21263" y="106386"/>
                </a:lnTo>
                <a:lnTo>
                  <a:pt x="45856" y="68742"/>
                </a:lnTo>
                <a:lnTo>
                  <a:pt x="77993" y="37980"/>
                </a:lnTo>
                <a:lnTo>
                  <a:pt x="116348" y="15469"/>
                </a:lnTo>
                <a:lnTo>
                  <a:pt x="159599" y="2576"/>
                </a:lnTo>
                <a:lnTo>
                  <a:pt x="190500" y="0"/>
                </a:lnTo>
                <a:lnTo>
                  <a:pt x="206123" y="652"/>
                </a:lnTo>
                <a:lnTo>
                  <a:pt x="250712" y="10035"/>
                </a:lnTo>
                <a:lnTo>
                  <a:pt x="290847" y="29492"/>
                </a:lnTo>
                <a:lnTo>
                  <a:pt x="325203" y="57655"/>
                </a:lnTo>
                <a:lnTo>
                  <a:pt x="352458" y="93157"/>
                </a:lnTo>
                <a:lnTo>
                  <a:pt x="371288" y="134630"/>
                </a:lnTo>
                <a:lnTo>
                  <a:pt x="380368" y="180705"/>
                </a:lnTo>
                <a:lnTo>
                  <a:pt x="381000" y="196850"/>
                </a:lnTo>
                <a:lnTo>
                  <a:pt x="380368" y="212994"/>
                </a:lnTo>
                <a:lnTo>
                  <a:pt x="371288" y="259069"/>
                </a:lnTo>
                <a:lnTo>
                  <a:pt x="352458" y="300542"/>
                </a:lnTo>
                <a:lnTo>
                  <a:pt x="325203" y="336044"/>
                </a:lnTo>
                <a:lnTo>
                  <a:pt x="290847" y="364207"/>
                </a:lnTo>
                <a:lnTo>
                  <a:pt x="250712" y="383664"/>
                </a:lnTo>
                <a:lnTo>
                  <a:pt x="206123" y="393047"/>
                </a:lnTo>
                <a:lnTo>
                  <a:pt x="190500" y="393700"/>
                </a:lnTo>
                <a:lnTo>
                  <a:pt x="174875" y="393047"/>
                </a:lnTo>
                <a:lnTo>
                  <a:pt x="130287" y="383664"/>
                </a:lnTo>
                <a:lnTo>
                  <a:pt x="90152" y="364207"/>
                </a:lnTo>
                <a:lnTo>
                  <a:pt x="55796" y="336044"/>
                </a:lnTo>
                <a:lnTo>
                  <a:pt x="28541" y="300542"/>
                </a:lnTo>
                <a:lnTo>
                  <a:pt x="9711" y="259069"/>
                </a:lnTo>
                <a:lnTo>
                  <a:pt x="631" y="212994"/>
                </a:lnTo>
                <a:lnTo>
                  <a:pt x="0" y="196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21550" y="3460800"/>
            <a:ext cx="164836" cy="126691"/>
          </a:xfrm>
          <a:custGeom>
            <a:avLst/>
            <a:gdLst/>
            <a:ahLst/>
            <a:cxnLst/>
            <a:rect l="l" t="t" r="r" b="b"/>
            <a:pathLst>
              <a:path w="164836" h="126691">
                <a:moveTo>
                  <a:pt x="79220" y="0"/>
                </a:moveTo>
                <a:lnTo>
                  <a:pt x="34797" y="11645"/>
                </a:lnTo>
                <a:lnTo>
                  <a:pt x="6184" y="39291"/>
                </a:lnTo>
                <a:lnTo>
                  <a:pt x="0" y="63449"/>
                </a:lnTo>
                <a:lnTo>
                  <a:pt x="681" y="71623"/>
                </a:lnTo>
                <a:lnTo>
                  <a:pt x="28996" y="110949"/>
                </a:lnTo>
                <a:lnTo>
                  <a:pt x="72366" y="125673"/>
                </a:lnTo>
                <a:lnTo>
                  <a:pt x="90021" y="126691"/>
                </a:lnTo>
                <a:lnTo>
                  <a:pt x="105330" y="124473"/>
                </a:lnTo>
                <a:lnTo>
                  <a:pt x="143305" y="105656"/>
                </a:lnTo>
                <a:lnTo>
                  <a:pt x="163419" y="72057"/>
                </a:lnTo>
                <a:lnTo>
                  <a:pt x="164836" y="58342"/>
                </a:lnTo>
                <a:lnTo>
                  <a:pt x="162093" y="46450"/>
                </a:lnTo>
                <a:lnTo>
                  <a:pt x="125860" y="9821"/>
                </a:lnTo>
                <a:lnTo>
                  <a:pt x="7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21550" y="3460800"/>
            <a:ext cx="164836" cy="126691"/>
          </a:xfrm>
          <a:custGeom>
            <a:avLst/>
            <a:gdLst/>
            <a:ahLst/>
            <a:cxnLst/>
            <a:rect l="l" t="t" r="r" b="b"/>
            <a:pathLst>
              <a:path w="164836" h="126691">
                <a:moveTo>
                  <a:pt x="0" y="63449"/>
                </a:moveTo>
                <a:lnTo>
                  <a:pt x="23092" y="19399"/>
                </a:lnTo>
                <a:lnTo>
                  <a:pt x="63169" y="1709"/>
                </a:lnTo>
                <a:lnTo>
                  <a:pt x="79220" y="0"/>
                </a:lnTo>
                <a:lnTo>
                  <a:pt x="96117" y="1152"/>
                </a:lnTo>
                <a:lnTo>
                  <a:pt x="138203" y="16897"/>
                </a:lnTo>
                <a:lnTo>
                  <a:pt x="164836" y="58342"/>
                </a:lnTo>
                <a:lnTo>
                  <a:pt x="163419" y="72057"/>
                </a:lnTo>
                <a:lnTo>
                  <a:pt x="143305" y="105656"/>
                </a:lnTo>
                <a:lnTo>
                  <a:pt x="105330" y="124473"/>
                </a:lnTo>
                <a:lnTo>
                  <a:pt x="90021" y="126691"/>
                </a:lnTo>
                <a:lnTo>
                  <a:pt x="72366" y="125673"/>
                </a:lnTo>
                <a:lnTo>
                  <a:pt x="28995" y="110949"/>
                </a:lnTo>
                <a:lnTo>
                  <a:pt x="681" y="71623"/>
                </a:lnTo>
                <a:lnTo>
                  <a:pt x="0" y="634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pSp>
        <p:nvGrpSpPr>
          <p:cNvPr id="34" name="그룹 33"/>
          <p:cNvGrpSpPr/>
          <p:nvPr/>
        </p:nvGrpSpPr>
        <p:grpSpPr>
          <a:xfrm>
            <a:off x="5332091" y="919979"/>
            <a:ext cx="2270763" cy="2215641"/>
            <a:chOff x="5332091" y="919979"/>
            <a:chExt cx="2270763" cy="2215641"/>
          </a:xfrm>
        </p:grpSpPr>
        <p:sp>
          <p:nvSpPr>
            <p:cNvPr id="18" name="object 18"/>
            <p:cNvSpPr/>
            <p:nvPr/>
          </p:nvSpPr>
          <p:spPr>
            <a:xfrm>
              <a:off x="5332091" y="919979"/>
              <a:ext cx="2270763" cy="1753439"/>
            </a:xfrm>
            <a:custGeom>
              <a:avLst/>
              <a:gdLst/>
              <a:ahLst/>
              <a:cxnLst/>
              <a:rect l="l" t="t" r="r" b="b"/>
              <a:pathLst>
                <a:path w="2251008" h="1753439">
                  <a:moveTo>
                    <a:pt x="204842" y="577403"/>
                  </a:moveTo>
                  <a:lnTo>
                    <a:pt x="202112" y="546937"/>
                  </a:lnTo>
                  <a:lnTo>
                    <a:pt x="201717" y="516822"/>
                  </a:lnTo>
                  <a:lnTo>
                    <a:pt x="203580" y="487164"/>
                  </a:lnTo>
                  <a:lnTo>
                    <a:pt x="213769" y="429655"/>
                  </a:lnTo>
                  <a:lnTo>
                    <a:pt x="232060" y="375274"/>
                  </a:lnTo>
                  <a:lnTo>
                    <a:pt x="257834" y="324885"/>
                  </a:lnTo>
                  <a:lnTo>
                    <a:pt x="290471" y="279352"/>
                  </a:lnTo>
                  <a:lnTo>
                    <a:pt x="329352" y="239540"/>
                  </a:lnTo>
                  <a:lnTo>
                    <a:pt x="373857" y="206312"/>
                  </a:lnTo>
                  <a:lnTo>
                    <a:pt x="423368" y="180533"/>
                  </a:lnTo>
                  <a:lnTo>
                    <a:pt x="477265" y="163066"/>
                  </a:lnTo>
                  <a:lnTo>
                    <a:pt x="518269" y="156146"/>
                  </a:lnTo>
                  <a:lnTo>
                    <a:pt x="556101" y="154332"/>
                  </a:lnTo>
                  <a:lnTo>
                    <a:pt x="568677" y="154687"/>
                  </a:lnTo>
                  <a:lnTo>
                    <a:pt x="618497" y="160846"/>
                  </a:lnTo>
                  <a:lnTo>
                    <a:pt x="666966" y="174462"/>
                  </a:lnTo>
                  <a:lnTo>
                    <a:pt x="713324" y="195372"/>
                  </a:lnTo>
                  <a:lnTo>
                    <a:pt x="724495" y="201720"/>
                  </a:lnTo>
                  <a:lnTo>
                    <a:pt x="736863" y="181358"/>
                  </a:lnTo>
                  <a:lnTo>
                    <a:pt x="765280" y="144615"/>
                  </a:lnTo>
                  <a:lnTo>
                    <a:pt x="797989" y="113407"/>
                  </a:lnTo>
                  <a:lnTo>
                    <a:pt x="834257" y="88007"/>
                  </a:lnTo>
                  <a:lnTo>
                    <a:pt x="873346" y="68690"/>
                  </a:lnTo>
                  <a:lnTo>
                    <a:pt x="914522" y="55729"/>
                  </a:lnTo>
                  <a:lnTo>
                    <a:pt x="957049" y="49397"/>
                  </a:lnTo>
                  <a:lnTo>
                    <a:pt x="978589" y="48803"/>
                  </a:lnTo>
                  <a:lnTo>
                    <a:pt x="1000191" y="49969"/>
                  </a:lnTo>
                  <a:lnTo>
                    <a:pt x="1043213" y="57719"/>
                  </a:lnTo>
                  <a:lnTo>
                    <a:pt x="1085379" y="72920"/>
                  </a:lnTo>
                  <a:lnTo>
                    <a:pt x="1127386" y="96867"/>
                  </a:lnTo>
                  <a:lnTo>
                    <a:pt x="1157218" y="120738"/>
                  </a:lnTo>
                  <a:lnTo>
                    <a:pt x="1166467" y="129626"/>
                  </a:lnTo>
                  <a:lnTo>
                    <a:pt x="1176017" y="112857"/>
                  </a:lnTo>
                  <a:lnTo>
                    <a:pt x="1210793" y="68865"/>
                  </a:lnTo>
                  <a:lnTo>
                    <a:pt x="1253176" y="34994"/>
                  </a:lnTo>
                  <a:lnTo>
                    <a:pt x="1301128" y="12077"/>
                  </a:lnTo>
                  <a:lnTo>
                    <a:pt x="1352612" y="946"/>
                  </a:lnTo>
                  <a:lnTo>
                    <a:pt x="1370206" y="0"/>
                  </a:lnTo>
                  <a:lnTo>
                    <a:pt x="1387891" y="486"/>
                  </a:lnTo>
                  <a:lnTo>
                    <a:pt x="1440734" y="10852"/>
                  </a:lnTo>
                  <a:lnTo>
                    <a:pt x="1486083" y="31758"/>
                  </a:lnTo>
                  <a:lnTo>
                    <a:pt x="1516944" y="54191"/>
                  </a:lnTo>
                  <a:lnTo>
                    <a:pt x="1543912" y="81689"/>
                  </a:lnTo>
                  <a:lnTo>
                    <a:pt x="1551934" y="91890"/>
                  </a:lnTo>
                  <a:lnTo>
                    <a:pt x="1566307" y="76177"/>
                  </a:lnTo>
                  <a:lnTo>
                    <a:pt x="1597703" y="49096"/>
                  </a:lnTo>
                  <a:lnTo>
                    <a:pt x="1632035" y="27877"/>
                  </a:lnTo>
                  <a:lnTo>
                    <a:pt x="1668583" y="12603"/>
                  </a:lnTo>
                  <a:lnTo>
                    <a:pt x="1706627" y="3357"/>
                  </a:lnTo>
                  <a:lnTo>
                    <a:pt x="1745448" y="222"/>
                  </a:lnTo>
                  <a:lnTo>
                    <a:pt x="1764925" y="972"/>
                  </a:lnTo>
                  <a:lnTo>
                    <a:pt x="1803562" y="7160"/>
                  </a:lnTo>
                  <a:lnTo>
                    <a:pt x="1841177" y="19666"/>
                  </a:lnTo>
                  <a:lnTo>
                    <a:pt x="1877051" y="38574"/>
                  </a:lnTo>
                  <a:lnTo>
                    <a:pt x="1910464" y="63968"/>
                  </a:lnTo>
                  <a:lnTo>
                    <a:pt x="1937091" y="91690"/>
                  </a:lnTo>
                  <a:lnTo>
                    <a:pt x="1959422" y="123025"/>
                  </a:lnTo>
                  <a:lnTo>
                    <a:pt x="1977155" y="157418"/>
                  </a:lnTo>
                  <a:lnTo>
                    <a:pt x="1989989" y="194315"/>
                  </a:lnTo>
                  <a:lnTo>
                    <a:pt x="1995673" y="220029"/>
                  </a:lnTo>
                  <a:lnTo>
                    <a:pt x="2017406" y="227417"/>
                  </a:lnTo>
                  <a:lnTo>
                    <a:pt x="2057939" y="247166"/>
                  </a:lnTo>
                  <a:lnTo>
                    <a:pt x="2094226" y="272926"/>
                  </a:lnTo>
                  <a:lnTo>
                    <a:pt x="2125867" y="303957"/>
                  </a:lnTo>
                  <a:lnTo>
                    <a:pt x="2152461" y="339515"/>
                  </a:lnTo>
                  <a:lnTo>
                    <a:pt x="2173608" y="378858"/>
                  </a:lnTo>
                  <a:lnTo>
                    <a:pt x="2188908" y="421245"/>
                  </a:lnTo>
                  <a:lnTo>
                    <a:pt x="2197960" y="465933"/>
                  </a:lnTo>
                  <a:lnTo>
                    <a:pt x="2200363" y="512180"/>
                  </a:lnTo>
                  <a:lnTo>
                    <a:pt x="2198946" y="535657"/>
                  </a:lnTo>
                  <a:lnTo>
                    <a:pt x="2190625" y="582851"/>
                  </a:lnTo>
                  <a:lnTo>
                    <a:pt x="2178909" y="619115"/>
                  </a:lnTo>
                  <a:lnTo>
                    <a:pt x="2195453" y="644556"/>
                  </a:lnTo>
                  <a:lnTo>
                    <a:pt x="2222004" y="697989"/>
                  </a:lnTo>
                  <a:lnTo>
                    <a:pt x="2239949" y="753933"/>
                  </a:lnTo>
                  <a:lnTo>
                    <a:pt x="2249415" y="811325"/>
                  </a:lnTo>
                  <a:lnTo>
                    <a:pt x="2251008" y="840231"/>
                  </a:lnTo>
                  <a:lnTo>
                    <a:pt x="2250529" y="869099"/>
                  </a:lnTo>
                  <a:lnTo>
                    <a:pt x="2243418" y="926191"/>
                  </a:lnTo>
                  <a:lnTo>
                    <a:pt x="2228211" y="981535"/>
                  </a:lnTo>
                  <a:lnTo>
                    <a:pt x="2205036" y="1034067"/>
                  </a:lnTo>
                  <a:lnTo>
                    <a:pt x="2174018" y="1082722"/>
                  </a:lnTo>
                  <a:lnTo>
                    <a:pt x="2135286" y="1126436"/>
                  </a:lnTo>
                  <a:lnTo>
                    <a:pt x="2102797" y="1154167"/>
                  </a:lnTo>
                  <a:lnTo>
                    <a:pt x="2070547" y="1175838"/>
                  </a:lnTo>
                  <a:lnTo>
                    <a:pt x="2036382" y="1193634"/>
                  </a:lnTo>
                  <a:lnTo>
                    <a:pt x="2000612" y="1207418"/>
                  </a:lnTo>
                  <a:lnTo>
                    <a:pt x="1963546" y="1217051"/>
                  </a:lnTo>
                  <a:lnTo>
                    <a:pt x="1950957" y="1219316"/>
                  </a:lnTo>
                  <a:lnTo>
                    <a:pt x="1949372" y="1245543"/>
                  </a:lnTo>
                  <a:lnTo>
                    <a:pt x="1940577" y="1296101"/>
                  </a:lnTo>
                  <a:lnTo>
                    <a:pt x="1924786" y="1343588"/>
                  </a:lnTo>
                  <a:lnTo>
                    <a:pt x="1902609" y="1387355"/>
                  </a:lnTo>
                  <a:lnTo>
                    <a:pt x="1874654" y="1426753"/>
                  </a:lnTo>
                  <a:lnTo>
                    <a:pt x="1841530" y="1461132"/>
                  </a:lnTo>
                  <a:lnTo>
                    <a:pt x="1803844" y="1489844"/>
                  </a:lnTo>
                  <a:lnTo>
                    <a:pt x="1762205" y="1512240"/>
                  </a:lnTo>
                  <a:lnTo>
                    <a:pt x="1717221" y="1527668"/>
                  </a:lnTo>
                  <a:lnTo>
                    <a:pt x="1669502" y="1535482"/>
                  </a:lnTo>
                  <a:lnTo>
                    <a:pt x="1644806" y="1536330"/>
                  </a:lnTo>
                  <a:lnTo>
                    <a:pt x="1631950" y="1535929"/>
                  </a:lnTo>
                  <a:lnTo>
                    <a:pt x="1593807" y="1531276"/>
                  </a:lnTo>
                  <a:lnTo>
                    <a:pt x="1556654" y="1521553"/>
                  </a:lnTo>
                  <a:lnTo>
                    <a:pt x="1520940" y="1506899"/>
                  </a:lnTo>
                  <a:lnTo>
                    <a:pt x="1498152" y="1494458"/>
                  </a:lnTo>
                  <a:lnTo>
                    <a:pt x="1487213" y="1522511"/>
                  </a:lnTo>
                  <a:lnTo>
                    <a:pt x="1459923" y="1574769"/>
                  </a:lnTo>
                  <a:lnTo>
                    <a:pt x="1426119" y="1621436"/>
                  </a:lnTo>
                  <a:lnTo>
                    <a:pt x="1386641" y="1661957"/>
                  </a:lnTo>
                  <a:lnTo>
                    <a:pt x="1342328" y="1695781"/>
                  </a:lnTo>
                  <a:lnTo>
                    <a:pt x="1294022" y="1722354"/>
                  </a:lnTo>
                  <a:lnTo>
                    <a:pt x="1242561" y="1741124"/>
                  </a:lnTo>
                  <a:lnTo>
                    <a:pt x="1188786" y="1751538"/>
                  </a:lnTo>
                  <a:lnTo>
                    <a:pt x="1161293" y="1753439"/>
                  </a:lnTo>
                  <a:lnTo>
                    <a:pt x="1133537" y="1753043"/>
                  </a:lnTo>
                  <a:lnTo>
                    <a:pt x="1077652" y="1745085"/>
                  </a:lnTo>
                  <a:lnTo>
                    <a:pt x="1037586" y="1733213"/>
                  </a:lnTo>
                  <a:lnTo>
                    <a:pt x="1002285" y="1718012"/>
                  </a:lnTo>
                  <a:lnTo>
                    <a:pt x="968911" y="1698945"/>
                  </a:lnTo>
                  <a:lnTo>
                    <a:pt x="937731" y="1676225"/>
                  </a:lnTo>
                  <a:lnTo>
                    <a:pt x="909012" y="1650061"/>
                  </a:lnTo>
                  <a:lnTo>
                    <a:pt x="883023" y="1620664"/>
                  </a:lnTo>
                  <a:lnTo>
                    <a:pt x="860031" y="1588246"/>
                  </a:lnTo>
                  <a:lnTo>
                    <a:pt x="831026" y="1604976"/>
                  </a:lnTo>
                  <a:lnTo>
                    <a:pt x="771060" y="1630201"/>
                  </a:lnTo>
                  <a:lnTo>
                    <a:pt x="709425" y="1644693"/>
                  </a:lnTo>
                  <a:lnTo>
                    <a:pt x="647254" y="1648748"/>
                  </a:lnTo>
                  <a:lnTo>
                    <a:pt x="616320" y="1646954"/>
                  </a:lnTo>
                  <a:lnTo>
                    <a:pt x="555466" y="1635908"/>
                  </a:lnTo>
                  <a:lnTo>
                    <a:pt x="496904" y="1615164"/>
                  </a:lnTo>
                  <a:lnTo>
                    <a:pt x="441766" y="1585017"/>
                  </a:lnTo>
                  <a:lnTo>
                    <a:pt x="391184" y="1545764"/>
                  </a:lnTo>
                  <a:lnTo>
                    <a:pt x="346288" y="1497700"/>
                  </a:lnTo>
                  <a:lnTo>
                    <a:pt x="308211" y="1441121"/>
                  </a:lnTo>
                  <a:lnTo>
                    <a:pt x="303965" y="1433419"/>
                  </a:lnTo>
                  <a:lnTo>
                    <a:pt x="285397" y="1434924"/>
                  </a:lnTo>
                  <a:lnTo>
                    <a:pt x="231397" y="1430109"/>
                  </a:lnTo>
                  <a:lnTo>
                    <a:pt x="181311" y="1412436"/>
                  </a:lnTo>
                  <a:lnTo>
                    <a:pt x="136891" y="1383368"/>
                  </a:lnTo>
                  <a:lnTo>
                    <a:pt x="99884" y="1344367"/>
                  </a:lnTo>
                  <a:lnTo>
                    <a:pt x="72041" y="1296896"/>
                  </a:lnTo>
                  <a:lnTo>
                    <a:pt x="55110" y="1242417"/>
                  </a:lnTo>
                  <a:lnTo>
                    <a:pt x="50655" y="1197054"/>
                  </a:lnTo>
                  <a:lnTo>
                    <a:pt x="50876" y="1184168"/>
                  </a:lnTo>
                  <a:lnTo>
                    <a:pt x="55400" y="1146078"/>
                  </a:lnTo>
                  <a:lnTo>
                    <a:pt x="70142" y="1097595"/>
                  </a:lnTo>
                  <a:lnTo>
                    <a:pt x="94360" y="1053284"/>
                  </a:lnTo>
                  <a:lnTo>
                    <a:pt x="109859" y="1033218"/>
                  </a:lnTo>
                  <a:lnTo>
                    <a:pt x="94526" y="1022201"/>
                  </a:lnTo>
                  <a:lnTo>
                    <a:pt x="55006" y="982951"/>
                  </a:lnTo>
                  <a:lnTo>
                    <a:pt x="25677" y="936151"/>
                  </a:lnTo>
                  <a:lnTo>
                    <a:pt x="7140" y="884047"/>
                  </a:lnTo>
                  <a:lnTo>
                    <a:pt x="0" y="828884"/>
                  </a:lnTo>
                  <a:lnTo>
                    <a:pt x="256" y="810205"/>
                  </a:lnTo>
                  <a:lnTo>
                    <a:pt x="9247" y="754458"/>
                  </a:lnTo>
                  <a:lnTo>
                    <a:pt x="22316" y="718367"/>
                  </a:lnTo>
                  <a:lnTo>
                    <a:pt x="45529" y="677686"/>
                  </a:lnTo>
                  <a:lnTo>
                    <a:pt x="71377" y="646947"/>
                  </a:lnTo>
                  <a:lnTo>
                    <a:pt x="101524" y="621531"/>
                  </a:lnTo>
                  <a:lnTo>
                    <a:pt x="135252" y="601933"/>
                  </a:lnTo>
                  <a:lnTo>
                    <a:pt x="171843" y="588645"/>
                  </a:lnTo>
                  <a:lnTo>
                    <a:pt x="197472" y="583536"/>
                  </a:lnTo>
                  <a:lnTo>
                    <a:pt x="204842" y="577403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46028" y="3038664"/>
              <a:ext cx="96161" cy="96956"/>
            </a:xfrm>
            <a:custGeom>
              <a:avLst/>
              <a:gdLst/>
              <a:ahLst/>
              <a:cxnLst/>
              <a:rect l="l" t="t" r="r" b="b"/>
              <a:pathLst>
                <a:path w="96161" h="96956">
                  <a:moveTo>
                    <a:pt x="96161" y="48661"/>
                  </a:moveTo>
                  <a:lnTo>
                    <a:pt x="78967" y="85790"/>
                  </a:lnTo>
                  <a:lnTo>
                    <a:pt x="53643" y="96956"/>
                  </a:lnTo>
                  <a:lnTo>
                    <a:pt x="37592" y="95263"/>
                  </a:lnTo>
                  <a:lnTo>
                    <a:pt x="23877" y="90132"/>
                  </a:lnTo>
                  <a:lnTo>
                    <a:pt x="12823" y="82092"/>
                  </a:lnTo>
                  <a:lnTo>
                    <a:pt x="4756" y="71669"/>
                  </a:lnTo>
                  <a:lnTo>
                    <a:pt x="0" y="59391"/>
                  </a:lnTo>
                  <a:lnTo>
                    <a:pt x="1179" y="42215"/>
                  </a:lnTo>
                  <a:lnTo>
                    <a:pt x="22194" y="7524"/>
                  </a:lnTo>
                  <a:lnTo>
                    <a:pt x="46052" y="0"/>
                  </a:lnTo>
                  <a:lnTo>
                    <a:pt x="60752" y="2050"/>
                  </a:lnTo>
                  <a:lnTo>
                    <a:pt x="91598" y="28119"/>
                  </a:lnTo>
                  <a:lnTo>
                    <a:pt x="96161" y="48661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18847" y="2853223"/>
              <a:ext cx="194398" cy="193855"/>
            </a:xfrm>
            <a:custGeom>
              <a:avLst/>
              <a:gdLst/>
              <a:ahLst/>
              <a:cxnLst/>
              <a:rect l="l" t="t" r="r" b="b"/>
              <a:pathLst>
                <a:path w="194398" h="193855">
                  <a:moveTo>
                    <a:pt x="194398" y="97261"/>
                  </a:moveTo>
                  <a:lnTo>
                    <a:pt x="185094" y="138852"/>
                  </a:lnTo>
                  <a:lnTo>
                    <a:pt x="160012" y="171520"/>
                  </a:lnTo>
                  <a:lnTo>
                    <a:pt x="123398" y="191017"/>
                  </a:lnTo>
                  <a:lnTo>
                    <a:pt x="109365" y="193855"/>
                  </a:lnTo>
                  <a:lnTo>
                    <a:pt x="92770" y="193087"/>
                  </a:lnTo>
                  <a:lnTo>
                    <a:pt x="49831" y="180208"/>
                  </a:lnTo>
                  <a:lnTo>
                    <a:pt x="18866" y="154238"/>
                  </a:lnTo>
                  <a:lnTo>
                    <a:pt x="2071" y="118731"/>
                  </a:lnTo>
                  <a:lnTo>
                    <a:pt x="0" y="105392"/>
                  </a:lnTo>
                  <a:lnTo>
                    <a:pt x="915" y="89435"/>
                  </a:lnTo>
                  <a:lnTo>
                    <a:pt x="14604" y="47752"/>
                  </a:lnTo>
                  <a:lnTo>
                    <a:pt x="41776" y="17546"/>
                  </a:lnTo>
                  <a:lnTo>
                    <a:pt x="78663" y="1637"/>
                  </a:lnTo>
                  <a:lnTo>
                    <a:pt x="92467" y="0"/>
                  </a:lnTo>
                  <a:lnTo>
                    <a:pt x="107847" y="1010"/>
                  </a:lnTo>
                  <a:lnTo>
                    <a:pt x="148419" y="15328"/>
                  </a:lnTo>
                  <a:lnTo>
                    <a:pt x="177985" y="43494"/>
                  </a:lnTo>
                  <a:lnTo>
                    <a:pt x="193132" y="81543"/>
                  </a:lnTo>
                  <a:lnTo>
                    <a:pt x="194398" y="97261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44327" y="2583221"/>
              <a:ext cx="291930" cy="291731"/>
            </a:xfrm>
            <a:custGeom>
              <a:avLst/>
              <a:gdLst/>
              <a:ahLst/>
              <a:cxnLst/>
              <a:rect l="l" t="t" r="r" b="b"/>
              <a:pathLst>
                <a:path w="291930" h="291731">
                  <a:moveTo>
                    <a:pt x="291930" y="145733"/>
                  </a:moveTo>
                  <a:lnTo>
                    <a:pt x="285569" y="188497"/>
                  </a:lnTo>
                  <a:lnTo>
                    <a:pt x="267747" y="226255"/>
                  </a:lnTo>
                  <a:lnTo>
                    <a:pt x="240349" y="257120"/>
                  </a:lnTo>
                  <a:lnTo>
                    <a:pt x="205264" y="279205"/>
                  </a:lnTo>
                  <a:lnTo>
                    <a:pt x="164378" y="290622"/>
                  </a:lnTo>
                  <a:lnTo>
                    <a:pt x="149787" y="291731"/>
                  </a:lnTo>
                  <a:lnTo>
                    <a:pt x="134619" y="291029"/>
                  </a:lnTo>
                  <a:lnTo>
                    <a:pt x="92276" y="280927"/>
                  </a:lnTo>
                  <a:lnTo>
                    <a:pt x="55971" y="260240"/>
                  </a:lnTo>
                  <a:lnTo>
                    <a:pt x="27376" y="230782"/>
                  </a:lnTo>
                  <a:lnTo>
                    <a:pt x="8162" y="194369"/>
                  </a:lnTo>
                  <a:lnTo>
                    <a:pt x="0" y="152813"/>
                  </a:lnTo>
                  <a:lnTo>
                    <a:pt x="666" y="137275"/>
                  </a:lnTo>
                  <a:lnTo>
                    <a:pt x="10505" y="94113"/>
                  </a:lnTo>
                  <a:lnTo>
                    <a:pt x="30738" y="57299"/>
                  </a:lnTo>
                  <a:lnTo>
                    <a:pt x="59605" y="28340"/>
                  </a:lnTo>
                  <a:lnTo>
                    <a:pt x="95350" y="8738"/>
                  </a:lnTo>
                  <a:lnTo>
                    <a:pt x="136212" y="0"/>
                  </a:lnTo>
                  <a:lnTo>
                    <a:pt x="152044" y="629"/>
                  </a:lnTo>
                  <a:lnTo>
                    <a:pt x="195858" y="10235"/>
                  </a:lnTo>
                  <a:lnTo>
                    <a:pt x="233081" y="30085"/>
                  </a:lnTo>
                  <a:lnTo>
                    <a:pt x="262340" y="58465"/>
                  </a:lnTo>
                  <a:lnTo>
                    <a:pt x="282258" y="93659"/>
                  </a:lnTo>
                  <a:lnTo>
                    <a:pt x="291460" y="133953"/>
                  </a:lnTo>
                  <a:lnTo>
                    <a:pt x="291930" y="145733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55811" y="1949621"/>
              <a:ext cx="122387" cy="27437"/>
            </a:xfrm>
            <a:custGeom>
              <a:avLst/>
              <a:gdLst/>
              <a:ahLst/>
              <a:cxnLst/>
              <a:rect l="l" t="t" r="r" b="b"/>
              <a:pathLst>
                <a:path w="122387" h="27437">
                  <a:moveTo>
                    <a:pt x="122387" y="26764"/>
                  </a:moveTo>
                  <a:lnTo>
                    <a:pt x="109668" y="27437"/>
                  </a:lnTo>
                  <a:lnTo>
                    <a:pt x="96978" y="27347"/>
                  </a:lnTo>
                  <a:lnTo>
                    <a:pt x="84346" y="26501"/>
                  </a:lnTo>
                  <a:lnTo>
                    <a:pt x="34985" y="15695"/>
                  </a:lnTo>
                  <a:lnTo>
                    <a:pt x="11409" y="594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45654" y="2330232"/>
              <a:ext cx="48842" cy="14192"/>
            </a:xfrm>
            <a:custGeom>
              <a:avLst/>
              <a:gdLst/>
              <a:ahLst/>
              <a:cxnLst/>
              <a:rect l="l" t="t" r="r" b="b"/>
              <a:pathLst>
                <a:path w="48842" h="14192">
                  <a:moveTo>
                    <a:pt x="48842" y="0"/>
                  </a:moveTo>
                  <a:lnTo>
                    <a:pt x="36922" y="4630"/>
                  </a:lnTo>
                  <a:lnTo>
                    <a:pt x="24789" y="8544"/>
                  </a:lnTo>
                  <a:lnTo>
                    <a:pt x="12472" y="11734"/>
                  </a:lnTo>
                  <a:lnTo>
                    <a:pt x="0" y="14192"/>
                  </a:lnTo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57556" y="2432008"/>
              <a:ext cx="33872" cy="68251"/>
            </a:xfrm>
            <a:custGeom>
              <a:avLst/>
              <a:gdLst/>
              <a:ahLst/>
              <a:cxnLst/>
              <a:rect l="l" t="t" r="r" b="b"/>
              <a:pathLst>
                <a:path w="33872" h="68251">
                  <a:moveTo>
                    <a:pt x="33872" y="68251"/>
                  </a:moveTo>
                  <a:lnTo>
                    <a:pt x="9808" y="23564"/>
                  </a:lnTo>
                  <a:lnTo>
                    <a:pt x="4714" y="11875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20803" y="2324229"/>
              <a:ext cx="13200" cy="75060"/>
            </a:xfrm>
            <a:custGeom>
              <a:avLst/>
              <a:gdLst/>
              <a:ahLst/>
              <a:cxnLst/>
              <a:rect l="l" t="t" r="r" b="b"/>
              <a:pathLst>
                <a:path w="13200" h="75060">
                  <a:moveTo>
                    <a:pt x="13200" y="0"/>
                  </a:moveTo>
                  <a:lnTo>
                    <a:pt x="8405" y="37890"/>
                  </a:lnTo>
                  <a:lnTo>
                    <a:pt x="3199" y="62768"/>
                  </a:lnTo>
                  <a:lnTo>
                    <a:pt x="0" y="75060"/>
                  </a:lnTo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09893" y="1845631"/>
              <a:ext cx="169187" cy="289488"/>
            </a:xfrm>
            <a:custGeom>
              <a:avLst/>
              <a:gdLst/>
              <a:ahLst/>
              <a:cxnLst/>
              <a:rect l="l" t="t" r="r" b="b"/>
              <a:pathLst>
                <a:path w="169187" h="289488">
                  <a:moveTo>
                    <a:pt x="0" y="0"/>
                  </a:moveTo>
                  <a:lnTo>
                    <a:pt x="44241" y="28042"/>
                  </a:lnTo>
                  <a:lnTo>
                    <a:pt x="82715" y="63037"/>
                  </a:lnTo>
                  <a:lnTo>
                    <a:pt x="114850" y="104005"/>
                  </a:lnTo>
                  <a:lnTo>
                    <a:pt x="140072" y="149966"/>
                  </a:lnTo>
                  <a:lnTo>
                    <a:pt x="157810" y="199940"/>
                  </a:lnTo>
                  <a:lnTo>
                    <a:pt x="167491" y="252948"/>
                  </a:lnTo>
                  <a:lnTo>
                    <a:pt x="168829" y="271122"/>
                  </a:lnTo>
                  <a:lnTo>
                    <a:pt x="169187" y="289488"/>
                  </a:lnTo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37386" y="1537303"/>
              <a:ext cx="71561" cy="105078"/>
            </a:xfrm>
            <a:custGeom>
              <a:avLst/>
              <a:gdLst/>
              <a:ahLst/>
              <a:cxnLst/>
              <a:rect l="l" t="t" r="r" b="b"/>
              <a:pathLst>
                <a:path w="71561" h="105078">
                  <a:moveTo>
                    <a:pt x="71561" y="0"/>
                  </a:moveTo>
                  <a:lnTo>
                    <a:pt x="54780" y="34982"/>
                  </a:lnTo>
                  <a:lnTo>
                    <a:pt x="33852" y="67185"/>
                  </a:lnTo>
                  <a:lnTo>
                    <a:pt x="9068" y="96192"/>
                  </a:lnTo>
                  <a:lnTo>
                    <a:pt x="0" y="105078"/>
                  </a:lnTo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28178" y="1134529"/>
              <a:ext cx="3986" cy="50606"/>
            </a:xfrm>
            <a:custGeom>
              <a:avLst/>
              <a:gdLst/>
              <a:ahLst/>
              <a:cxnLst/>
              <a:rect l="l" t="t" r="r" b="b"/>
              <a:pathLst>
                <a:path w="3986" h="50606">
                  <a:moveTo>
                    <a:pt x="0" y="0"/>
                  </a:moveTo>
                  <a:lnTo>
                    <a:pt x="1848" y="12565"/>
                  </a:lnTo>
                  <a:lnTo>
                    <a:pt x="3129" y="25203"/>
                  </a:lnTo>
                  <a:lnTo>
                    <a:pt x="3843" y="37890"/>
                  </a:lnTo>
                  <a:lnTo>
                    <a:pt x="3986" y="50606"/>
                  </a:lnTo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47065" y="1019205"/>
              <a:ext cx="31073" cy="55524"/>
            </a:xfrm>
            <a:custGeom>
              <a:avLst/>
              <a:gdLst/>
              <a:ahLst/>
              <a:cxnLst/>
              <a:rect l="l" t="t" r="r" b="b"/>
              <a:pathLst>
                <a:path w="31073" h="55524">
                  <a:moveTo>
                    <a:pt x="0" y="55524"/>
                  </a:moveTo>
                  <a:lnTo>
                    <a:pt x="5191" y="43795"/>
                  </a:lnTo>
                  <a:lnTo>
                    <a:pt x="10905" y="32359"/>
                  </a:lnTo>
                  <a:lnTo>
                    <a:pt x="17131" y="21235"/>
                  </a:lnTo>
                  <a:lnTo>
                    <a:pt x="23858" y="10442"/>
                  </a:lnTo>
                  <a:lnTo>
                    <a:pt x="31073" y="0"/>
                  </a:lnTo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86100" y="1057343"/>
              <a:ext cx="15173" cy="48544"/>
            </a:xfrm>
            <a:custGeom>
              <a:avLst/>
              <a:gdLst/>
              <a:ahLst/>
              <a:cxnLst/>
              <a:rect l="l" t="t" r="r" b="b"/>
              <a:pathLst>
                <a:path w="15173" h="48544">
                  <a:moveTo>
                    <a:pt x="0" y="48544"/>
                  </a:moveTo>
                  <a:lnTo>
                    <a:pt x="2878" y="36095"/>
                  </a:lnTo>
                  <a:lnTo>
                    <a:pt x="6372" y="23838"/>
                  </a:lnTo>
                  <a:lnTo>
                    <a:pt x="10473" y="11797"/>
                  </a:lnTo>
                  <a:lnTo>
                    <a:pt x="15173" y="0"/>
                  </a:lnTo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62486" y="1125036"/>
              <a:ext cx="59949" cy="46986"/>
            </a:xfrm>
            <a:custGeom>
              <a:avLst/>
              <a:gdLst/>
              <a:ahLst/>
              <a:cxnLst/>
              <a:rect l="l" t="t" r="r" b="b"/>
              <a:pathLst>
                <a:path w="59949" h="46986">
                  <a:moveTo>
                    <a:pt x="0" y="0"/>
                  </a:moveTo>
                  <a:lnTo>
                    <a:pt x="41030" y="29835"/>
                  </a:lnTo>
                  <a:lnTo>
                    <a:pt x="50630" y="38231"/>
                  </a:lnTo>
                  <a:lnTo>
                    <a:pt x="59949" y="46986"/>
                  </a:lnTo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38037" y="1505294"/>
              <a:ext cx="10710" cy="49655"/>
            </a:xfrm>
            <a:custGeom>
              <a:avLst/>
              <a:gdLst/>
              <a:ahLst/>
              <a:cxnLst/>
              <a:rect l="l" t="t" r="r" b="b"/>
              <a:pathLst>
                <a:path w="10710" h="49655">
                  <a:moveTo>
                    <a:pt x="10710" y="49655"/>
                  </a:moveTo>
                  <a:lnTo>
                    <a:pt x="7433" y="37391"/>
                  </a:lnTo>
                  <a:lnTo>
                    <a:pt x="4554" y="25020"/>
                  </a:lnTo>
                  <a:lnTo>
                    <a:pt x="2075" y="12552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711588" y="1371600"/>
            <a:ext cx="1527412" cy="7327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 marR="95885" indent="1270" algn="ctr">
              <a:lnSpc>
                <a:spcPts val="1900"/>
              </a:lnSpc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m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b="1" spc="30" dirty="0">
                <a:latin typeface="Calibri"/>
                <a:cs typeface="Calibri"/>
              </a:rPr>
              <a:t>th</a:t>
            </a:r>
            <a:r>
              <a:rPr sz="1600" b="1" spc="0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s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ob</a:t>
            </a:r>
            <a:r>
              <a:rPr sz="1600" spc="15" dirty="0">
                <a:latin typeface="Calibri"/>
                <a:cs typeface="Calibri"/>
              </a:rPr>
              <a:t>j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c</a:t>
            </a:r>
            <a:r>
              <a:rPr sz="1600" spc="-50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.   </a:t>
            </a:r>
            <a:r>
              <a:rPr sz="1600" spc="15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n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0" dirty="0">
                <a:latin typeface="Calibri"/>
                <a:cs typeface="Calibri"/>
              </a:rPr>
              <a:t>s</a:t>
            </a:r>
            <a:endParaRPr sz="1600" dirty="0">
              <a:latin typeface="Calibri"/>
              <a:cs typeface="Calibri"/>
            </a:endParaRPr>
          </a:p>
          <a:p>
            <a:pPr marL="12700" marR="12700" algn="ctr">
              <a:lnSpc>
                <a:spcPts val="1900"/>
              </a:lnSpc>
              <a:spcBef>
                <a:spcPts val="100"/>
              </a:spcBef>
            </a:pPr>
            <a:r>
              <a:rPr sz="1600" spc="-35" dirty="0">
                <a:latin typeface="Calibri"/>
                <a:cs typeface="Calibri"/>
              </a:rPr>
              <a:t>F</a:t>
            </a:r>
            <a:r>
              <a:rPr sz="1600" spc="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n</a:t>
            </a:r>
            <a:r>
              <a:rPr sz="1600" spc="0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 I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m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25.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rcRect l="27640" t="11919" r="50653" b="58549"/>
          <a:stretch/>
        </p:blipFill>
        <p:spPr>
          <a:xfrm>
            <a:off x="869950" y="1730923"/>
            <a:ext cx="3473450" cy="284107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040" rIns="0" bIns="0" rtlCol="0">
            <a:noAutofit/>
          </a:bodyPr>
          <a:lstStyle/>
          <a:p>
            <a:pPr marL="1125220">
              <a:lnSpc>
                <a:spcPct val="100000"/>
              </a:lnSpc>
            </a:pPr>
            <a:r>
              <a:rPr sz="4400" spc="-80" dirty="0">
                <a:latin typeface="Calibri"/>
                <a:cs typeface="Calibri"/>
              </a:rPr>
              <a:t>A</a:t>
            </a:r>
            <a:r>
              <a:rPr sz="4400" spc="20" dirty="0">
                <a:latin typeface="Calibri"/>
                <a:cs typeface="Calibri"/>
              </a:rPr>
              <a:t>cc</a:t>
            </a: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-25" dirty="0">
                <a:latin typeface="Calibri"/>
                <a:cs typeface="Calibri"/>
              </a:rPr>
              <a:t>ss</a:t>
            </a:r>
            <a:r>
              <a:rPr sz="4400" spc="-20" dirty="0">
                <a:latin typeface="Calibri"/>
                <a:cs typeface="Calibri"/>
              </a:rPr>
              <a:t>o</a:t>
            </a:r>
            <a:r>
              <a:rPr sz="4400" spc="-160" dirty="0">
                <a:latin typeface="Calibri"/>
                <a:cs typeface="Calibri"/>
              </a:rPr>
              <a:t>r</a:t>
            </a:r>
            <a:r>
              <a:rPr sz="4400" spc="-50" dirty="0">
                <a:latin typeface="Calibri"/>
                <a:cs typeface="Calibri"/>
              </a:rPr>
              <a:t>-</a:t>
            </a:r>
            <a:r>
              <a:rPr sz="4400" spc="35" dirty="0">
                <a:latin typeface="Calibri"/>
                <a:cs typeface="Calibri"/>
              </a:rPr>
              <a:t>M</a:t>
            </a:r>
            <a:r>
              <a:rPr sz="4400" spc="-15" dirty="0">
                <a:latin typeface="Calibri"/>
                <a:cs typeface="Calibri"/>
              </a:rPr>
              <a:t>u</a:t>
            </a:r>
            <a:r>
              <a:rPr sz="4400" spc="-90" dirty="0">
                <a:latin typeface="Calibri"/>
                <a:cs typeface="Calibri"/>
              </a:rPr>
              <a:t>t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5" dirty="0">
                <a:latin typeface="Calibri"/>
                <a:cs typeface="Calibri"/>
              </a:rPr>
              <a:t>t</a:t>
            </a:r>
            <a:r>
              <a:rPr sz="4400" spc="-25" dirty="0">
                <a:latin typeface="Calibri"/>
                <a:cs typeface="Calibri"/>
              </a:rPr>
              <a:t>o</a:t>
            </a:r>
            <a:r>
              <a:rPr sz="4400" spc="-20" dirty="0">
                <a:latin typeface="Calibri"/>
                <a:cs typeface="Calibri"/>
              </a:rPr>
              <a:t>r</a:t>
            </a:r>
            <a:r>
              <a:rPr sz="4400" spc="70" dirty="0">
                <a:latin typeface="Calibri"/>
                <a:cs typeface="Calibri"/>
              </a:rPr>
              <a:t> </a:t>
            </a:r>
            <a:r>
              <a:rPr sz="4400" spc="-55" dirty="0">
                <a:latin typeface="Calibri"/>
                <a:cs typeface="Calibri"/>
              </a:rPr>
              <a:t>m</a:t>
            </a: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5" dirty="0">
                <a:latin typeface="Calibri"/>
                <a:cs typeface="Calibri"/>
              </a:rPr>
              <a:t>t</a:t>
            </a:r>
            <a:r>
              <a:rPr sz="4400" spc="-15" dirty="0">
                <a:latin typeface="Calibri"/>
                <a:cs typeface="Calibri"/>
              </a:rPr>
              <a:t>h</a:t>
            </a:r>
            <a:r>
              <a:rPr sz="4400" spc="-25" dirty="0">
                <a:latin typeface="Calibri"/>
                <a:cs typeface="Calibri"/>
              </a:rPr>
              <a:t>o</a:t>
            </a:r>
            <a:r>
              <a:rPr sz="4400" spc="-15" dirty="0">
                <a:latin typeface="Calibri"/>
                <a:cs typeface="Calibri"/>
              </a:rPr>
              <a:t>d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292" y="1862583"/>
            <a:ext cx="7772400" cy="3689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800" marR="55880" indent="-292100">
              <a:lnSpc>
                <a:spcPct val="100699"/>
              </a:lnSpc>
              <a:buFont typeface="Arial"/>
              <a:buChar char="•"/>
              <a:tabLst>
                <a:tab pos="304165" algn="l"/>
              </a:tabLst>
            </a:pPr>
            <a:r>
              <a:rPr sz="2400" spc="1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cc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30" dirty="0">
                <a:latin typeface="Calibri"/>
                <a:cs typeface="Calibri"/>
              </a:rPr>
              <a:t>ss</a:t>
            </a:r>
            <a:r>
              <a:rPr sz="2400" b="1" spc="-5" dirty="0">
                <a:latin typeface="Calibri"/>
                <a:cs typeface="Calibri"/>
              </a:rPr>
              <a:t>o</a:t>
            </a:r>
            <a:r>
              <a:rPr sz="2400" b="1" spc="0" dirty="0">
                <a:latin typeface="Calibri"/>
                <a:cs typeface="Calibri"/>
              </a:rPr>
              <a:t>r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45" dirty="0">
                <a:latin typeface="Calibri"/>
                <a:cs typeface="Calibri"/>
              </a:rPr>
              <a:t>m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-45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ho</a:t>
            </a:r>
            <a:r>
              <a:rPr sz="2400" b="1" spc="-15" dirty="0">
                <a:latin typeface="Calibri"/>
                <a:cs typeface="Calibri"/>
              </a:rPr>
              <a:t>d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60" dirty="0">
                <a:latin typeface="Calibri"/>
                <a:cs typeface="Calibri"/>
              </a:rPr>
              <a:t>(</a:t>
            </a:r>
            <a:r>
              <a:rPr sz="2400" b="1" spc="-55" dirty="0">
                <a:latin typeface="Calibri"/>
                <a:cs typeface="Calibri"/>
              </a:rPr>
              <a:t>g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-45" dirty="0">
                <a:latin typeface="Calibri"/>
                <a:cs typeface="Calibri"/>
              </a:rPr>
              <a:t>tt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45" dirty="0">
                <a:latin typeface="Calibri"/>
                <a:cs typeface="Calibri"/>
              </a:rPr>
              <a:t>r</a:t>
            </a:r>
            <a:r>
              <a:rPr sz="2400" b="1" spc="-10" dirty="0">
                <a:latin typeface="Calibri"/>
                <a:cs typeface="Calibri"/>
              </a:rPr>
              <a:t>)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u</a:t>
            </a:r>
            <a:r>
              <a:rPr sz="2400" spc="-4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40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2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25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 </a:t>
            </a:r>
            <a:r>
              <a:rPr sz="2400" spc="40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te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40" dirty="0">
                <a:latin typeface="Calibri"/>
                <a:cs typeface="Calibri"/>
              </a:rPr>
              <a:t>d.</a:t>
            </a:r>
            <a:endParaRPr sz="2400">
              <a:latin typeface="Calibri"/>
              <a:cs typeface="Calibri"/>
            </a:endParaRPr>
          </a:p>
          <a:p>
            <a:pPr marL="304800" marR="254000" indent="-292100">
              <a:lnSpc>
                <a:spcPct val="100699"/>
              </a:lnSpc>
              <a:buFont typeface="Arial"/>
              <a:buChar char="•"/>
              <a:tabLst>
                <a:tab pos="304165" algn="l"/>
              </a:tabLst>
            </a:pP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45" dirty="0">
                <a:latin typeface="Calibri"/>
                <a:cs typeface="Calibri"/>
              </a:rPr>
              <a:t>ll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w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8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x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"</a:t>
            </a:r>
            <a:r>
              <a:rPr sz="2400" spc="-50" dirty="0">
                <a:solidFill>
                  <a:srgbClr val="0066FF"/>
                </a:solidFill>
                <a:latin typeface="Calibri"/>
                <a:cs typeface="Calibri"/>
              </a:rPr>
              <a:t>g</a:t>
            </a:r>
            <a:r>
              <a:rPr sz="2400" spc="-10" dirty="0">
                <a:solidFill>
                  <a:srgbClr val="0066F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0066F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"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ho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49"/>
              </a:spcBef>
              <a:buFont typeface="Arial"/>
              <a:buChar char="•"/>
            </a:pPr>
            <a:endParaRPr sz="65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 marL="304800" marR="12700" indent="-292100">
              <a:lnSpc>
                <a:spcPct val="100699"/>
              </a:lnSpc>
              <a:buFont typeface="Arial"/>
              <a:buChar char="•"/>
              <a:tabLst>
                <a:tab pos="304165" algn="l"/>
              </a:tabLst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b="1" spc="45" dirty="0">
                <a:latin typeface="Calibri"/>
                <a:cs typeface="Calibri"/>
              </a:rPr>
              <a:t>m</a:t>
            </a:r>
            <a:r>
              <a:rPr sz="2400" b="1" spc="10" dirty="0">
                <a:latin typeface="Calibri"/>
                <a:cs typeface="Calibri"/>
              </a:rPr>
              <a:t>u</a:t>
            </a:r>
            <a:r>
              <a:rPr sz="2400" b="1" spc="-45" dirty="0">
                <a:latin typeface="Calibri"/>
                <a:cs typeface="Calibri"/>
              </a:rPr>
              <a:t>t</a:t>
            </a:r>
            <a:r>
              <a:rPr sz="2400" b="1" spc="0" dirty="0">
                <a:latin typeface="Calibri"/>
                <a:cs typeface="Calibri"/>
              </a:rPr>
              <a:t>a</a:t>
            </a:r>
            <a:r>
              <a:rPr sz="2400" b="1" spc="-45" dirty="0">
                <a:latin typeface="Calibri"/>
                <a:cs typeface="Calibri"/>
              </a:rPr>
              <a:t>t</a:t>
            </a:r>
            <a:r>
              <a:rPr sz="2400" b="1" spc="-10" dirty="0">
                <a:latin typeface="Calibri"/>
                <a:cs typeface="Calibri"/>
              </a:rPr>
              <a:t>o</a:t>
            </a:r>
            <a:r>
              <a:rPr sz="2400" b="1" spc="0" dirty="0">
                <a:latin typeface="Calibri"/>
                <a:cs typeface="Calibri"/>
              </a:rPr>
              <a:t>r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45" dirty="0">
                <a:latin typeface="Calibri"/>
                <a:cs typeface="Calibri"/>
              </a:rPr>
              <a:t>m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-45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h</a:t>
            </a:r>
            <a:r>
              <a:rPr sz="2400" b="1" spc="-10" dirty="0">
                <a:latin typeface="Calibri"/>
                <a:cs typeface="Calibri"/>
              </a:rPr>
              <a:t>o</a:t>
            </a:r>
            <a:r>
              <a:rPr sz="2400" b="1" spc="-15" dirty="0">
                <a:latin typeface="Calibri"/>
                <a:cs typeface="Calibri"/>
              </a:rPr>
              <a:t>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60" dirty="0">
                <a:latin typeface="Calibri"/>
                <a:cs typeface="Calibri"/>
              </a:rPr>
              <a:t>(</a:t>
            </a:r>
            <a:r>
              <a:rPr sz="2400" b="1" spc="30" dirty="0">
                <a:latin typeface="Calibri"/>
                <a:cs typeface="Calibri"/>
              </a:rPr>
              <a:t>s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-45" dirty="0">
                <a:latin typeface="Calibri"/>
                <a:cs typeface="Calibri"/>
              </a:rPr>
              <a:t>tt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45" dirty="0">
                <a:latin typeface="Calibri"/>
                <a:cs typeface="Calibri"/>
              </a:rPr>
              <a:t>r</a:t>
            </a:r>
            <a:r>
              <a:rPr sz="2400" b="1" spc="-10" dirty="0">
                <a:latin typeface="Calibri"/>
                <a:cs typeface="Calibri"/>
              </a:rPr>
              <a:t>)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u</a:t>
            </a:r>
            <a:r>
              <a:rPr sz="2400" spc="-4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et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25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04800" marR="279400" indent="-292100">
              <a:lnSpc>
                <a:spcPct val="100699"/>
              </a:lnSpc>
              <a:buFont typeface="Arial"/>
              <a:buChar char="•"/>
              <a:tabLst>
                <a:tab pos="304165" algn="l"/>
              </a:tabLst>
            </a:pP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45" dirty="0">
                <a:latin typeface="Calibri"/>
                <a:cs typeface="Calibri"/>
              </a:rPr>
              <a:t>ll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w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8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x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"</a:t>
            </a:r>
            <a:r>
              <a:rPr sz="2400" spc="-50" dirty="0">
                <a:solidFill>
                  <a:srgbClr val="0066FF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0066F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0066F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"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ho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040" rIns="0" bIns="0" rtlCol="0">
            <a:noAutofit/>
          </a:bodyPr>
          <a:lstStyle/>
          <a:p>
            <a:pPr marL="1125220">
              <a:lnSpc>
                <a:spcPct val="100000"/>
              </a:lnSpc>
            </a:pPr>
            <a:r>
              <a:rPr sz="4400" spc="-80" dirty="0">
                <a:latin typeface="Calibri"/>
                <a:cs typeface="Calibri"/>
              </a:rPr>
              <a:t>A</a:t>
            </a:r>
            <a:r>
              <a:rPr sz="4400" spc="20" dirty="0">
                <a:latin typeface="Calibri"/>
                <a:cs typeface="Calibri"/>
              </a:rPr>
              <a:t>cc</a:t>
            </a: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-25" dirty="0">
                <a:latin typeface="Calibri"/>
                <a:cs typeface="Calibri"/>
              </a:rPr>
              <a:t>ss</a:t>
            </a:r>
            <a:r>
              <a:rPr sz="4400" spc="-20" dirty="0">
                <a:latin typeface="Calibri"/>
                <a:cs typeface="Calibri"/>
              </a:rPr>
              <a:t>o</a:t>
            </a:r>
            <a:r>
              <a:rPr sz="4400" spc="-160" dirty="0">
                <a:latin typeface="Calibri"/>
                <a:cs typeface="Calibri"/>
              </a:rPr>
              <a:t>r</a:t>
            </a:r>
            <a:r>
              <a:rPr sz="4400" spc="-50" dirty="0">
                <a:latin typeface="Calibri"/>
                <a:cs typeface="Calibri"/>
              </a:rPr>
              <a:t>-</a:t>
            </a:r>
            <a:r>
              <a:rPr sz="4400" spc="35" dirty="0">
                <a:latin typeface="Calibri"/>
                <a:cs typeface="Calibri"/>
              </a:rPr>
              <a:t>M</a:t>
            </a:r>
            <a:r>
              <a:rPr sz="4400" spc="-15" dirty="0">
                <a:latin typeface="Calibri"/>
                <a:cs typeface="Calibri"/>
              </a:rPr>
              <a:t>u</a:t>
            </a:r>
            <a:r>
              <a:rPr sz="4400" spc="-90" dirty="0">
                <a:latin typeface="Calibri"/>
                <a:cs typeface="Calibri"/>
              </a:rPr>
              <a:t>t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5" dirty="0">
                <a:latin typeface="Calibri"/>
                <a:cs typeface="Calibri"/>
              </a:rPr>
              <a:t>t</a:t>
            </a:r>
            <a:r>
              <a:rPr sz="4400" spc="-25" dirty="0">
                <a:latin typeface="Calibri"/>
                <a:cs typeface="Calibri"/>
              </a:rPr>
              <a:t>o</a:t>
            </a:r>
            <a:r>
              <a:rPr sz="4400" spc="-20" dirty="0">
                <a:latin typeface="Calibri"/>
                <a:cs typeface="Calibri"/>
              </a:rPr>
              <a:t>r</a:t>
            </a:r>
            <a:r>
              <a:rPr sz="4400" spc="70" dirty="0">
                <a:latin typeface="Calibri"/>
                <a:cs typeface="Calibri"/>
              </a:rPr>
              <a:t> </a:t>
            </a:r>
            <a:r>
              <a:rPr sz="4400" spc="-55" dirty="0">
                <a:latin typeface="Calibri"/>
                <a:cs typeface="Calibri"/>
              </a:rPr>
              <a:t>m</a:t>
            </a: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5" dirty="0">
                <a:latin typeface="Calibri"/>
                <a:cs typeface="Calibri"/>
              </a:rPr>
              <a:t>t</a:t>
            </a:r>
            <a:r>
              <a:rPr sz="4400" spc="-15" dirty="0">
                <a:latin typeface="Calibri"/>
                <a:cs typeface="Calibri"/>
              </a:rPr>
              <a:t>h</a:t>
            </a:r>
            <a:r>
              <a:rPr sz="4400" spc="-25" dirty="0">
                <a:latin typeface="Calibri"/>
                <a:cs typeface="Calibri"/>
              </a:rPr>
              <a:t>o</a:t>
            </a:r>
            <a:r>
              <a:rPr sz="4400" spc="-15" dirty="0">
                <a:latin typeface="Calibri"/>
                <a:cs typeface="Calibri"/>
              </a:rPr>
              <a:t>d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7619" t="11980" r="44762" b="35743"/>
          <a:stretch/>
        </p:blipFill>
        <p:spPr>
          <a:xfrm>
            <a:off x="381000" y="1524000"/>
            <a:ext cx="4419600" cy="50292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15000" y="2608438"/>
            <a:ext cx="3429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b="1" dirty="0"/>
              <a:t>Output :</a:t>
            </a:r>
          </a:p>
          <a:p>
            <a:pPr fontAlgn="base"/>
            <a:r>
              <a:rPr lang="en-US" altLang="ko-KR" sz="2400" b="1" dirty="0"/>
              <a:t>name : David</a:t>
            </a:r>
          </a:p>
          <a:p>
            <a:pPr fontAlgn="base"/>
            <a:r>
              <a:rPr lang="en-US" altLang="ko-KR" sz="2400" b="1" dirty="0"/>
              <a:t>age : 23</a:t>
            </a:r>
          </a:p>
          <a:p>
            <a:pPr fontAlgn="base"/>
            <a:r>
              <a:rPr lang="en-US" altLang="ko-KR" sz="2400" b="1" dirty="0"/>
              <a:t>name : David Beckham</a:t>
            </a:r>
          </a:p>
          <a:p>
            <a:pPr fontAlgn="base"/>
            <a:r>
              <a:rPr lang="en-US" altLang="ko-KR" sz="2400" b="1" dirty="0"/>
              <a:t>age : 33</a:t>
            </a:r>
          </a:p>
        </p:txBody>
      </p:sp>
    </p:spTree>
    <p:extLst>
      <p:ext uri="{BB962C8B-B14F-4D97-AF65-F5344CB8AC3E}">
        <p14:creationId xmlns:p14="http://schemas.microsoft.com/office/powerpoint/2010/main" val="388789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029" rIns="0" bIns="0" rtlCol="0">
            <a:noAutofit/>
          </a:bodyPr>
          <a:lstStyle/>
          <a:p>
            <a:pPr marL="3396615">
              <a:lnSpc>
                <a:spcPct val="100000"/>
              </a:lnSpc>
            </a:pPr>
            <a:r>
              <a:rPr sz="4400" spc="-50" dirty="0">
                <a:latin typeface="Calibri"/>
                <a:cs typeface="Calibri"/>
              </a:rPr>
              <a:t>C</a:t>
            </a:r>
            <a:r>
              <a:rPr sz="4400" spc="-25" dirty="0">
                <a:latin typeface="Calibri"/>
                <a:cs typeface="Calibri"/>
              </a:rPr>
              <a:t>o</a:t>
            </a:r>
            <a:r>
              <a:rPr sz="4400" spc="-15" dirty="0">
                <a:latin typeface="Calibri"/>
                <a:cs typeface="Calibri"/>
              </a:rPr>
              <a:t>n</a:t>
            </a:r>
            <a:r>
              <a:rPr sz="4400" spc="10" dirty="0">
                <a:latin typeface="Calibri"/>
                <a:cs typeface="Calibri"/>
              </a:rPr>
              <a:t>t</a:t>
            </a:r>
            <a:r>
              <a:rPr sz="4400" spc="-114" dirty="0">
                <a:latin typeface="Calibri"/>
                <a:cs typeface="Calibri"/>
              </a:rPr>
              <a:t>e</a:t>
            </a:r>
            <a:r>
              <a:rPr sz="4400" spc="-10" dirty="0">
                <a:latin typeface="Calibri"/>
                <a:cs typeface="Calibri"/>
              </a:rPr>
              <a:t>x</a:t>
            </a:r>
            <a:r>
              <a:rPr sz="4400" spc="-15" dirty="0">
                <a:latin typeface="Calibri"/>
                <a:cs typeface="Calibri"/>
              </a:rPr>
              <a:t>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520"/>
            <a:ext cx="4645660" cy="5237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10"/>
              </a:spcBef>
              <a:buFont typeface="Arial"/>
              <a:buChar char="•"/>
            </a:pPr>
            <a:endParaRPr sz="75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10" dirty="0">
                <a:latin typeface="Calibri"/>
                <a:cs typeface="Calibri"/>
              </a:rPr>
              <a:t>C</a:t>
            </a:r>
            <a:r>
              <a:rPr sz="3200" spc="-40" dirty="0">
                <a:latin typeface="Calibri"/>
                <a:cs typeface="Calibri"/>
              </a:rPr>
              <a:t>l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45" dirty="0">
                <a:latin typeface="Calibri"/>
                <a:cs typeface="Calibri"/>
              </a:rPr>
              <a:t>ss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s</a:t>
            </a:r>
            <a:endParaRPr lang="en-US" sz="3200" spc="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3200" dirty="0">
                <a:latin typeface="Calibri"/>
                <a:cs typeface="Calibri"/>
              </a:rPr>
              <a:t>Fields and Methods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3200" dirty="0">
                <a:latin typeface="Calibri"/>
                <a:cs typeface="Calibri"/>
              </a:rPr>
              <a:t>Constructor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3200" spc="0" dirty="0">
                <a:latin typeface="Calibri"/>
                <a:cs typeface="Calibri"/>
              </a:rPr>
              <a:t>Overloading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3200" dirty="0">
                <a:latin typeface="Calibri"/>
                <a:cs typeface="Calibri"/>
              </a:rPr>
              <a:t>equals() and </a:t>
            </a:r>
            <a:r>
              <a:rPr lang="en-US" sz="3200" dirty="0" err="1">
                <a:latin typeface="Calibri"/>
                <a:cs typeface="Calibri"/>
              </a:rPr>
              <a:t>toString</a:t>
            </a:r>
            <a:r>
              <a:rPr lang="en-US" sz="3200" dirty="0">
                <a:latin typeface="Calibri"/>
                <a:cs typeface="Calibri"/>
              </a:rPr>
              <a:t>()</a:t>
            </a:r>
            <a:endParaRPr lang="en-US" sz="3200" spc="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3200" dirty="0" err="1">
                <a:latin typeface="Calibri"/>
                <a:cs typeface="Calibri"/>
              </a:rPr>
              <a:t>StringTokenizer</a:t>
            </a:r>
            <a:endParaRPr lang="en-US"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3200" dirty="0">
                <a:latin typeface="Calibri"/>
                <a:cs typeface="Calibri"/>
              </a:rPr>
              <a:t>Self Test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040" rIns="0" bIns="0" rtlCol="0">
            <a:noAutofit/>
          </a:bodyPr>
          <a:lstStyle/>
          <a:p>
            <a:pPr marL="186182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M</a:t>
            </a:r>
            <a:r>
              <a:rPr sz="4400" spc="-20" dirty="0">
                <a:latin typeface="Calibri"/>
                <a:cs typeface="Calibri"/>
              </a:rPr>
              <a:t>e</a:t>
            </a:r>
            <a:r>
              <a:rPr sz="4400" spc="5" dirty="0">
                <a:latin typeface="Calibri"/>
                <a:cs typeface="Calibri"/>
              </a:rPr>
              <a:t>t</a:t>
            </a:r>
            <a:r>
              <a:rPr sz="4400" spc="-15" dirty="0">
                <a:latin typeface="Calibri"/>
                <a:cs typeface="Calibri"/>
              </a:rPr>
              <a:t>h</a:t>
            </a:r>
            <a:r>
              <a:rPr sz="4400" spc="-25" dirty="0">
                <a:latin typeface="Calibri"/>
                <a:cs typeface="Calibri"/>
              </a:rPr>
              <a:t>o</a:t>
            </a:r>
            <a:r>
              <a:rPr sz="4400" spc="0" dirty="0">
                <a:latin typeface="Calibri"/>
                <a:cs typeface="Calibri"/>
              </a:rPr>
              <a:t>d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O</a:t>
            </a:r>
            <a:r>
              <a:rPr sz="4400" spc="-10" dirty="0">
                <a:latin typeface="Calibri"/>
                <a:cs typeface="Calibri"/>
              </a:rPr>
              <a:t>v</a:t>
            </a:r>
            <a:r>
              <a:rPr sz="4400" spc="-20" dirty="0">
                <a:latin typeface="Calibri"/>
                <a:cs typeface="Calibri"/>
              </a:rPr>
              <a:t>e</a:t>
            </a:r>
            <a:r>
              <a:rPr sz="4400" spc="-60" dirty="0">
                <a:latin typeface="Calibri"/>
                <a:cs typeface="Calibri"/>
              </a:rPr>
              <a:t>r</a:t>
            </a:r>
            <a:r>
              <a:rPr sz="4400" spc="-10" dirty="0">
                <a:latin typeface="Calibri"/>
                <a:cs typeface="Calibri"/>
              </a:rPr>
              <a:t>l</a:t>
            </a:r>
            <a:r>
              <a:rPr sz="4400" spc="-25" dirty="0">
                <a:latin typeface="Calibri"/>
                <a:cs typeface="Calibri"/>
              </a:rPr>
              <a:t>o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-15" dirty="0">
                <a:latin typeface="Calibri"/>
                <a:cs typeface="Calibri"/>
              </a:rPr>
              <a:t>d</a:t>
            </a:r>
            <a:r>
              <a:rPr sz="4400" spc="-10" dirty="0">
                <a:latin typeface="Calibri"/>
                <a:cs typeface="Calibri"/>
              </a:rPr>
              <a:t>i</a:t>
            </a:r>
            <a:r>
              <a:rPr sz="4400" spc="-15" dirty="0">
                <a:latin typeface="Calibri"/>
                <a:cs typeface="Calibri"/>
              </a:rPr>
              <a:t>n</a:t>
            </a:r>
            <a:r>
              <a:rPr sz="4400" spc="-25" dirty="0">
                <a:latin typeface="Calibri"/>
                <a:cs typeface="Calibri"/>
              </a:rPr>
              <a:t>g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299" y="1336005"/>
            <a:ext cx="7136130" cy="3318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165" algn="l"/>
              </a:tabLst>
            </a:pPr>
            <a:r>
              <a:rPr sz="2400" spc="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hod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8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-13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49"/>
              </a:spcBef>
              <a:buFont typeface="Arial"/>
              <a:buChar char="•"/>
            </a:pPr>
            <a:endParaRPr sz="85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 marL="304800" marR="12700" indent="-292100">
              <a:lnSpc>
                <a:spcPct val="100699"/>
              </a:lnSpc>
              <a:buFont typeface="Arial"/>
              <a:buChar char="•"/>
              <a:tabLst>
                <a:tab pos="304165" algn="l"/>
              </a:tabLst>
            </a:pPr>
            <a:r>
              <a:rPr sz="2400" spc="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hod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50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6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s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h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d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-13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40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ara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li</a:t>
            </a:r>
            <a:r>
              <a:rPr sz="2400" spc="-4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9"/>
              </a:spcBef>
              <a:buFont typeface="Arial"/>
              <a:buChar char="•"/>
            </a:pPr>
            <a:endParaRPr sz="75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 marL="304800" marR="753745" indent="-292100">
              <a:lnSpc>
                <a:spcPct val="100699"/>
              </a:lnSpc>
              <a:buFont typeface="Arial"/>
              <a:buChar char="•"/>
              <a:tabLst>
                <a:tab pos="304165" algn="l"/>
              </a:tabLst>
            </a:pP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-13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b</a:t>
            </a:r>
            <a:r>
              <a:rPr sz="2400" spc="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2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nu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25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40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2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2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25" dirty="0">
                <a:latin typeface="Calibri"/>
                <a:cs typeface="Calibri"/>
              </a:rPr>
              <a:t>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2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19"/>
              </a:spcBef>
              <a:buFont typeface="Arial"/>
              <a:buChar char="•"/>
            </a:pPr>
            <a:endParaRPr sz="9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165" algn="l"/>
              </a:tabLst>
            </a:pPr>
            <a:r>
              <a:rPr sz="2400" spc="-165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e’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s</a:t>
            </a:r>
            <a:r>
              <a:rPr sz="2400" spc="-10" dirty="0">
                <a:latin typeface="Calibri"/>
                <a:cs typeface="Calibri"/>
              </a:rPr>
              <a:t>ee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500" y="4638004"/>
            <a:ext cx="991235" cy="1108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35" dirty="0">
                <a:latin typeface="Calibri"/>
                <a:cs typeface="Calibri"/>
              </a:rPr>
              <a:t>3</a:t>
            </a:r>
            <a:r>
              <a:rPr sz="2400" spc="-10" dirty="0">
                <a:latin typeface="Calibri"/>
                <a:cs typeface="Calibri"/>
              </a:rPr>
              <a:t>+</a:t>
            </a:r>
            <a:r>
              <a:rPr sz="2400" spc="-15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00"/>
              </a:lnSpc>
            </a:pPr>
            <a:r>
              <a:rPr sz="2400" spc="-20" dirty="0">
                <a:latin typeface="Calibri"/>
                <a:cs typeface="Calibri"/>
              </a:rPr>
              <a:t>3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-35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+</a:t>
            </a:r>
            <a:r>
              <a:rPr sz="2400" spc="-20" dirty="0">
                <a:latin typeface="Calibri"/>
                <a:cs typeface="Calibri"/>
              </a:rPr>
              <a:t>4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-15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libri"/>
                <a:cs typeface="Calibri"/>
              </a:rPr>
              <a:t>“</a:t>
            </a:r>
            <a:r>
              <a:rPr sz="2400" spc="-20" dirty="0">
                <a:latin typeface="Calibri"/>
                <a:cs typeface="Calibri"/>
              </a:rPr>
              <a:t>3</a:t>
            </a:r>
            <a:r>
              <a:rPr sz="2400" spc="-5" dirty="0">
                <a:latin typeface="Calibri"/>
                <a:cs typeface="Calibri"/>
              </a:rPr>
              <a:t>”</a:t>
            </a:r>
            <a:r>
              <a:rPr sz="2400" spc="0" dirty="0">
                <a:latin typeface="Calibri"/>
                <a:cs typeface="Calibri"/>
              </a:rPr>
              <a:t>+</a:t>
            </a:r>
            <a:r>
              <a:rPr sz="2400" spc="-5" dirty="0">
                <a:latin typeface="Calibri"/>
                <a:cs typeface="Calibri"/>
              </a:rPr>
              <a:t>”</a:t>
            </a:r>
            <a:r>
              <a:rPr sz="2400" spc="-20" dirty="0">
                <a:latin typeface="Calibri"/>
                <a:cs typeface="Calibri"/>
              </a:rPr>
              <a:t>4</a:t>
            </a:r>
            <a:r>
              <a:rPr sz="2400" spc="0" dirty="0">
                <a:latin typeface="Calibri"/>
                <a:cs typeface="Calibri"/>
              </a:rPr>
              <a:t>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9099" y="4641662"/>
            <a:ext cx="4135754" cy="1104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14400">
              <a:lnSpc>
                <a:spcPct val="99000"/>
              </a:lnSpc>
            </a:pPr>
            <a:r>
              <a:rPr sz="2400" spc="-6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35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dd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n </a:t>
            </a:r>
            <a:r>
              <a:rPr sz="2400" spc="-6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35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spc="-35" dirty="0">
                <a:latin typeface="Calibri"/>
                <a:cs typeface="Calibri"/>
              </a:rPr>
              <a:t>-</a:t>
            </a:r>
            <a:r>
              <a:rPr sz="2400" spc="40" dirty="0">
                <a:latin typeface="Calibri"/>
                <a:cs typeface="Calibri"/>
              </a:rPr>
              <a:t>p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40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25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40" dirty="0">
                <a:latin typeface="Calibri"/>
                <a:cs typeface="Calibri"/>
              </a:rPr>
              <a:t>dd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n </a:t>
            </a:r>
            <a:r>
              <a:rPr sz="2400" spc="-6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35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35" dirty="0">
                <a:latin typeface="Calibri"/>
                <a:cs typeface="Calibri"/>
              </a:rPr>
              <a:t>on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4699" y="5730204"/>
            <a:ext cx="3754754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30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‘+’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391" rIns="0" bIns="0" rtlCol="0">
            <a:noAutofit/>
          </a:bodyPr>
          <a:lstStyle/>
          <a:p>
            <a:pPr marL="2484120">
              <a:lnSpc>
                <a:spcPct val="100000"/>
              </a:lnSpc>
            </a:pPr>
            <a:r>
              <a:rPr sz="4400" spc="-50" dirty="0">
                <a:latin typeface="Calibri"/>
                <a:cs typeface="Calibri"/>
              </a:rPr>
              <a:t>E</a:t>
            </a:r>
            <a:r>
              <a:rPr sz="4400" spc="-110" dirty="0">
                <a:latin typeface="Calibri"/>
                <a:cs typeface="Calibri"/>
              </a:rPr>
              <a:t>x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-55" dirty="0">
                <a:latin typeface="Calibri"/>
                <a:cs typeface="Calibri"/>
              </a:rPr>
              <a:t>m</a:t>
            </a:r>
            <a:r>
              <a:rPr sz="4400" spc="-15" dirty="0">
                <a:latin typeface="Calibri"/>
                <a:cs typeface="Calibri"/>
              </a:rPr>
              <a:t>p</a:t>
            </a:r>
            <a:r>
              <a:rPr sz="4400" spc="-10" dirty="0">
                <a:latin typeface="Calibri"/>
                <a:cs typeface="Calibri"/>
              </a:rPr>
              <a:t>l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spc="114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2</a:t>
            </a:r>
            <a:r>
              <a:rPr sz="4400" spc="-30" dirty="0">
                <a:latin typeface="Calibri"/>
                <a:cs typeface="Calibri"/>
              </a:rPr>
              <a:t> </a:t>
            </a:r>
            <a:r>
              <a:rPr sz="4400" spc="35" dirty="0">
                <a:latin typeface="Calibri"/>
                <a:cs typeface="Calibri"/>
              </a:rPr>
              <a:t>c</a:t>
            </a:r>
            <a:r>
              <a:rPr sz="4400" spc="-20" dirty="0">
                <a:latin typeface="Calibri"/>
                <a:cs typeface="Calibri"/>
              </a:rPr>
              <a:t>o</a:t>
            </a:r>
            <a:r>
              <a:rPr sz="4400" spc="-15" dirty="0">
                <a:latin typeface="Calibri"/>
                <a:cs typeface="Calibri"/>
              </a:rPr>
              <a:t>nt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7619" t="11980" r="48095" b="58155"/>
          <a:stretch/>
        </p:blipFill>
        <p:spPr>
          <a:xfrm>
            <a:off x="609600" y="1524000"/>
            <a:ext cx="3886200" cy="28730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5238" t="11882" r="53810" b="55643"/>
          <a:stretch/>
        </p:blipFill>
        <p:spPr>
          <a:xfrm>
            <a:off x="4876800" y="1524000"/>
            <a:ext cx="3352800" cy="3124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6BD004-4306-4802-BD56-8C354C486562}"/>
              </a:ext>
            </a:extLst>
          </p:cNvPr>
          <p:cNvSpPr txBox="1"/>
          <p:nvPr/>
        </p:nvSpPr>
        <p:spPr>
          <a:xfrm>
            <a:off x="-2577445" y="2960536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값을 넣지 않으면 </a:t>
            </a:r>
            <a:r>
              <a:rPr lang="en-US" altLang="ko-KR" dirty="0" err="1"/>
              <a:t>hashvalue</a:t>
            </a:r>
            <a:r>
              <a:rPr lang="ko-KR" altLang="en-US" dirty="0"/>
              <a:t>가 </a:t>
            </a:r>
            <a:endParaRPr lang="en-US" altLang="ko-KR" dirty="0"/>
          </a:p>
          <a:p>
            <a:r>
              <a:rPr lang="ko-KR" altLang="en-US" dirty="0"/>
              <a:t>찍히니까 지정하는 것이 좋다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040" rIns="0" bIns="0" rtlCol="0">
            <a:noAutofit/>
          </a:bodyPr>
          <a:lstStyle/>
          <a:p>
            <a:pPr marL="1823720">
              <a:lnSpc>
                <a:spcPct val="100000"/>
              </a:lnSpc>
            </a:pPr>
            <a:r>
              <a:rPr sz="4400" spc="-45" dirty="0">
                <a:latin typeface="Calibri"/>
                <a:cs typeface="Calibri"/>
              </a:rPr>
              <a:t>O</a:t>
            </a:r>
            <a:r>
              <a:rPr sz="4400" spc="-10" dirty="0">
                <a:latin typeface="Calibri"/>
                <a:cs typeface="Calibri"/>
              </a:rPr>
              <a:t>v</a:t>
            </a: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-55" dirty="0">
                <a:latin typeface="Calibri"/>
                <a:cs typeface="Calibri"/>
              </a:rPr>
              <a:t>r</a:t>
            </a:r>
            <a:r>
              <a:rPr sz="4400" spc="-15" dirty="0">
                <a:latin typeface="Calibri"/>
                <a:cs typeface="Calibri"/>
              </a:rPr>
              <a:t>l</a:t>
            </a:r>
            <a:r>
              <a:rPr sz="4400" spc="-20" dirty="0">
                <a:latin typeface="Calibri"/>
                <a:cs typeface="Calibri"/>
              </a:rPr>
              <a:t>o</a:t>
            </a:r>
            <a:r>
              <a:rPr sz="4400" spc="-10" dirty="0">
                <a:latin typeface="Calibri"/>
                <a:cs typeface="Calibri"/>
              </a:rPr>
              <a:t>ad</a:t>
            </a:r>
            <a:r>
              <a:rPr sz="4400" spc="-15" dirty="0">
                <a:latin typeface="Calibri"/>
                <a:cs typeface="Calibri"/>
              </a:rPr>
              <a:t>i</a:t>
            </a:r>
            <a:r>
              <a:rPr sz="4400" spc="-10" dirty="0">
                <a:latin typeface="Calibri"/>
                <a:cs typeface="Calibri"/>
              </a:rPr>
              <a:t>n</a:t>
            </a:r>
            <a:r>
              <a:rPr sz="4400" spc="-25" dirty="0">
                <a:latin typeface="Calibri"/>
                <a:cs typeface="Calibri"/>
              </a:rPr>
              <a:t>g</a:t>
            </a:r>
            <a:r>
              <a:rPr sz="4400" spc="30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E</a:t>
            </a:r>
            <a:r>
              <a:rPr sz="4400" spc="-110" dirty="0">
                <a:latin typeface="Calibri"/>
                <a:cs typeface="Calibri"/>
              </a:rPr>
              <a:t>x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-55" dirty="0">
                <a:latin typeface="Calibri"/>
                <a:cs typeface="Calibri"/>
              </a:rPr>
              <a:t>m</a:t>
            </a:r>
            <a:r>
              <a:rPr sz="4400" spc="-10" dirty="0">
                <a:latin typeface="Calibri"/>
                <a:cs typeface="Calibri"/>
              </a:rPr>
              <a:t>p</a:t>
            </a:r>
            <a:r>
              <a:rPr sz="4400" spc="-15" dirty="0">
                <a:latin typeface="Calibri"/>
                <a:cs typeface="Calibri"/>
              </a:rPr>
              <a:t>l</a:t>
            </a:r>
            <a:r>
              <a:rPr sz="4400" spc="-25" dirty="0"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620" t="11980" r="41904" b="61090"/>
          <a:stretch/>
        </p:blipFill>
        <p:spPr>
          <a:xfrm>
            <a:off x="1183761" y="1962600"/>
            <a:ext cx="6776479" cy="3600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24000" y="2124075"/>
            <a:ext cx="5220000" cy="64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14524" y="4687686"/>
            <a:ext cx="2700000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stCxn id="11" idx="1"/>
            <a:endCxn id="6" idx="1"/>
          </p:cNvCxnSpPr>
          <p:nvPr/>
        </p:nvCxnSpPr>
        <p:spPr>
          <a:xfrm rot="10800000">
            <a:off x="1524000" y="2448076"/>
            <a:ext cx="390524" cy="2347611"/>
          </a:xfrm>
          <a:prstGeom prst="bentConnector3">
            <a:avLst>
              <a:gd name="adj1" fmla="val 15853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040" rIns="0" bIns="0" rtlCol="0">
            <a:noAutofit/>
          </a:bodyPr>
          <a:lstStyle/>
          <a:p>
            <a:pPr marL="1823720">
              <a:lnSpc>
                <a:spcPct val="100000"/>
              </a:lnSpc>
            </a:pPr>
            <a:r>
              <a:rPr sz="4400" spc="-45" dirty="0">
                <a:latin typeface="Calibri"/>
                <a:cs typeface="Calibri"/>
              </a:rPr>
              <a:t>O</a:t>
            </a:r>
            <a:r>
              <a:rPr sz="4400" spc="-10" dirty="0">
                <a:latin typeface="Calibri"/>
                <a:cs typeface="Calibri"/>
              </a:rPr>
              <a:t>v</a:t>
            </a: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-55" dirty="0">
                <a:latin typeface="Calibri"/>
                <a:cs typeface="Calibri"/>
              </a:rPr>
              <a:t>r</a:t>
            </a:r>
            <a:r>
              <a:rPr sz="4400" spc="-15" dirty="0">
                <a:latin typeface="Calibri"/>
                <a:cs typeface="Calibri"/>
              </a:rPr>
              <a:t>l</a:t>
            </a:r>
            <a:r>
              <a:rPr sz="4400" spc="-20" dirty="0">
                <a:latin typeface="Calibri"/>
                <a:cs typeface="Calibri"/>
              </a:rPr>
              <a:t>o</a:t>
            </a:r>
            <a:r>
              <a:rPr sz="4400" spc="-10" dirty="0">
                <a:latin typeface="Calibri"/>
                <a:cs typeface="Calibri"/>
              </a:rPr>
              <a:t>ad</a:t>
            </a:r>
            <a:r>
              <a:rPr sz="4400" spc="-15" dirty="0">
                <a:latin typeface="Calibri"/>
                <a:cs typeface="Calibri"/>
              </a:rPr>
              <a:t>i</a:t>
            </a:r>
            <a:r>
              <a:rPr sz="4400" spc="-10" dirty="0">
                <a:latin typeface="Calibri"/>
                <a:cs typeface="Calibri"/>
              </a:rPr>
              <a:t>n</a:t>
            </a:r>
            <a:r>
              <a:rPr sz="4400" spc="-25" dirty="0">
                <a:latin typeface="Calibri"/>
                <a:cs typeface="Calibri"/>
              </a:rPr>
              <a:t>g</a:t>
            </a:r>
            <a:r>
              <a:rPr sz="4400" spc="30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E</a:t>
            </a:r>
            <a:r>
              <a:rPr sz="4400" spc="-110" dirty="0">
                <a:latin typeface="Calibri"/>
                <a:cs typeface="Calibri"/>
              </a:rPr>
              <a:t>x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-55" dirty="0">
                <a:latin typeface="Calibri"/>
                <a:cs typeface="Calibri"/>
              </a:rPr>
              <a:t>m</a:t>
            </a:r>
            <a:r>
              <a:rPr sz="4400" spc="-10" dirty="0">
                <a:latin typeface="Calibri"/>
                <a:cs typeface="Calibri"/>
              </a:rPr>
              <a:t>p</a:t>
            </a:r>
            <a:r>
              <a:rPr sz="4400" spc="-15" dirty="0">
                <a:latin typeface="Calibri"/>
                <a:cs typeface="Calibri"/>
              </a:rPr>
              <a:t>l</a:t>
            </a:r>
            <a:r>
              <a:rPr sz="4400" spc="-25" dirty="0"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7620" t="11980" r="41904" b="61090"/>
          <a:stretch/>
        </p:blipFill>
        <p:spPr>
          <a:xfrm>
            <a:off x="1183761" y="1962600"/>
            <a:ext cx="6776479" cy="360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914524" y="4903686"/>
            <a:ext cx="5868000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24000" y="2898197"/>
            <a:ext cx="5220000" cy="64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>
            <a:stCxn id="8" idx="1"/>
            <a:endCxn id="10" idx="1"/>
          </p:cNvCxnSpPr>
          <p:nvPr/>
        </p:nvCxnSpPr>
        <p:spPr>
          <a:xfrm rot="10800000">
            <a:off x="1524000" y="3222198"/>
            <a:ext cx="390524" cy="1789489"/>
          </a:xfrm>
          <a:prstGeom prst="bentConnector3">
            <a:avLst>
              <a:gd name="adj1" fmla="val 15853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040" rIns="0" bIns="0" rtlCol="0">
            <a:noAutofit/>
          </a:bodyPr>
          <a:lstStyle/>
          <a:p>
            <a:pPr marL="1823720">
              <a:lnSpc>
                <a:spcPct val="100000"/>
              </a:lnSpc>
            </a:pPr>
            <a:r>
              <a:rPr sz="4400" spc="-45" dirty="0">
                <a:latin typeface="Calibri"/>
                <a:cs typeface="Calibri"/>
              </a:rPr>
              <a:t>O</a:t>
            </a:r>
            <a:r>
              <a:rPr sz="4400" spc="-10" dirty="0">
                <a:latin typeface="Calibri"/>
                <a:cs typeface="Calibri"/>
              </a:rPr>
              <a:t>v</a:t>
            </a: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-55" dirty="0">
                <a:latin typeface="Calibri"/>
                <a:cs typeface="Calibri"/>
              </a:rPr>
              <a:t>r</a:t>
            </a:r>
            <a:r>
              <a:rPr sz="4400" spc="-15" dirty="0">
                <a:latin typeface="Calibri"/>
                <a:cs typeface="Calibri"/>
              </a:rPr>
              <a:t>l</a:t>
            </a:r>
            <a:r>
              <a:rPr sz="4400" spc="-20" dirty="0">
                <a:latin typeface="Calibri"/>
                <a:cs typeface="Calibri"/>
              </a:rPr>
              <a:t>o</a:t>
            </a:r>
            <a:r>
              <a:rPr sz="4400" spc="-10" dirty="0">
                <a:latin typeface="Calibri"/>
                <a:cs typeface="Calibri"/>
              </a:rPr>
              <a:t>ad</a:t>
            </a:r>
            <a:r>
              <a:rPr sz="4400" spc="-15" dirty="0">
                <a:latin typeface="Calibri"/>
                <a:cs typeface="Calibri"/>
              </a:rPr>
              <a:t>i</a:t>
            </a:r>
            <a:r>
              <a:rPr sz="4400" spc="-10" dirty="0">
                <a:latin typeface="Calibri"/>
                <a:cs typeface="Calibri"/>
              </a:rPr>
              <a:t>n</a:t>
            </a:r>
            <a:r>
              <a:rPr sz="4400" spc="-25" dirty="0">
                <a:latin typeface="Calibri"/>
                <a:cs typeface="Calibri"/>
              </a:rPr>
              <a:t>g</a:t>
            </a:r>
            <a:r>
              <a:rPr sz="4400" spc="30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E</a:t>
            </a:r>
            <a:r>
              <a:rPr sz="4400" spc="-110" dirty="0">
                <a:latin typeface="Calibri"/>
                <a:cs typeface="Calibri"/>
              </a:rPr>
              <a:t>x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-55" dirty="0">
                <a:latin typeface="Calibri"/>
                <a:cs typeface="Calibri"/>
              </a:rPr>
              <a:t>m</a:t>
            </a:r>
            <a:r>
              <a:rPr sz="4400" spc="-10" dirty="0">
                <a:latin typeface="Calibri"/>
                <a:cs typeface="Calibri"/>
              </a:rPr>
              <a:t>p</a:t>
            </a:r>
            <a:r>
              <a:rPr sz="4400" spc="-15" dirty="0">
                <a:latin typeface="Calibri"/>
                <a:cs typeface="Calibri"/>
              </a:rPr>
              <a:t>l</a:t>
            </a:r>
            <a:r>
              <a:rPr sz="4400" spc="-25" dirty="0"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7619" t="11882" r="53333" b="58019"/>
          <a:stretch/>
        </p:blipFill>
        <p:spPr>
          <a:xfrm>
            <a:off x="782526" y="1962600"/>
            <a:ext cx="3789474" cy="3600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15000" y="2608438"/>
            <a:ext cx="2667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2400" b="1" dirty="0"/>
              <a:t>double &gt; float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2400" b="1" dirty="0"/>
              <a:t>float &gt; long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2400" b="1" dirty="0"/>
              <a:t>long &gt; </a:t>
            </a:r>
            <a:r>
              <a:rPr lang="en-US" altLang="ko-KR" sz="2400" b="1" dirty="0" err="1"/>
              <a:t>int</a:t>
            </a:r>
            <a:endParaRPr lang="en-US" altLang="ko-KR" sz="2400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int</a:t>
            </a:r>
            <a:r>
              <a:rPr lang="en-US" altLang="ko-KR" sz="2400" b="1" dirty="0"/>
              <a:t> &gt; char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int</a:t>
            </a:r>
            <a:r>
              <a:rPr lang="en-US" altLang="ko-KR" sz="2400" b="1" dirty="0"/>
              <a:t> &gt; short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2400" b="1" dirty="0"/>
              <a:t>short &gt; byte</a:t>
            </a:r>
            <a:endParaRPr lang="en-US" altLang="ko-KR" sz="2400" b="1" i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42F8B-22D1-4154-AAE0-493AF1963D82}"/>
              </a:ext>
            </a:extLst>
          </p:cNvPr>
          <p:cNvSpPr txBox="1"/>
          <p:nvPr/>
        </p:nvSpPr>
        <p:spPr>
          <a:xfrm>
            <a:off x="2171700" y="5105400"/>
            <a:ext cx="651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무엇을 실행할까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가변인자</a:t>
            </a:r>
            <a:r>
              <a:rPr lang="en-US" altLang="ko-KR" dirty="0"/>
              <a:t>(</a:t>
            </a:r>
            <a:r>
              <a:rPr lang="ko-KR" altLang="en-US" dirty="0"/>
              <a:t>파라미터 없어도 가능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int</a:t>
            </a:r>
            <a:r>
              <a:rPr lang="ko-KR" altLang="en-US" dirty="0"/>
              <a:t>가 됨</a:t>
            </a:r>
            <a:endParaRPr lang="en-US" altLang="ko-KR" dirty="0"/>
          </a:p>
          <a:p>
            <a:r>
              <a:rPr lang="ko-KR" altLang="en-US" dirty="0"/>
              <a:t>바이트가 낮은 걸로 변환 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C17C2-6784-45AF-B46B-47D0950ECD6B}"/>
              </a:ext>
            </a:extLst>
          </p:cNvPr>
          <p:cNvSpPr txBox="1"/>
          <p:nvPr/>
        </p:nvSpPr>
        <p:spPr>
          <a:xfrm>
            <a:off x="8219337" y="3477705"/>
            <a:ext cx="2611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</a:t>
            </a:r>
          </a:p>
          <a:p>
            <a:r>
              <a:rPr lang="en-US" altLang="ko-KR" dirty="0"/>
              <a:t>Char</a:t>
            </a:r>
          </a:p>
          <a:p>
            <a:r>
              <a:rPr lang="en-US" altLang="ko-KR" dirty="0"/>
              <a:t>Short</a:t>
            </a:r>
            <a:r>
              <a:rPr lang="ko-KR" altLang="en-US" dirty="0"/>
              <a:t>있으면</a:t>
            </a:r>
            <a:r>
              <a:rPr lang="en-US" altLang="ko-KR" dirty="0"/>
              <a:t> -&gt; 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714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040" rIns="0" bIns="0" rtlCol="0">
            <a:noAutofit/>
          </a:bodyPr>
          <a:lstStyle/>
          <a:p>
            <a:pPr marL="1823720">
              <a:lnSpc>
                <a:spcPct val="100000"/>
              </a:lnSpc>
            </a:pPr>
            <a:r>
              <a:rPr sz="4400" spc="-45" dirty="0">
                <a:latin typeface="Calibri"/>
                <a:cs typeface="Calibri"/>
              </a:rPr>
              <a:t>O</a:t>
            </a:r>
            <a:r>
              <a:rPr sz="4400" spc="-10" dirty="0">
                <a:latin typeface="Calibri"/>
                <a:cs typeface="Calibri"/>
              </a:rPr>
              <a:t>v</a:t>
            </a: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-55" dirty="0">
                <a:latin typeface="Calibri"/>
                <a:cs typeface="Calibri"/>
              </a:rPr>
              <a:t>r</a:t>
            </a:r>
            <a:r>
              <a:rPr sz="4400" spc="-15" dirty="0">
                <a:latin typeface="Calibri"/>
                <a:cs typeface="Calibri"/>
              </a:rPr>
              <a:t>l</a:t>
            </a:r>
            <a:r>
              <a:rPr sz="4400" spc="-20" dirty="0">
                <a:latin typeface="Calibri"/>
                <a:cs typeface="Calibri"/>
              </a:rPr>
              <a:t>o</a:t>
            </a:r>
            <a:r>
              <a:rPr sz="4400" spc="-10" dirty="0">
                <a:latin typeface="Calibri"/>
                <a:cs typeface="Calibri"/>
              </a:rPr>
              <a:t>ad</a:t>
            </a:r>
            <a:r>
              <a:rPr sz="4400" spc="-15" dirty="0">
                <a:latin typeface="Calibri"/>
                <a:cs typeface="Calibri"/>
              </a:rPr>
              <a:t>i</a:t>
            </a:r>
            <a:r>
              <a:rPr sz="4400" spc="-10" dirty="0">
                <a:latin typeface="Calibri"/>
                <a:cs typeface="Calibri"/>
              </a:rPr>
              <a:t>n</a:t>
            </a:r>
            <a:r>
              <a:rPr sz="4400" spc="-25" dirty="0">
                <a:latin typeface="Calibri"/>
                <a:cs typeface="Calibri"/>
              </a:rPr>
              <a:t>g</a:t>
            </a:r>
            <a:r>
              <a:rPr sz="4400" spc="30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E</a:t>
            </a:r>
            <a:r>
              <a:rPr sz="4400" spc="-110" dirty="0">
                <a:latin typeface="Calibri"/>
                <a:cs typeface="Calibri"/>
              </a:rPr>
              <a:t>x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-55" dirty="0">
                <a:latin typeface="Calibri"/>
                <a:cs typeface="Calibri"/>
              </a:rPr>
              <a:t>m</a:t>
            </a:r>
            <a:r>
              <a:rPr sz="4400" spc="-10" dirty="0">
                <a:latin typeface="Calibri"/>
                <a:cs typeface="Calibri"/>
              </a:rPr>
              <a:t>p</a:t>
            </a:r>
            <a:r>
              <a:rPr sz="4400" spc="-15" dirty="0">
                <a:latin typeface="Calibri"/>
                <a:cs typeface="Calibri"/>
              </a:rPr>
              <a:t>l</a:t>
            </a:r>
            <a:r>
              <a:rPr sz="4400" spc="-25" dirty="0"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619" t="11882" r="32857" b="37424"/>
          <a:stretch/>
        </p:blipFill>
        <p:spPr>
          <a:xfrm>
            <a:off x="1409699" y="1524000"/>
            <a:ext cx="6324600" cy="4876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7E58A9-7F86-442E-BACA-565EBEA46DEB}"/>
              </a:ext>
            </a:extLst>
          </p:cNvPr>
          <p:cNvSpPr txBox="1"/>
          <p:nvPr/>
        </p:nvSpPr>
        <p:spPr>
          <a:xfrm>
            <a:off x="3810000" y="56298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Ok</a:t>
            </a:r>
          </a:p>
          <a:p>
            <a:r>
              <a:rPr lang="en-US" altLang="ko-KR" dirty="0"/>
              <a:t>Ok</a:t>
            </a:r>
          </a:p>
          <a:p>
            <a:r>
              <a:rPr lang="en-US" altLang="ko-KR" dirty="0"/>
              <a:t>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81F09-38D1-4C82-AFCE-CA2CB03316E5}"/>
              </a:ext>
            </a:extLst>
          </p:cNvPr>
          <p:cNvSpPr txBox="1"/>
          <p:nvPr/>
        </p:nvSpPr>
        <p:spPr>
          <a:xfrm>
            <a:off x="4038600" y="1447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파라미터 값을 배열로 불러 올 때 사용 </a:t>
            </a:r>
            <a:r>
              <a:rPr lang="en-US" altLang="ko-KR" dirty="0"/>
              <a:t>: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292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040" rIns="0" bIns="0" rtlCol="0">
            <a:noAutofit/>
          </a:bodyPr>
          <a:lstStyle/>
          <a:p>
            <a:pPr marL="1823720">
              <a:lnSpc>
                <a:spcPct val="100000"/>
              </a:lnSpc>
            </a:pPr>
            <a:r>
              <a:rPr sz="4400" spc="-45" dirty="0">
                <a:latin typeface="Calibri"/>
                <a:cs typeface="Calibri"/>
              </a:rPr>
              <a:t>O</a:t>
            </a:r>
            <a:r>
              <a:rPr sz="4400" spc="-10" dirty="0">
                <a:latin typeface="Calibri"/>
                <a:cs typeface="Calibri"/>
              </a:rPr>
              <a:t>v</a:t>
            </a: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-55" dirty="0">
                <a:latin typeface="Calibri"/>
                <a:cs typeface="Calibri"/>
              </a:rPr>
              <a:t>r</a:t>
            </a:r>
            <a:r>
              <a:rPr sz="4400" spc="-15" dirty="0">
                <a:latin typeface="Calibri"/>
                <a:cs typeface="Calibri"/>
              </a:rPr>
              <a:t>l</a:t>
            </a:r>
            <a:r>
              <a:rPr sz="4400" spc="-20" dirty="0">
                <a:latin typeface="Calibri"/>
                <a:cs typeface="Calibri"/>
              </a:rPr>
              <a:t>o</a:t>
            </a:r>
            <a:r>
              <a:rPr sz="4400" spc="-10" dirty="0">
                <a:latin typeface="Calibri"/>
                <a:cs typeface="Calibri"/>
              </a:rPr>
              <a:t>ad</a:t>
            </a:r>
            <a:r>
              <a:rPr sz="4400" spc="-15" dirty="0">
                <a:latin typeface="Calibri"/>
                <a:cs typeface="Calibri"/>
              </a:rPr>
              <a:t>i</a:t>
            </a:r>
            <a:r>
              <a:rPr sz="4400" spc="-10" dirty="0">
                <a:latin typeface="Calibri"/>
                <a:cs typeface="Calibri"/>
              </a:rPr>
              <a:t>n</a:t>
            </a:r>
            <a:r>
              <a:rPr sz="4400" spc="-25" dirty="0">
                <a:latin typeface="Calibri"/>
                <a:cs typeface="Calibri"/>
              </a:rPr>
              <a:t>g</a:t>
            </a:r>
            <a:r>
              <a:rPr sz="4400" spc="30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E</a:t>
            </a:r>
            <a:r>
              <a:rPr sz="4400" spc="-110" dirty="0">
                <a:latin typeface="Calibri"/>
                <a:cs typeface="Calibri"/>
              </a:rPr>
              <a:t>x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-55" dirty="0">
                <a:latin typeface="Calibri"/>
                <a:cs typeface="Calibri"/>
              </a:rPr>
              <a:t>m</a:t>
            </a:r>
            <a:r>
              <a:rPr sz="4400" spc="-10" dirty="0">
                <a:latin typeface="Calibri"/>
                <a:cs typeface="Calibri"/>
              </a:rPr>
              <a:t>p</a:t>
            </a:r>
            <a:r>
              <a:rPr sz="4400" spc="-15" dirty="0">
                <a:latin typeface="Calibri"/>
                <a:cs typeface="Calibri"/>
              </a:rPr>
              <a:t>l</a:t>
            </a:r>
            <a:r>
              <a:rPr sz="4400" spc="-25" dirty="0"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7619" t="11882" r="32857" b="50891"/>
          <a:stretch/>
        </p:blipFill>
        <p:spPr>
          <a:xfrm>
            <a:off x="1409700" y="1638300"/>
            <a:ext cx="6324600" cy="35814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67100" y="4415109"/>
            <a:ext cx="609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100" b="1" dirty="0"/>
              <a:t>OK</a:t>
            </a:r>
          </a:p>
          <a:p>
            <a:pPr fontAlgn="base"/>
            <a:r>
              <a:rPr lang="en-US" altLang="ko-KR" sz="1100" b="1" i="0" dirty="0">
                <a:effectLst/>
              </a:rPr>
              <a:t>OK</a:t>
            </a:r>
          </a:p>
          <a:p>
            <a:pPr fontAlgn="base"/>
            <a:r>
              <a:rPr lang="en-US" altLang="ko-KR" sz="1100" b="1" dirty="0">
                <a:solidFill>
                  <a:srgbClr val="FF0000"/>
                </a:solidFill>
              </a:rPr>
              <a:t>Error</a:t>
            </a:r>
            <a:endParaRPr lang="en-US" altLang="ko-KR" sz="1100" b="1" i="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36094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391" rIns="0" bIns="0" rtlCol="0">
            <a:noAutofit/>
          </a:bodyPr>
          <a:lstStyle/>
          <a:p>
            <a:pPr marL="2844165">
              <a:lnSpc>
                <a:spcPct val="100000"/>
              </a:lnSpc>
            </a:pPr>
            <a:r>
              <a:rPr sz="4400" spc="-50" dirty="0">
                <a:latin typeface="Calibri"/>
                <a:cs typeface="Calibri"/>
              </a:rPr>
              <a:t>C</a:t>
            </a:r>
            <a:r>
              <a:rPr sz="4400" spc="-25" dirty="0">
                <a:latin typeface="Calibri"/>
                <a:cs typeface="Calibri"/>
              </a:rPr>
              <a:t>o</a:t>
            </a:r>
            <a:r>
              <a:rPr sz="4400" spc="-15" dirty="0">
                <a:latin typeface="Calibri"/>
                <a:cs typeface="Calibri"/>
              </a:rPr>
              <a:t>n</a:t>
            </a:r>
            <a:r>
              <a:rPr sz="4400" spc="-20" dirty="0">
                <a:latin typeface="Calibri"/>
                <a:cs typeface="Calibri"/>
              </a:rPr>
              <a:t>s</a:t>
            </a:r>
            <a:r>
              <a:rPr sz="4400" spc="10" dirty="0">
                <a:latin typeface="Calibri"/>
                <a:cs typeface="Calibri"/>
              </a:rPr>
              <a:t>t</a:t>
            </a:r>
            <a:r>
              <a:rPr sz="4400" spc="-55" dirty="0">
                <a:latin typeface="Calibri"/>
                <a:cs typeface="Calibri"/>
              </a:rPr>
              <a:t>r</a:t>
            </a:r>
            <a:r>
              <a:rPr sz="4400" spc="-15" dirty="0">
                <a:latin typeface="Calibri"/>
                <a:cs typeface="Calibri"/>
              </a:rPr>
              <a:t>u</a:t>
            </a:r>
            <a:r>
              <a:rPr sz="4400" spc="15" dirty="0">
                <a:latin typeface="Calibri"/>
                <a:cs typeface="Calibri"/>
              </a:rPr>
              <a:t>c</a:t>
            </a:r>
            <a:r>
              <a:rPr sz="4400" spc="10" dirty="0">
                <a:latin typeface="Calibri"/>
                <a:cs typeface="Calibri"/>
              </a:rPr>
              <a:t>t</a:t>
            </a:r>
            <a:r>
              <a:rPr sz="4400" spc="-25" dirty="0">
                <a:latin typeface="Calibri"/>
                <a:cs typeface="Calibri"/>
              </a:rPr>
              <a:t>o</a:t>
            </a:r>
            <a:r>
              <a:rPr sz="4400" spc="-20" dirty="0">
                <a:latin typeface="Calibri"/>
                <a:cs typeface="Calibri"/>
              </a:rPr>
              <a:t>r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875" y="1148778"/>
            <a:ext cx="7560945" cy="4781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699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35" dirty="0">
                <a:latin typeface="Calibri"/>
                <a:cs typeface="Calibri"/>
              </a:rPr>
              <a:t>un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204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50" dirty="0">
                <a:latin typeface="Calibri"/>
                <a:cs typeface="Calibri"/>
              </a:rPr>
              <a:t>l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-6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s</a:t>
            </a:r>
            <a:r>
              <a:rPr sz="2400" spc="-6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6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19"/>
              </a:spcBef>
              <a:buFont typeface="Arial"/>
              <a:buChar char="•"/>
            </a:pPr>
            <a:endParaRPr sz="9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110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20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25" dirty="0">
                <a:solidFill>
                  <a:srgbClr val="0066FF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0066FF"/>
                </a:solidFill>
                <a:latin typeface="Calibri"/>
                <a:cs typeface="Calibri"/>
              </a:rPr>
              <a:t>ew</a:t>
            </a:r>
            <a:r>
              <a:rPr sz="2400" spc="-60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ob</a:t>
            </a:r>
            <a:r>
              <a:rPr sz="2400" spc="25" dirty="0">
                <a:latin typeface="Calibri"/>
                <a:cs typeface="Calibri"/>
              </a:rPr>
              <a:t>j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19"/>
              </a:spcBef>
              <a:buFont typeface="Arial"/>
              <a:buChar char="•"/>
            </a:pPr>
            <a:endParaRPr sz="8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65" dirty="0">
                <a:latin typeface="Calibri"/>
                <a:cs typeface="Calibri"/>
              </a:rPr>
              <a:t>U</a:t>
            </a:r>
            <a:r>
              <a:rPr sz="2400" spc="-50" dirty="0">
                <a:latin typeface="Calibri"/>
                <a:cs typeface="Calibri"/>
              </a:rPr>
              <a:t>s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45" dirty="0">
                <a:latin typeface="Calibri"/>
                <a:cs typeface="Calibri"/>
              </a:rPr>
              <a:t>ll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3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45" dirty="0">
                <a:latin typeface="Calibri"/>
                <a:cs typeface="Calibri"/>
              </a:rPr>
              <a:t>li</a:t>
            </a:r>
            <a:r>
              <a:rPr sz="2400" spc="-50" dirty="0">
                <a:latin typeface="Calibri"/>
                <a:cs typeface="Calibri"/>
              </a:rPr>
              <a:t>z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49"/>
              </a:spcBef>
              <a:buFont typeface="Arial"/>
              <a:buChar char="•"/>
            </a:pPr>
            <a:endParaRPr sz="85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 marL="355600" marR="313690" indent="-342900">
              <a:lnSpc>
                <a:spcPct val="100699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30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35" dirty="0">
                <a:latin typeface="Calibri"/>
                <a:cs typeface="Calibri"/>
              </a:rPr>
              <a:t>on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185" dirty="0"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spc="-6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spc="35" dirty="0">
                <a:solidFill>
                  <a:srgbClr val="C00000"/>
                </a:solidFill>
                <a:latin typeface="Calibri"/>
                <a:cs typeface="Calibri"/>
              </a:rPr>
              <a:t>nn</a:t>
            </a:r>
            <a:r>
              <a:rPr sz="2400" spc="3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h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40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40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25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25" dirty="0">
                <a:latin typeface="Calibri"/>
                <a:cs typeface="Calibri"/>
              </a:rPr>
              <a:t>—</a:t>
            </a:r>
            <a:r>
              <a:rPr sz="2400" spc="40" dirty="0">
                <a:latin typeface="Calibri"/>
                <a:cs typeface="Calibri"/>
              </a:rPr>
              <a:t>n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 </a:t>
            </a:r>
            <a:r>
              <a:rPr sz="2400" spc="15" dirty="0">
                <a:latin typeface="Calibri"/>
                <a:cs typeface="Calibri"/>
              </a:rPr>
              <a:t>v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19"/>
              </a:spcBef>
              <a:buFont typeface="Arial"/>
              <a:buChar char="•"/>
            </a:pPr>
            <a:endParaRPr sz="8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30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5" dirty="0">
                <a:latin typeface="Calibri"/>
                <a:cs typeface="Calibri"/>
              </a:rPr>
              <a:t>“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8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”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18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cc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20"/>
              </a:spcBef>
              <a:buFont typeface="Arial"/>
              <a:buChar char="•"/>
            </a:pPr>
            <a:endParaRPr sz="9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30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180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u</a:t>
            </a:r>
            <a:r>
              <a:rPr sz="2400" spc="-45" dirty="0">
                <a:latin typeface="Calibri"/>
                <a:cs typeface="Calibri"/>
              </a:rPr>
              <a:t>s</a:t>
            </a:r>
            <a:r>
              <a:rPr sz="2400" spc="40" dirty="0">
                <a:latin typeface="Calibri"/>
                <a:cs typeface="Calibri"/>
              </a:rPr>
              <a:t>u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45" dirty="0">
                <a:latin typeface="Calibri"/>
                <a:cs typeface="Calibri"/>
              </a:rPr>
              <a:t>ll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3A5C2-DF79-48B7-B6C9-584EA5507174}"/>
              </a:ext>
            </a:extLst>
          </p:cNvPr>
          <p:cNvSpPr txBox="1"/>
          <p:nvPr/>
        </p:nvSpPr>
        <p:spPr>
          <a:xfrm>
            <a:off x="-1828800" y="1828800"/>
            <a:ext cx="278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r>
              <a:rPr lang="ko-KR" altLang="en-US" dirty="0"/>
              <a:t>한번 씩 </a:t>
            </a:r>
            <a:r>
              <a:rPr lang="ko-KR" altLang="en-US" dirty="0" err="1"/>
              <a:t>읽어보기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391" rIns="0" bIns="0" rtlCol="0">
            <a:noAutofit/>
          </a:bodyPr>
          <a:lstStyle/>
          <a:p>
            <a:pPr marL="3055620">
              <a:lnSpc>
                <a:spcPct val="100000"/>
              </a:lnSpc>
            </a:pPr>
            <a:r>
              <a:rPr sz="4400" spc="-50" dirty="0">
                <a:latin typeface="Calibri"/>
                <a:cs typeface="Calibri"/>
              </a:rPr>
              <a:t>E</a:t>
            </a:r>
            <a:r>
              <a:rPr sz="4400" spc="-110" dirty="0">
                <a:latin typeface="Calibri"/>
                <a:cs typeface="Calibri"/>
              </a:rPr>
              <a:t>x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-55" dirty="0">
                <a:latin typeface="Calibri"/>
                <a:cs typeface="Calibri"/>
              </a:rPr>
              <a:t>m</a:t>
            </a:r>
            <a:r>
              <a:rPr sz="4400" spc="-15" dirty="0">
                <a:latin typeface="Calibri"/>
                <a:cs typeface="Calibri"/>
              </a:rPr>
              <a:t>p</a:t>
            </a:r>
            <a:r>
              <a:rPr sz="4400" spc="-10" dirty="0">
                <a:latin typeface="Calibri"/>
                <a:cs typeface="Calibri"/>
              </a:rPr>
              <a:t>l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spc="114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3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2332" y="1184146"/>
            <a:ext cx="2299335" cy="567385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Calibri"/>
                <a:cs typeface="Calibri"/>
              </a:rPr>
              <a:t>A </a:t>
            </a:r>
            <a:r>
              <a:rPr lang="en-US" i="1" spc="-10" dirty="0" err="1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lang="en-US" spc="-10" dirty="0">
                <a:latin typeface="Calibri"/>
                <a:cs typeface="Calibri"/>
              </a:rPr>
              <a:t> = </a:t>
            </a:r>
            <a:r>
              <a:rPr lang="en-US" b="1" spc="-10" dirty="0">
                <a:solidFill>
                  <a:srgbClr val="7030A0"/>
                </a:solidFill>
                <a:latin typeface="Calibri"/>
                <a:cs typeface="Calibri"/>
              </a:rPr>
              <a:t>new</a:t>
            </a:r>
            <a:r>
              <a:rPr lang="en-US" spc="-10" dirty="0">
                <a:latin typeface="Calibri"/>
                <a:cs typeface="Calibri"/>
              </a:rPr>
              <a:t> A();</a:t>
            </a:r>
            <a:endParaRPr lang="en-US" sz="1800" spc="-10" dirty="0">
              <a:latin typeface="Calibri"/>
              <a:cs typeface="Calibri"/>
            </a:endParaRPr>
          </a:p>
          <a:p>
            <a:pPr marL="12700"/>
            <a:r>
              <a:rPr lang="en-US" altLang="ko-KR" spc="-10" dirty="0">
                <a:cs typeface="Calibri"/>
              </a:rPr>
              <a:t>Output :</a:t>
            </a:r>
            <a:r>
              <a:rPr lang="en-US" altLang="ko-KR" spc="-10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A class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pc="-10" dirty="0">
                <a:latin typeface="Calibri"/>
                <a:cs typeface="Calibri"/>
              </a:rPr>
              <a:t>B </a:t>
            </a:r>
            <a:r>
              <a:rPr lang="en-US" i="1" spc="-10" dirty="0" err="1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lang="en-US" spc="-10" dirty="0">
                <a:latin typeface="Calibri"/>
                <a:cs typeface="Calibri"/>
              </a:rPr>
              <a:t> = </a:t>
            </a:r>
            <a:r>
              <a:rPr lang="en-US" b="1" spc="-10" dirty="0">
                <a:solidFill>
                  <a:srgbClr val="7030A0"/>
                </a:solidFill>
                <a:latin typeface="Calibri"/>
                <a:cs typeface="Calibri"/>
              </a:rPr>
              <a:t>new</a:t>
            </a:r>
            <a:r>
              <a:rPr lang="en-US" spc="-10" dirty="0">
                <a:latin typeface="Calibri"/>
                <a:cs typeface="Calibri"/>
              </a:rPr>
              <a:t> B();</a:t>
            </a:r>
          </a:p>
          <a:p>
            <a:pPr marL="12700">
              <a:lnSpc>
                <a:spcPct val="100000"/>
              </a:lnSpc>
            </a:pPr>
            <a:r>
              <a:rPr lang="en-US" altLang="ko-KR" spc="-10" dirty="0">
                <a:cs typeface="Calibri"/>
              </a:rPr>
              <a:t>Output : </a:t>
            </a:r>
            <a:r>
              <a:rPr lang="en-US" sz="1800" spc="-10" dirty="0">
                <a:latin typeface="Calibri"/>
                <a:cs typeface="Calibri"/>
              </a:rPr>
              <a:t>B class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1800" spc="-10" dirty="0">
                <a:latin typeface="Calibri"/>
                <a:cs typeface="Calibri"/>
              </a:rPr>
              <a:t>B </a:t>
            </a:r>
            <a:r>
              <a:rPr lang="en-US" sz="1800" i="1" spc="-10" dirty="0" err="1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lang="en-US" sz="1800" spc="-10" dirty="0">
                <a:latin typeface="Calibri"/>
                <a:cs typeface="Calibri"/>
              </a:rPr>
              <a:t> = </a:t>
            </a:r>
            <a:r>
              <a:rPr lang="en-US" sz="1800" b="1" spc="-10" dirty="0">
                <a:solidFill>
                  <a:srgbClr val="7030A0"/>
                </a:solidFill>
                <a:latin typeface="Calibri"/>
                <a:cs typeface="Calibri"/>
              </a:rPr>
              <a:t>new</a:t>
            </a:r>
            <a:r>
              <a:rPr lang="en-US" sz="1800" spc="-10" dirty="0">
                <a:latin typeface="Calibri"/>
                <a:cs typeface="Calibri"/>
              </a:rPr>
              <a:t> B(</a:t>
            </a:r>
            <a:r>
              <a:rPr lang="en-US" sz="1800" spc="-10" dirty="0">
                <a:solidFill>
                  <a:srgbClr val="0066FF"/>
                </a:solidFill>
                <a:latin typeface="Calibri"/>
                <a:cs typeface="Calibri"/>
              </a:rPr>
              <a:t>“B”</a:t>
            </a:r>
            <a:r>
              <a:rPr lang="en-US" sz="1800" spc="-10" dirty="0">
                <a:latin typeface="Calibri"/>
                <a:cs typeface="Calibri"/>
              </a:rPr>
              <a:t>);</a:t>
            </a:r>
          </a:p>
          <a:p>
            <a:pPr marL="12700">
              <a:lnSpc>
                <a:spcPct val="100000"/>
              </a:lnSpc>
            </a:pPr>
            <a:r>
              <a:rPr lang="en-US" altLang="ko-KR" spc="-10" dirty="0">
                <a:cs typeface="Calibri"/>
              </a:rPr>
              <a:t>Output : </a:t>
            </a:r>
            <a:r>
              <a:rPr lang="en-US" spc="-10" dirty="0">
                <a:latin typeface="Calibri"/>
                <a:cs typeface="Calibri"/>
              </a:rPr>
              <a:t>B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altLang="ko-KR" spc="-10" dirty="0">
                <a:cs typeface="Calibri"/>
              </a:rPr>
              <a:t>C </a:t>
            </a:r>
            <a:r>
              <a:rPr lang="en-US" altLang="ko-KR" i="1" spc="-10" dirty="0" err="1">
                <a:solidFill>
                  <a:srgbClr val="C00000"/>
                </a:solidFill>
                <a:cs typeface="Calibri"/>
              </a:rPr>
              <a:t>c</a:t>
            </a:r>
            <a:r>
              <a:rPr lang="en-US" altLang="ko-KR" spc="-10" dirty="0">
                <a:cs typeface="Calibri"/>
              </a:rPr>
              <a:t> = </a:t>
            </a:r>
            <a:r>
              <a:rPr lang="en-US" altLang="ko-KR" b="1" spc="-10" dirty="0">
                <a:solidFill>
                  <a:srgbClr val="7030A0"/>
                </a:solidFill>
                <a:cs typeface="Calibri"/>
              </a:rPr>
              <a:t>new</a:t>
            </a:r>
            <a:r>
              <a:rPr lang="en-US" altLang="ko-KR" spc="-10" dirty="0">
                <a:cs typeface="Calibri"/>
              </a:rPr>
              <a:t> C();</a:t>
            </a:r>
          </a:p>
          <a:p>
            <a:pPr marL="12700">
              <a:lnSpc>
                <a:spcPct val="100000"/>
              </a:lnSpc>
            </a:pPr>
            <a:r>
              <a:rPr lang="en-US" altLang="ko-KR" b="1" spc="-10" dirty="0">
                <a:solidFill>
                  <a:srgbClr val="FF0000"/>
                </a:solidFill>
                <a:cs typeface="Calibri"/>
              </a:rPr>
              <a:t>Error</a:t>
            </a:r>
            <a:endParaRPr lang="en-US" b="1" spc="-1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pc="-10" dirty="0">
                <a:latin typeface="Calibri"/>
                <a:cs typeface="Calibri"/>
              </a:rPr>
              <a:t>C </a:t>
            </a:r>
            <a:r>
              <a:rPr lang="en-US" i="1" spc="-10" dirty="0" err="1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lang="en-US" spc="-10" dirty="0">
                <a:latin typeface="Calibri"/>
                <a:cs typeface="Calibri"/>
              </a:rPr>
              <a:t> = </a:t>
            </a:r>
            <a:r>
              <a:rPr lang="en-US" b="1" spc="-10" dirty="0">
                <a:solidFill>
                  <a:srgbClr val="7030A0"/>
                </a:solidFill>
                <a:latin typeface="Calibri"/>
                <a:cs typeface="Calibri"/>
              </a:rPr>
              <a:t>new</a:t>
            </a:r>
            <a:r>
              <a:rPr lang="en-US" spc="-10" dirty="0">
                <a:latin typeface="Calibri"/>
                <a:cs typeface="Calibri"/>
              </a:rPr>
              <a:t> C(</a:t>
            </a:r>
            <a:r>
              <a:rPr lang="en-US" spc="-10" dirty="0">
                <a:solidFill>
                  <a:srgbClr val="0066FF"/>
                </a:solidFill>
                <a:latin typeface="Calibri"/>
                <a:cs typeface="Calibri"/>
              </a:rPr>
              <a:t>“C class”);</a:t>
            </a:r>
          </a:p>
          <a:p>
            <a:pPr marL="12700">
              <a:lnSpc>
                <a:spcPct val="100000"/>
              </a:lnSpc>
            </a:pPr>
            <a:r>
              <a:rPr lang="en-US" altLang="ko-KR" spc="-10" dirty="0">
                <a:cs typeface="Calibri"/>
              </a:rPr>
              <a:t>Output : </a:t>
            </a:r>
            <a:r>
              <a:rPr lang="en-US" sz="1800" spc="-10" dirty="0">
                <a:latin typeface="Calibri"/>
                <a:cs typeface="Calibri"/>
              </a:rPr>
              <a:t>C class</a:t>
            </a:r>
          </a:p>
          <a:p>
            <a:pPr marL="12700">
              <a:lnSpc>
                <a:spcPct val="100000"/>
              </a:lnSpc>
            </a:pPr>
            <a:r>
              <a:rPr lang="en-US" sz="1800" spc="-1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7619" t="10296" r="53810" b="54094"/>
          <a:stretch/>
        </p:blipFill>
        <p:spPr>
          <a:xfrm>
            <a:off x="667200" y="1184147"/>
            <a:ext cx="3600000" cy="414985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029" rIns="0" bIns="0" rtlCol="0">
            <a:noAutofit/>
          </a:bodyPr>
          <a:lstStyle/>
          <a:p>
            <a:pPr marL="1745614">
              <a:lnSpc>
                <a:spcPct val="100000"/>
              </a:lnSpc>
            </a:pPr>
            <a:r>
              <a:rPr sz="4400" spc="-15" dirty="0">
                <a:latin typeface="Calibri"/>
                <a:cs typeface="Calibri"/>
              </a:rPr>
              <a:t>equ</a:t>
            </a:r>
            <a:r>
              <a:rPr sz="4400" spc="-10" dirty="0">
                <a:latin typeface="Calibri"/>
                <a:cs typeface="Calibri"/>
              </a:rPr>
              <a:t>al</a:t>
            </a:r>
            <a:r>
              <a:rPr sz="4400" spc="-20" dirty="0">
                <a:latin typeface="Calibri"/>
                <a:cs typeface="Calibri"/>
              </a:rPr>
              <a:t>s</a:t>
            </a:r>
            <a:r>
              <a:rPr sz="4400" spc="-35" dirty="0">
                <a:latin typeface="Calibri"/>
                <a:cs typeface="Calibri"/>
              </a:rPr>
              <a:t>(</a:t>
            </a:r>
            <a:r>
              <a:rPr sz="4400" spc="0" dirty="0">
                <a:latin typeface="Calibri"/>
                <a:cs typeface="Calibri"/>
              </a:rPr>
              <a:t>)</a:t>
            </a:r>
            <a:r>
              <a:rPr sz="4400" spc="7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-15" dirty="0">
                <a:latin typeface="Calibri"/>
                <a:cs typeface="Calibri"/>
              </a:rPr>
              <a:t>n</a:t>
            </a:r>
            <a:r>
              <a:rPr sz="4400" spc="0" dirty="0">
                <a:latin typeface="Calibri"/>
                <a:cs typeface="Calibri"/>
              </a:rPr>
              <a:t>d</a:t>
            </a:r>
            <a:r>
              <a:rPr sz="4400" spc="80" dirty="0">
                <a:latin typeface="Calibri"/>
                <a:cs typeface="Calibri"/>
              </a:rPr>
              <a:t> </a:t>
            </a:r>
            <a:r>
              <a:rPr sz="4400" spc="25" dirty="0">
                <a:latin typeface="Calibri"/>
                <a:cs typeface="Calibri"/>
              </a:rPr>
              <a:t>t</a:t>
            </a:r>
            <a:r>
              <a:rPr sz="4400" spc="-20" dirty="0">
                <a:latin typeface="Calibri"/>
                <a:cs typeface="Calibri"/>
              </a:rPr>
              <a:t>o</a:t>
            </a:r>
            <a:r>
              <a:rPr sz="4400" spc="-25" dirty="0">
                <a:latin typeface="Calibri"/>
                <a:cs typeface="Calibri"/>
              </a:rPr>
              <a:t>S</a:t>
            </a:r>
            <a:r>
              <a:rPr sz="4400" spc="10" dirty="0">
                <a:latin typeface="Calibri"/>
                <a:cs typeface="Calibri"/>
              </a:rPr>
              <a:t>t</a:t>
            </a:r>
            <a:r>
              <a:rPr sz="4400" spc="-55" dirty="0">
                <a:latin typeface="Calibri"/>
                <a:cs typeface="Calibri"/>
              </a:rPr>
              <a:t>r</a:t>
            </a:r>
            <a:r>
              <a:rPr sz="4400" spc="-15" dirty="0">
                <a:latin typeface="Calibri"/>
                <a:cs typeface="Calibri"/>
              </a:rPr>
              <a:t>in</a:t>
            </a:r>
            <a:r>
              <a:rPr sz="4400" spc="0" dirty="0">
                <a:latin typeface="Calibri"/>
                <a:cs typeface="Calibri"/>
              </a:rPr>
              <a:t>g</a:t>
            </a:r>
            <a:r>
              <a:rPr sz="4400" spc="-35" dirty="0">
                <a:latin typeface="Calibri"/>
                <a:cs typeface="Calibri"/>
              </a:rPr>
              <a:t>()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987" y="1640840"/>
            <a:ext cx="7804150" cy="3397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0525" marR="175260" indent="-342900">
              <a:lnSpc>
                <a:spcPts val="3800"/>
              </a:lnSpc>
              <a:buFont typeface="Arial"/>
              <a:buChar char="•"/>
              <a:tabLst>
                <a:tab pos="389890" algn="l"/>
              </a:tabLst>
            </a:pP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xp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30" dirty="0">
                <a:latin typeface="Calibri"/>
                <a:cs typeface="Calibri"/>
              </a:rPr>
              <a:t>c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d</a:t>
            </a:r>
            <a:r>
              <a:rPr sz="3200" spc="-21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b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30" dirty="0">
                <a:latin typeface="Calibri"/>
                <a:cs typeface="Calibri"/>
              </a:rPr>
              <a:t>j</a:t>
            </a:r>
            <a:r>
              <a:rPr sz="3200" spc="-135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v</a:t>
            </a:r>
            <a:r>
              <a:rPr sz="3200" spc="0" dirty="0">
                <a:latin typeface="Calibri"/>
                <a:cs typeface="Calibri"/>
              </a:rPr>
              <a:t>a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15" dirty="0">
                <a:latin typeface="Calibri"/>
                <a:cs typeface="Calibri"/>
              </a:rPr>
              <a:t>b</a:t>
            </a:r>
            <a:r>
              <a:rPr sz="3200" spc="30" dirty="0">
                <a:latin typeface="Calibri"/>
                <a:cs typeface="Calibri"/>
              </a:rPr>
              <a:t>j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30" dirty="0">
                <a:latin typeface="Calibri"/>
                <a:cs typeface="Calibri"/>
              </a:rPr>
              <a:t>c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-18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b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b</a:t>
            </a:r>
            <a:r>
              <a:rPr sz="3200" spc="-35" dirty="0">
                <a:latin typeface="Calibri"/>
                <a:cs typeface="Calibri"/>
              </a:rPr>
              <a:t>l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o d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10" dirty="0">
                <a:latin typeface="Calibri"/>
                <a:cs typeface="Calibri"/>
              </a:rPr>
              <a:t>m</a:t>
            </a:r>
            <a:r>
              <a:rPr sz="3200" spc="-40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ey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ar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20" dirty="0">
                <a:latin typeface="Calibri"/>
                <a:cs typeface="Calibri"/>
              </a:rPr>
              <a:t>qu</a:t>
            </a:r>
            <a:r>
              <a:rPr sz="3200" spc="-40" dirty="0">
                <a:latin typeface="Calibri"/>
                <a:cs typeface="Calibri"/>
              </a:rPr>
              <a:t>a</a:t>
            </a:r>
            <a:r>
              <a:rPr sz="3200" spc="0" dirty="0">
                <a:latin typeface="Calibri"/>
                <a:cs typeface="Calibri"/>
              </a:rPr>
              <a:t>l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20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ot</a:t>
            </a:r>
            <a:r>
              <a:rPr sz="3200" spc="0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30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39"/>
              </a:spcBef>
              <a:buFont typeface="Arial"/>
              <a:buChar char="•"/>
            </a:pPr>
            <a:endParaRPr sz="600"/>
          </a:p>
          <a:p>
            <a:pPr marL="796925" lvl="1" indent="-292100">
              <a:lnSpc>
                <a:spcPct val="100000"/>
              </a:lnSpc>
              <a:buFont typeface="Arial"/>
              <a:buChar char="–"/>
              <a:tabLst>
                <a:tab pos="796925" algn="l"/>
              </a:tabLst>
            </a:pPr>
            <a:r>
              <a:rPr sz="2800" spc="35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25" dirty="0">
                <a:latin typeface="Calibri"/>
                <a:cs typeface="Calibri"/>
              </a:rPr>
              <a:t>qu</a:t>
            </a:r>
            <a:r>
              <a:rPr sz="2800" spc="-45" dirty="0">
                <a:latin typeface="Calibri"/>
                <a:cs typeface="Calibri"/>
              </a:rPr>
              <a:t>al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(</a:t>
            </a:r>
            <a:r>
              <a:rPr sz="2800" spc="0" dirty="0">
                <a:latin typeface="Calibri"/>
                <a:cs typeface="Calibri"/>
              </a:rPr>
              <a:t>)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u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B</a:t>
            </a:r>
            <a:r>
              <a:rPr sz="2800" spc="20" dirty="0">
                <a:latin typeface="Calibri"/>
                <a:cs typeface="Calibri"/>
              </a:rPr>
              <a:t>oo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ts val="600"/>
              </a:lnSpc>
              <a:spcBef>
                <a:spcPts val="39"/>
              </a:spcBef>
              <a:buFont typeface="Arial"/>
              <a:buChar char="–"/>
            </a:pPr>
            <a:endParaRPr sz="600"/>
          </a:p>
          <a:p>
            <a:pPr marL="796925" lvl="1" indent="-292100">
              <a:lnSpc>
                <a:spcPct val="100000"/>
              </a:lnSpc>
              <a:buFont typeface="Arial"/>
              <a:buChar char="–"/>
              <a:tabLst>
                <a:tab pos="796925" algn="l"/>
              </a:tabLst>
            </a:pPr>
            <a:r>
              <a:rPr sz="2800" spc="-18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25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bj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.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90" dirty="0">
                <a:latin typeface="Calibri"/>
                <a:cs typeface="Calibri"/>
              </a:rPr>
              <a:t>F</a:t>
            </a:r>
            <a:r>
              <a:rPr sz="2800" spc="-45" dirty="0">
                <a:latin typeface="Calibri"/>
                <a:cs typeface="Calibri"/>
              </a:rPr>
              <a:t>al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f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 n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ts val="550"/>
              </a:lnSpc>
              <a:spcBef>
                <a:spcPts val="49"/>
              </a:spcBef>
              <a:buFont typeface="Arial"/>
              <a:buChar char="–"/>
            </a:pPr>
            <a:endParaRPr sz="550"/>
          </a:p>
          <a:p>
            <a:pPr marL="796925" marR="12700" lvl="1" indent="-292100">
              <a:lnSpc>
                <a:spcPct val="101200"/>
              </a:lnSpc>
              <a:buFont typeface="Arial"/>
              <a:buChar char="–"/>
              <a:tabLst>
                <a:tab pos="796925" algn="l"/>
              </a:tabLst>
            </a:pPr>
            <a:r>
              <a:rPr sz="2800" spc="35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p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90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mm</a:t>
            </a:r>
            <a:r>
              <a:rPr sz="2800" spc="-10" dirty="0">
                <a:latin typeface="Calibri"/>
                <a:cs typeface="Calibri"/>
              </a:rPr>
              <a:t>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25" dirty="0">
                <a:latin typeface="Calibri"/>
                <a:cs typeface="Calibri"/>
              </a:rPr>
              <a:t>u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f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 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bj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b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25" dirty="0">
                <a:latin typeface="Calibri"/>
                <a:cs typeface="Calibri"/>
              </a:rPr>
              <a:t>qu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82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sz="1200" i="1" spc="-20" dirty="0">
                <a:latin typeface="Calibri"/>
                <a:cs typeface="Calibri"/>
              </a:rPr>
              <a:t>pub</a:t>
            </a:r>
            <a:r>
              <a:rPr sz="1200" i="1" spc="20" dirty="0">
                <a:latin typeface="Calibri"/>
                <a:cs typeface="Calibri"/>
              </a:rPr>
              <a:t>li</a:t>
            </a:r>
            <a:r>
              <a:rPr sz="1200" i="1" spc="0" dirty="0">
                <a:latin typeface="Calibri"/>
                <a:cs typeface="Calibri"/>
              </a:rPr>
              <a:t>c</a:t>
            </a:r>
            <a:r>
              <a:rPr sz="1200" i="1" spc="25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boo</a:t>
            </a:r>
            <a:r>
              <a:rPr sz="1200" i="1" spc="20" dirty="0">
                <a:latin typeface="Calibri"/>
                <a:cs typeface="Calibri"/>
              </a:rPr>
              <a:t>l</a:t>
            </a:r>
            <a:r>
              <a:rPr sz="1200" i="1" spc="15" dirty="0">
                <a:latin typeface="Calibri"/>
                <a:cs typeface="Calibri"/>
              </a:rPr>
              <a:t>e</a:t>
            </a:r>
            <a:r>
              <a:rPr sz="1200" i="1" spc="-20" dirty="0">
                <a:latin typeface="Calibri"/>
                <a:cs typeface="Calibri"/>
              </a:rPr>
              <a:t>a</a:t>
            </a:r>
            <a:r>
              <a:rPr sz="1200" i="1" spc="0" dirty="0">
                <a:latin typeface="Calibri"/>
                <a:cs typeface="Calibri"/>
              </a:rPr>
              <a:t>n</a:t>
            </a:r>
            <a:r>
              <a:rPr sz="1200" i="1" spc="10" dirty="0">
                <a:latin typeface="Calibri"/>
                <a:cs typeface="Calibri"/>
              </a:rPr>
              <a:t> </a:t>
            </a:r>
            <a:r>
              <a:rPr sz="1200" i="1" spc="15" dirty="0">
                <a:latin typeface="Calibri"/>
                <a:cs typeface="Calibri"/>
              </a:rPr>
              <a:t>e</a:t>
            </a:r>
            <a:r>
              <a:rPr sz="1200" i="1" spc="-30" dirty="0">
                <a:latin typeface="Calibri"/>
                <a:cs typeface="Calibri"/>
              </a:rPr>
              <a:t>q</a:t>
            </a:r>
            <a:r>
              <a:rPr sz="1200" i="1" spc="-20" dirty="0">
                <a:latin typeface="Calibri"/>
                <a:cs typeface="Calibri"/>
              </a:rPr>
              <a:t>ua</a:t>
            </a:r>
            <a:r>
              <a:rPr sz="1200" i="1" spc="20" dirty="0">
                <a:latin typeface="Calibri"/>
                <a:cs typeface="Calibri"/>
              </a:rPr>
              <a:t>l</a:t>
            </a:r>
            <a:r>
              <a:rPr sz="1200" i="1" spc="30" dirty="0">
                <a:latin typeface="Calibri"/>
                <a:cs typeface="Calibri"/>
              </a:rPr>
              <a:t>s</a:t>
            </a:r>
            <a:r>
              <a:rPr sz="1200" i="1" spc="35" dirty="0">
                <a:latin typeface="Calibri"/>
                <a:cs typeface="Calibri"/>
              </a:rPr>
              <a:t>(</a:t>
            </a:r>
            <a:r>
              <a:rPr sz="1200" i="1" spc="-30" dirty="0">
                <a:latin typeface="Calibri"/>
                <a:cs typeface="Calibri"/>
              </a:rPr>
              <a:t>P</a:t>
            </a:r>
            <a:r>
              <a:rPr sz="1200" i="1" spc="15" dirty="0">
                <a:latin typeface="Calibri"/>
                <a:cs typeface="Calibri"/>
              </a:rPr>
              <a:t>e</a:t>
            </a:r>
            <a:r>
              <a:rPr sz="1200" i="1" spc="-20" dirty="0">
                <a:latin typeface="Calibri"/>
                <a:cs typeface="Calibri"/>
              </a:rPr>
              <a:t>r</a:t>
            </a:r>
            <a:r>
              <a:rPr sz="1200" i="1" spc="30" dirty="0">
                <a:latin typeface="Calibri"/>
                <a:cs typeface="Calibri"/>
              </a:rPr>
              <a:t>s</a:t>
            </a:r>
            <a:r>
              <a:rPr sz="1200" i="1" spc="-20" dirty="0">
                <a:latin typeface="Calibri"/>
                <a:cs typeface="Calibri"/>
              </a:rPr>
              <a:t>o</a:t>
            </a:r>
            <a:r>
              <a:rPr sz="1200" i="1" spc="0" dirty="0">
                <a:latin typeface="Calibri"/>
                <a:cs typeface="Calibri"/>
              </a:rPr>
              <a:t>n</a:t>
            </a:r>
            <a:r>
              <a:rPr sz="1200" i="1" spc="-90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ano</a:t>
            </a:r>
            <a:r>
              <a:rPr sz="1200" i="1" spc="-10" dirty="0">
                <a:latin typeface="Calibri"/>
                <a:cs typeface="Calibri"/>
              </a:rPr>
              <a:t>t</a:t>
            </a:r>
            <a:r>
              <a:rPr sz="1200" i="1" spc="-30" dirty="0">
                <a:latin typeface="Calibri"/>
                <a:cs typeface="Calibri"/>
              </a:rPr>
              <a:t>h</a:t>
            </a:r>
            <a:r>
              <a:rPr sz="1200" i="1" spc="15" dirty="0">
                <a:latin typeface="Calibri"/>
                <a:cs typeface="Calibri"/>
              </a:rPr>
              <a:t>e</a:t>
            </a:r>
            <a:r>
              <a:rPr sz="1200" i="1" spc="-20" dirty="0">
                <a:latin typeface="Calibri"/>
                <a:cs typeface="Calibri"/>
              </a:rPr>
              <a:t>r</a:t>
            </a:r>
            <a:r>
              <a:rPr sz="1200" i="1" spc="-30" dirty="0">
                <a:latin typeface="Calibri"/>
                <a:cs typeface="Calibri"/>
              </a:rPr>
              <a:t>P</a:t>
            </a:r>
            <a:r>
              <a:rPr sz="1200" i="1" spc="15" dirty="0">
                <a:latin typeface="Calibri"/>
                <a:cs typeface="Calibri"/>
              </a:rPr>
              <a:t>e</a:t>
            </a:r>
            <a:r>
              <a:rPr sz="1200" i="1" spc="-20" dirty="0">
                <a:latin typeface="Calibri"/>
                <a:cs typeface="Calibri"/>
              </a:rPr>
              <a:t>r</a:t>
            </a:r>
            <a:r>
              <a:rPr sz="1200" i="1" spc="30" dirty="0">
                <a:latin typeface="Calibri"/>
                <a:cs typeface="Calibri"/>
              </a:rPr>
              <a:t>s</a:t>
            </a:r>
            <a:r>
              <a:rPr sz="1200" i="1" spc="-20" dirty="0">
                <a:latin typeface="Calibri"/>
                <a:cs typeface="Calibri"/>
              </a:rPr>
              <a:t>on</a:t>
            </a:r>
            <a:r>
              <a:rPr sz="1200" i="1" spc="35" dirty="0">
                <a:latin typeface="Calibri"/>
                <a:cs typeface="Calibri"/>
              </a:rPr>
              <a:t>){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5388" y="5052338"/>
            <a:ext cx="4821555" cy="734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0" marR="12700" indent="-177800">
              <a:lnSpc>
                <a:spcPts val="1400"/>
              </a:lnSpc>
            </a:pPr>
            <a:r>
              <a:rPr sz="1200" i="1" spc="25" dirty="0">
                <a:latin typeface="Calibri"/>
                <a:cs typeface="Calibri"/>
              </a:rPr>
              <a:t>i</a:t>
            </a:r>
            <a:r>
              <a:rPr sz="1200" i="1" spc="0" dirty="0">
                <a:latin typeface="Calibri"/>
                <a:cs typeface="Calibri"/>
              </a:rPr>
              <a:t>f</a:t>
            </a:r>
            <a:r>
              <a:rPr sz="1200" i="1" spc="-40" dirty="0">
                <a:latin typeface="Calibri"/>
                <a:cs typeface="Calibri"/>
              </a:rPr>
              <a:t> </a:t>
            </a:r>
            <a:r>
              <a:rPr sz="1200" i="1" spc="35" dirty="0">
                <a:latin typeface="Calibri"/>
                <a:cs typeface="Calibri"/>
              </a:rPr>
              <a:t>(</a:t>
            </a:r>
            <a:r>
              <a:rPr sz="1200" i="1" spc="-5" dirty="0">
                <a:latin typeface="Calibri"/>
                <a:cs typeface="Calibri"/>
              </a:rPr>
              <a:t>t</a:t>
            </a:r>
            <a:r>
              <a:rPr sz="1200" i="1" spc="-20" dirty="0">
                <a:latin typeface="Calibri"/>
                <a:cs typeface="Calibri"/>
              </a:rPr>
              <a:t>h</a:t>
            </a:r>
            <a:r>
              <a:rPr sz="1200" i="1" spc="25" dirty="0">
                <a:latin typeface="Calibri"/>
                <a:cs typeface="Calibri"/>
              </a:rPr>
              <a:t>i</a:t>
            </a:r>
            <a:r>
              <a:rPr sz="1200" i="1" spc="30" dirty="0">
                <a:latin typeface="Calibri"/>
                <a:cs typeface="Calibri"/>
              </a:rPr>
              <a:t>s</a:t>
            </a:r>
            <a:r>
              <a:rPr sz="1200" i="1" spc="-5" dirty="0">
                <a:latin typeface="Calibri"/>
                <a:cs typeface="Calibri"/>
              </a:rPr>
              <a:t>.</a:t>
            </a:r>
            <a:r>
              <a:rPr sz="1200" i="1" spc="-20" dirty="0">
                <a:latin typeface="Calibri"/>
                <a:cs typeface="Calibri"/>
              </a:rPr>
              <a:t>na</a:t>
            </a:r>
            <a:r>
              <a:rPr sz="1200" i="1" spc="-50" dirty="0">
                <a:latin typeface="Calibri"/>
                <a:cs typeface="Calibri"/>
              </a:rPr>
              <a:t>m</a:t>
            </a:r>
            <a:r>
              <a:rPr sz="1200" i="1" spc="15" dirty="0">
                <a:latin typeface="Calibri"/>
                <a:cs typeface="Calibri"/>
              </a:rPr>
              <a:t>e</a:t>
            </a:r>
            <a:r>
              <a:rPr sz="1200" i="1" spc="-10" dirty="0">
                <a:latin typeface="Calibri"/>
                <a:cs typeface="Calibri"/>
              </a:rPr>
              <a:t>.</a:t>
            </a:r>
            <a:r>
              <a:rPr sz="1200" i="1" spc="15" dirty="0">
                <a:latin typeface="Calibri"/>
                <a:cs typeface="Calibri"/>
              </a:rPr>
              <a:t>e</a:t>
            </a:r>
            <a:r>
              <a:rPr sz="1200" i="1" spc="-20" dirty="0">
                <a:latin typeface="Calibri"/>
                <a:cs typeface="Calibri"/>
              </a:rPr>
              <a:t>qua</a:t>
            </a:r>
            <a:r>
              <a:rPr sz="1200" i="1" spc="25" dirty="0">
                <a:latin typeface="Calibri"/>
                <a:cs typeface="Calibri"/>
              </a:rPr>
              <a:t>ls</a:t>
            </a:r>
            <a:r>
              <a:rPr sz="1200" i="1" spc="35" dirty="0">
                <a:latin typeface="Calibri"/>
                <a:cs typeface="Calibri"/>
              </a:rPr>
              <a:t>(</a:t>
            </a:r>
            <a:r>
              <a:rPr sz="1200" i="1" spc="-20" dirty="0">
                <a:latin typeface="Calibri"/>
                <a:cs typeface="Calibri"/>
              </a:rPr>
              <a:t>ano</a:t>
            </a:r>
            <a:r>
              <a:rPr sz="1200" i="1" spc="-10" dirty="0">
                <a:latin typeface="Calibri"/>
                <a:cs typeface="Calibri"/>
              </a:rPr>
              <a:t>t</a:t>
            </a:r>
            <a:r>
              <a:rPr sz="1200" i="1" spc="-20" dirty="0">
                <a:latin typeface="Calibri"/>
                <a:cs typeface="Calibri"/>
              </a:rPr>
              <a:t>h</a:t>
            </a:r>
            <a:r>
              <a:rPr sz="1200" i="1" spc="15" dirty="0">
                <a:latin typeface="Calibri"/>
                <a:cs typeface="Calibri"/>
              </a:rPr>
              <a:t>e</a:t>
            </a:r>
            <a:r>
              <a:rPr sz="1200" i="1" spc="-20" dirty="0">
                <a:latin typeface="Calibri"/>
                <a:cs typeface="Calibri"/>
              </a:rPr>
              <a:t>r</a:t>
            </a:r>
            <a:r>
              <a:rPr sz="1200" i="1" spc="-30" dirty="0">
                <a:latin typeface="Calibri"/>
                <a:cs typeface="Calibri"/>
              </a:rPr>
              <a:t>P</a:t>
            </a:r>
            <a:r>
              <a:rPr sz="1200" i="1" spc="15" dirty="0">
                <a:latin typeface="Calibri"/>
                <a:cs typeface="Calibri"/>
              </a:rPr>
              <a:t>e</a:t>
            </a:r>
            <a:r>
              <a:rPr sz="1200" i="1" spc="-20" dirty="0">
                <a:latin typeface="Calibri"/>
                <a:cs typeface="Calibri"/>
              </a:rPr>
              <a:t>r</a:t>
            </a:r>
            <a:r>
              <a:rPr sz="1200" i="1" spc="30" dirty="0">
                <a:latin typeface="Calibri"/>
                <a:cs typeface="Calibri"/>
              </a:rPr>
              <a:t>s</a:t>
            </a:r>
            <a:r>
              <a:rPr sz="1200" i="1" spc="-20" dirty="0">
                <a:latin typeface="Calibri"/>
                <a:cs typeface="Calibri"/>
              </a:rPr>
              <a:t>on</a:t>
            </a:r>
            <a:r>
              <a:rPr sz="1200" i="1" spc="-5" dirty="0">
                <a:latin typeface="Calibri"/>
                <a:cs typeface="Calibri"/>
              </a:rPr>
              <a:t>.</a:t>
            </a:r>
            <a:r>
              <a:rPr sz="1200" i="1" spc="-20" dirty="0">
                <a:latin typeface="Calibri"/>
                <a:cs typeface="Calibri"/>
              </a:rPr>
              <a:t>na</a:t>
            </a:r>
            <a:r>
              <a:rPr sz="1200" i="1" spc="-50" dirty="0">
                <a:latin typeface="Calibri"/>
                <a:cs typeface="Calibri"/>
              </a:rPr>
              <a:t>m</a:t>
            </a:r>
            <a:r>
              <a:rPr sz="1200" i="1" spc="15" dirty="0">
                <a:latin typeface="Calibri"/>
                <a:cs typeface="Calibri"/>
              </a:rPr>
              <a:t>e</a:t>
            </a:r>
            <a:r>
              <a:rPr sz="1200" i="1" spc="0" dirty="0">
                <a:latin typeface="Calibri"/>
                <a:cs typeface="Calibri"/>
              </a:rPr>
              <a:t>)</a:t>
            </a:r>
            <a:r>
              <a:rPr sz="1200" i="1" spc="-40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&amp;</a:t>
            </a:r>
            <a:r>
              <a:rPr sz="1200" i="1" spc="0" dirty="0">
                <a:latin typeface="Calibri"/>
                <a:cs typeface="Calibri"/>
              </a:rPr>
              <a:t>&amp;</a:t>
            </a:r>
            <a:r>
              <a:rPr sz="1200" i="1" spc="5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t</a:t>
            </a:r>
            <a:r>
              <a:rPr sz="1200" i="1" spc="-20" dirty="0">
                <a:latin typeface="Calibri"/>
                <a:cs typeface="Calibri"/>
              </a:rPr>
              <a:t>h</a:t>
            </a:r>
            <a:r>
              <a:rPr sz="1200" i="1" spc="25" dirty="0">
                <a:latin typeface="Calibri"/>
                <a:cs typeface="Calibri"/>
              </a:rPr>
              <a:t>i</a:t>
            </a:r>
            <a:r>
              <a:rPr sz="1200" i="1" spc="30" dirty="0">
                <a:latin typeface="Calibri"/>
                <a:cs typeface="Calibri"/>
              </a:rPr>
              <a:t>s</a:t>
            </a:r>
            <a:r>
              <a:rPr sz="1200" i="1" spc="-5" dirty="0">
                <a:latin typeface="Calibri"/>
                <a:cs typeface="Calibri"/>
              </a:rPr>
              <a:t>.</a:t>
            </a:r>
            <a:r>
              <a:rPr sz="1200" i="1" spc="-20" dirty="0">
                <a:latin typeface="Calibri"/>
                <a:cs typeface="Calibri"/>
              </a:rPr>
              <a:t>ag</a:t>
            </a:r>
            <a:r>
              <a:rPr sz="1200" i="1" spc="-10" dirty="0">
                <a:latin typeface="Calibri"/>
                <a:cs typeface="Calibri"/>
              </a:rPr>
              <a:t>e</a:t>
            </a:r>
            <a:r>
              <a:rPr sz="1200" i="1" spc="-50" dirty="0">
                <a:latin typeface="Calibri"/>
                <a:cs typeface="Calibri"/>
              </a:rPr>
              <a:t> </a:t>
            </a:r>
            <a:r>
              <a:rPr sz="1200" i="1" spc="0" dirty="0">
                <a:latin typeface="Calibri"/>
                <a:cs typeface="Calibri"/>
              </a:rPr>
              <a:t>==</a:t>
            </a:r>
            <a:r>
              <a:rPr sz="1200" i="1" spc="30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ano</a:t>
            </a:r>
            <a:r>
              <a:rPr sz="1200" i="1" spc="-10" dirty="0">
                <a:latin typeface="Calibri"/>
                <a:cs typeface="Calibri"/>
              </a:rPr>
              <a:t>t</a:t>
            </a:r>
            <a:r>
              <a:rPr sz="1200" i="1" spc="-30" dirty="0">
                <a:latin typeface="Calibri"/>
                <a:cs typeface="Calibri"/>
              </a:rPr>
              <a:t>h</a:t>
            </a:r>
            <a:r>
              <a:rPr sz="1200" i="1" spc="15" dirty="0">
                <a:latin typeface="Calibri"/>
                <a:cs typeface="Calibri"/>
              </a:rPr>
              <a:t>e</a:t>
            </a:r>
            <a:r>
              <a:rPr sz="1200" i="1" spc="-20" dirty="0">
                <a:latin typeface="Calibri"/>
                <a:cs typeface="Calibri"/>
              </a:rPr>
              <a:t>r</a:t>
            </a:r>
            <a:r>
              <a:rPr sz="1200" i="1" spc="-30" dirty="0">
                <a:latin typeface="Calibri"/>
                <a:cs typeface="Calibri"/>
              </a:rPr>
              <a:t>P</a:t>
            </a:r>
            <a:r>
              <a:rPr sz="1200" i="1" spc="15" dirty="0">
                <a:latin typeface="Calibri"/>
                <a:cs typeface="Calibri"/>
              </a:rPr>
              <a:t>e</a:t>
            </a:r>
            <a:r>
              <a:rPr sz="1200" i="1" spc="-20" dirty="0">
                <a:latin typeface="Calibri"/>
                <a:cs typeface="Calibri"/>
              </a:rPr>
              <a:t>r</a:t>
            </a:r>
            <a:r>
              <a:rPr sz="1200" i="1" spc="30" dirty="0">
                <a:latin typeface="Calibri"/>
                <a:cs typeface="Calibri"/>
              </a:rPr>
              <a:t>s</a:t>
            </a:r>
            <a:r>
              <a:rPr sz="1200" i="1" spc="-20" dirty="0">
                <a:latin typeface="Calibri"/>
                <a:cs typeface="Calibri"/>
              </a:rPr>
              <a:t>on</a:t>
            </a:r>
            <a:r>
              <a:rPr sz="1200" i="1" spc="-5" dirty="0">
                <a:latin typeface="Calibri"/>
                <a:cs typeface="Calibri"/>
              </a:rPr>
              <a:t>.</a:t>
            </a:r>
            <a:r>
              <a:rPr sz="1200" i="1" spc="-30" dirty="0">
                <a:latin typeface="Calibri"/>
                <a:cs typeface="Calibri"/>
              </a:rPr>
              <a:t>ag</a:t>
            </a:r>
            <a:r>
              <a:rPr sz="1200" i="1" spc="15" dirty="0">
                <a:latin typeface="Calibri"/>
                <a:cs typeface="Calibri"/>
              </a:rPr>
              <a:t>e</a:t>
            </a:r>
            <a:r>
              <a:rPr sz="1200" i="1" spc="0" dirty="0">
                <a:latin typeface="Calibri"/>
                <a:cs typeface="Calibri"/>
              </a:rPr>
              <a:t>) </a:t>
            </a:r>
            <a:r>
              <a:rPr sz="1200" i="1" spc="-20" dirty="0">
                <a:latin typeface="Calibri"/>
                <a:cs typeface="Calibri"/>
              </a:rPr>
              <a:t>r</a:t>
            </a:r>
            <a:r>
              <a:rPr sz="1200" i="1" spc="15" dirty="0">
                <a:latin typeface="Calibri"/>
                <a:cs typeface="Calibri"/>
              </a:rPr>
              <a:t>e</a:t>
            </a:r>
            <a:r>
              <a:rPr sz="1200" i="1" spc="-10" dirty="0">
                <a:latin typeface="Calibri"/>
                <a:cs typeface="Calibri"/>
              </a:rPr>
              <a:t>t</a:t>
            </a:r>
            <a:r>
              <a:rPr sz="1200" i="1" spc="-20" dirty="0">
                <a:latin typeface="Calibri"/>
                <a:cs typeface="Calibri"/>
              </a:rPr>
              <a:t>ur</a:t>
            </a:r>
            <a:r>
              <a:rPr sz="1200" i="1" spc="-10" dirty="0">
                <a:latin typeface="Calibri"/>
                <a:cs typeface="Calibri"/>
              </a:rPr>
              <a:t>n</a:t>
            </a:r>
            <a:r>
              <a:rPr sz="1200" i="1" spc="10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t</a:t>
            </a:r>
            <a:r>
              <a:rPr sz="1200" i="1" spc="-20" dirty="0">
                <a:latin typeface="Calibri"/>
                <a:cs typeface="Calibri"/>
              </a:rPr>
              <a:t>r</a:t>
            </a:r>
            <a:r>
              <a:rPr sz="1200" i="1" spc="-30" dirty="0">
                <a:latin typeface="Calibri"/>
                <a:cs typeface="Calibri"/>
              </a:rPr>
              <a:t>u</a:t>
            </a:r>
            <a:r>
              <a:rPr sz="1200" i="1" spc="15" dirty="0">
                <a:latin typeface="Calibri"/>
                <a:cs typeface="Calibri"/>
              </a:rPr>
              <a:t>e</a:t>
            </a:r>
            <a:r>
              <a:rPr sz="1200" i="1" spc="-5" dirty="0">
                <a:latin typeface="Calibri"/>
                <a:cs typeface="Calibri"/>
              </a:rPr>
              <a:t>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i="1" spc="25" dirty="0">
                <a:latin typeface="Calibri"/>
                <a:cs typeface="Calibri"/>
              </a:rPr>
              <a:t>el</a:t>
            </a:r>
            <a:r>
              <a:rPr sz="1200" i="1" spc="30" dirty="0">
                <a:latin typeface="Calibri"/>
                <a:cs typeface="Calibri"/>
              </a:rPr>
              <a:t>s</a:t>
            </a:r>
            <a:r>
              <a:rPr sz="1200" i="1" spc="-10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  <a:p>
            <a:pPr marL="190500">
              <a:lnSpc>
                <a:spcPct val="100000"/>
              </a:lnSpc>
              <a:spcBef>
                <a:spcPts val="60"/>
              </a:spcBef>
            </a:pPr>
            <a:r>
              <a:rPr sz="1200" i="1" spc="-20" dirty="0">
                <a:latin typeface="Calibri"/>
                <a:cs typeface="Calibri"/>
              </a:rPr>
              <a:t>r</a:t>
            </a:r>
            <a:r>
              <a:rPr sz="1200" i="1" spc="15" dirty="0">
                <a:latin typeface="Calibri"/>
                <a:cs typeface="Calibri"/>
              </a:rPr>
              <a:t>e</a:t>
            </a:r>
            <a:r>
              <a:rPr sz="1200" i="1" spc="-10" dirty="0">
                <a:latin typeface="Calibri"/>
                <a:cs typeface="Calibri"/>
              </a:rPr>
              <a:t>t</a:t>
            </a:r>
            <a:r>
              <a:rPr sz="1200" i="1" spc="-20" dirty="0">
                <a:latin typeface="Calibri"/>
                <a:cs typeface="Calibri"/>
              </a:rPr>
              <a:t>ur</a:t>
            </a:r>
            <a:r>
              <a:rPr sz="1200" i="1" spc="-10" dirty="0">
                <a:latin typeface="Calibri"/>
                <a:cs typeface="Calibri"/>
              </a:rPr>
              <a:t>n</a:t>
            </a:r>
            <a:r>
              <a:rPr sz="1200" i="1" spc="10" dirty="0">
                <a:latin typeface="Calibri"/>
                <a:cs typeface="Calibri"/>
              </a:rPr>
              <a:t> </a:t>
            </a:r>
            <a:r>
              <a:rPr sz="1200" i="1" spc="30" dirty="0">
                <a:latin typeface="Calibri"/>
                <a:cs typeface="Calibri"/>
              </a:rPr>
              <a:t>f</a:t>
            </a:r>
            <a:r>
              <a:rPr sz="1200" i="1" spc="-20" dirty="0">
                <a:latin typeface="Calibri"/>
                <a:cs typeface="Calibri"/>
              </a:rPr>
              <a:t>a</a:t>
            </a:r>
            <a:r>
              <a:rPr sz="1200" i="1" spc="25" dirty="0">
                <a:latin typeface="Calibri"/>
                <a:cs typeface="Calibri"/>
              </a:rPr>
              <a:t>l</a:t>
            </a:r>
            <a:r>
              <a:rPr sz="1200" i="1" spc="30" dirty="0">
                <a:latin typeface="Calibri"/>
                <a:cs typeface="Calibri"/>
              </a:rPr>
              <a:t>s</a:t>
            </a:r>
            <a:r>
              <a:rPr sz="1200" i="1" spc="15" dirty="0">
                <a:latin typeface="Calibri"/>
                <a:cs typeface="Calibri"/>
              </a:rPr>
              <a:t>e</a:t>
            </a:r>
            <a:r>
              <a:rPr sz="1200" i="1" spc="-5" dirty="0">
                <a:latin typeface="Calibri"/>
                <a:cs typeface="Calibri"/>
              </a:rPr>
              <a:t>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987" y="5766077"/>
            <a:ext cx="73660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i="1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97750" y="4946650"/>
            <a:ext cx="901700" cy="850900"/>
          </a:xfrm>
          <a:custGeom>
            <a:avLst/>
            <a:gdLst/>
            <a:ahLst/>
            <a:cxnLst/>
            <a:rect l="l" t="t" r="r" b="b"/>
            <a:pathLst>
              <a:path w="901700" h="850900">
                <a:moveTo>
                  <a:pt x="759880" y="0"/>
                </a:moveTo>
                <a:lnTo>
                  <a:pt x="130147" y="473"/>
                </a:lnTo>
                <a:lnTo>
                  <a:pt x="88632" y="10310"/>
                </a:lnTo>
                <a:lnTo>
                  <a:pt x="52858" y="31365"/>
                </a:lnTo>
                <a:lnTo>
                  <a:pt x="24826" y="61636"/>
                </a:lnTo>
                <a:lnTo>
                  <a:pt x="6540" y="99121"/>
                </a:lnTo>
                <a:lnTo>
                  <a:pt x="0" y="141819"/>
                </a:lnTo>
                <a:lnTo>
                  <a:pt x="473" y="720752"/>
                </a:lnTo>
                <a:lnTo>
                  <a:pt x="10310" y="762267"/>
                </a:lnTo>
                <a:lnTo>
                  <a:pt x="31365" y="798041"/>
                </a:lnTo>
                <a:lnTo>
                  <a:pt x="61636" y="826073"/>
                </a:lnTo>
                <a:lnTo>
                  <a:pt x="99121" y="844359"/>
                </a:lnTo>
                <a:lnTo>
                  <a:pt x="141819" y="850900"/>
                </a:lnTo>
                <a:lnTo>
                  <a:pt x="771552" y="850426"/>
                </a:lnTo>
                <a:lnTo>
                  <a:pt x="813067" y="840589"/>
                </a:lnTo>
                <a:lnTo>
                  <a:pt x="848841" y="819534"/>
                </a:lnTo>
                <a:lnTo>
                  <a:pt x="876873" y="789263"/>
                </a:lnTo>
                <a:lnTo>
                  <a:pt x="895159" y="751778"/>
                </a:lnTo>
                <a:lnTo>
                  <a:pt x="901700" y="709080"/>
                </a:lnTo>
                <a:lnTo>
                  <a:pt x="901226" y="130147"/>
                </a:lnTo>
                <a:lnTo>
                  <a:pt x="891389" y="88632"/>
                </a:lnTo>
                <a:lnTo>
                  <a:pt x="870334" y="52858"/>
                </a:lnTo>
                <a:lnTo>
                  <a:pt x="840063" y="24826"/>
                </a:lnTo>
                <a:lnTo>
                  <a:pt x="802578" y="6540"/>
                </a:lnTo>
                <a:lnTo>
                  <a:pt x="75988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97750" y="4946650"/>
            <a:ext cx="901700" cy="850900"/>
          </a:xfrm>
          <a:custGeom>
            <a:avLst/>
            <a:gdLst/>
            <a:ahLst/>
            <a:cxnLst/>
            <a:rect l="l" t="t" r="r" b="b"/>
            <a:pathLst>
              <a:path w="901700" h="850900">
                <a:moveTo>
                  <a:pt x="0" y="141819"/>
                </a:moveTo>
                <a:lnTo>
                  <a:pt x="6540" y="99121"/>
                </a:lnTo>
                <a:lnTo>
                  <a:pt x="24826" y="61636"/>
                </a:lnTo>
                <a:lnTo>
                  <a:pt x="52858" y="31365"/>
                </a:lnTo>
                <a:lnTo>
                  <a:pt x="88632" y="10310"/>
                </a:lnTo>
                <a:lnTo>
                  <a:pt x="130147" y="473"/>
                </a:lnTo>
                <a:lnTo>
                  <a:pt x="759880" y="0"/>
                </a:lnTo>
                <a:lnTo>
                  <a:pt x="774569" y="751"/>
                </a:lnTo>
                <a:lnTo>
                  <a:pt x="815751" y="11429"/>
                </a:lnTo>
                <a:lnTo>
                  <a:pt x="851054" y="33186"/>
                </a:lnTo>
                <a:lnTo>
                  <a:pt x="878475" y="64021"/>
                </a:lnTo>
                <a:lnTo>
                  <a:pt x="896013" y="101932"/>
                </a:lnTo>
                <a:lnTo>
                  <a:pt x="901700" y="709080"/>
                </a:lnTo>
                <a:lnTo>
                  <a:pt x="900948" y="723768"/>
                </a:lnTo>
                <a:lnTo>
                  <a:pt x="890270" y="764951"/>
                </a:lnTo>
                <a:lnTo>
                  <a:pt x="868513" y="800254"/>
                </a:lnTo>
                <a:lnTo>
                  <a:pt x="837678" y="827675"/>
                </a:lnTo>
                <a:lnTo>
                  <a:pt x="799768" y="845213"/>
                </a:lnTo>
                <a:lnTo>
                  <a:pt x="141819" y="850900"/>
                </a:lnTo>
                <a:lnTo>
                  <a:pt x="127130" y="850148"/>
                </a:lnTo>
                <a:lnTo>
                  <a:pt x="85948" y="839470"/>
                </a:lnTo>
                <a:lnTo>
                  <a:pt x="50645" y="817713"/>
                </a:lnTo>
                <a:lnTo>
                  <a:pt x="23224" y="786878"/>
                </a:lnTo>
                <a:lnTo>
                  <a:pt x="5686" y="748967"/>
                </a:lnTo>
                <a:lnTo>
                  <a:pt x="0" y="14181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7750" y="4946650"/>
            <a:ext cx="901700" cy="317500"/>
          </a:xfrm>
          <a:custGeom>
            <a:avLst/>
            <a:gdLst/>
            <a:ahLst/>
            <a:cxnLst/>
            <a:rect l="l" t="t" r="r" b="b"/>
            <a:pathLst>
              <a:path w="901700" h="317500">
                <a:moveTo>
                  <a:pt x="763703" y="0"/>
                </a:moveTo>
                <a:lnTo>
                  <a:pt x="132565" y="104"/>
                </a:lnTo>
                <a:lnTo>
                  <a:pt x="90479" y="8399"/>
                </a:lnTo>
                <a:lnTo>
                  <a:pt x="54065" y="28449"/>
                </a:lnTo>
                <a:lnTo>
                  <a:pt x="25438" y="58142"/>
                </a:lnTo>
                <a:lnTo>
                  <a:pt x="6712" y="95363"/>
                </a:lnTo>
                <a:lnTo>
                  <a:pt x="0" y="137998"/>
                </a:lnTo>
                <a:lnTo>
                  <a:pt x="104" y="184933"/>
                </a:lnTo>
                <a:lnTo>
                  <a:pt x="8399" y="227019"/>
                </a:lnTo>
                <a:lnTo>
                  <a:pt x="28449" y="263433"/>
                </a:lnTo>
                <a:lnTo>
                  <a:pt x="58142" y="292061"/>
                </a:lnTo>
                <a:lnTo>
                  <a:pt x="95362" y="310787"/>
                </a:lnTo>
                <a:lnTo>
                  <a:pt x="137996" y="317500"/>
                </a:lnTo>
                <a:lnTo>
                  <a:pt x="769134" y="317395"/>
                </a:lnTo>
                <a:lnTo>
                  <a:pt x="811220" y="309100"/>
                </a:lnTo>
                <a:lnTo>
                  <a:pt x="847634" y="289050"/>
                </a:lnTo>
                <a:lnTo>
                  <a:pt x="876261" y="259357"/>
                </a:lnTo>
                <a:lnTo>
                  <a:pt x="894987" y="222136"/>
                </a:lnTo>
                <a:lnTo>
                  <a:pt x="901700" y="179501"/>
                </a:lnTo>
                <a:lnTo>
                  <a:pt x="901595" y="132566"/>
                </a:lnTo>
                <a:lnTo>
                  <a:pt x="893300" y="90480"/>
                </a:lnTo>
                <a:lnTo>
                  <a:pt x="873250" y="54066"/>
                </a:lnTo>
                <a:lnTo>
                  <a:pt x="843557" y="25438"/>
                </a:lnTo>
                <a:lnTo>
                  <a:pt x="806337" y="6712"/>
                </a:lnTo>
                <a:lnTo>
                  <a:pt x="763703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97750" y="4946650"/>
            <a:ext cx="901700" cy="317500"/>
          </a:xfrm>
          <a:custGeom>
            <a:avLst/>
            <a:gdLst/>
            <a:ahLst/>
            <a:cxnLst/>
            <a:rect l="l" t="t" r="r" b="b"/>
            <a:pathLst>
              <a:path w="901700" h="317500">
                <a:moveTo>
                  <a:pt x="0" y="137997"/>
                </a:moveTo>
                <a:lnTo>
                  <a:pt x="6712" y="95363"/>
                </a:lnTo>
                <a:lnTo>
                  <a:pt x="25438" y="58142"/>
                </a:lnTo>
                <a:lnTo>
                  <a:pt x="54065" y="28449"/>
                </a:lnTo>
                <a:lnTo>
                  <a:pt x="90479" y="8399"/>
                </a:lnTo>
                <a:lnTo>
                  <a:pt x="132565" y="104"/>
                </a:lnTo>
                <a:lnTo>
                  <a:pt x="763703" y="0"/>
                </a:lnTo>
                <a:lnTo>
                  <a:pt x="778385" y="771"/>
                </a:lnTo>
                <a:lnTo>
                  <a:pt x="819450" y="11723"/>
                </a:lnTo>
                <a:lnTo>
                  <a:pt x="854396" y="33985"/>
                </a:lnTo>
                <a:lnTo>
                  <a:pt x="881109" y="65443"/>
                </a:lnTo>
                <a:lnTo>
                  <a:pt x="897476" y="103982"/>
                </a:lnTo>
                <a:lnTo>
                  <a:pt x="901700" y="179502"/>
                </a:lnTo>
                <a:lnTo>
                  <a:pt x="900928" y="194184"/>
                </a:lnTo>
                <a:lnTo>
                  <a:pt x="889976" y="235249"/>
                </a:lnTo>
                <a:lnTo>
                  <a:pt x="867714" y="270196"/>
                </a:lnTo>
                <a:lnTo>
                  <a:pt x="836257" y="296909"/>
                </a:lnTo>
                <a:lnTo>
                  <a:pt x="797717" y="313276"/>
                </a:lnTo>
                <a:lnTo>
                  <a:pt x="137997" y="317500"/>
                </a:lnTo>
                <a:lnTo>
                  <a:pt x="123314" y="316728"/>
                </a:lnTo>
                <a:lnTo>
                  <a:pt x="82249" y="305776"/>
                </a:lnTo>
                <a:lnTo>
                  <a:pt x="47303" y="283514"/>
                </a:lnTo>
                <a:lnTo>
                  <a:pt x="20590" y="252056"/>
                </a:lnTo>
                <a:lnTo>
                  <a:pt x="4223" y="213517"/>
                </a:lnTo>
                <a:lnTo>
                  <a:pt x="0" y="1379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33913" y="4985442"/>
            <a:ext cx="448945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3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30" dirty="0">
                <a:latin typeface="Calibri"/>
                <a:cs typeface="Calibri"/>
              </a:rPr>
              <a:t>s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70140" y="5308046"/>
            <a:ext cx="740410" cy="396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4200"/>
              </a:lnSpc>
            </a:pP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3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e: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ed 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e:</a:t>
            </a:r>
            <a:r>
              <a:rPr sz="12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62850" y="4654812"/>
            <a:ext cx="266698" cy="291557"/>
          </a:xfrm>
          <a:custGeom>
            <a:avLst/>
            <a:gdLst/>
            <a:ahLst/>
            <a:cxnLst/>
            <a:rect l="l" t="t" r="r" b="b"/>
            <a:pathLst>
              <a:path w="266698" h="291557">
                <a:moveTo>
                  <a:pt x="125286" y="0"/>
                </a:moveTo>
                <a:lnTo>
                  <a:pt x="85417" y="9456"/>
                </a:lnTo>
                <a:lnTo>
                  <a:pt x="50991" y="30912"/>
                </a:lnTo>
                <a:lnTo>
                  <a:pt x="23970" y="62220"/>
                </a:lnTo>
                <a:lnTo>
                  <a:pt x="6319" y="101228"/>
                </a:lnTo>
                <a:lnTo>
                  <a:pt x="14" y="145452"/>
                </a:lnTo>
                <a:lnTo>
                  <a:pt x="0" y="146353"/>
                </a:lnTo>
                <a:lnTo>
                  <a:pt x="738" y="161237"/>
                </a:lnTo>
                <a:lnTo>
                  <a:pt x="10753" y="203000"/>
                </a:lnTo>
                <a:lnTo>
                  <a:pt x="31325" y="238893"/>
                </a:lnTo>
                <a:lnTo>
                  <a:pt x="60982" y="266936"/>
                </a:lnTo>
                <a:lnTo>
                  <a:pt x="98255" y="285150"/>
                </a:lnTo>
                <a:lnTo>
                  <a:pt x="141674" y="291557"/>
                </a:lnTo>
                <a:lnTo>
                  <a:pt x="155422" y="289845"/>
                </a:lnTo>
                <a:lnTo>
                  <a:pt x="193620" y="276094"/>
                </a:lnTo>
                <a:lnTo>
                  <a:pt x="225728" y="251076"/>
                </a:lnTo>
                <a:lnTo>
                  <a:pt x="249789" y="216917"/>
                </a:lnTo>
                <a:lnTo>
                  <a:pt x="263856" y="175688"/>
                </a:lnTo>
                <a:lnTo>
                  <a:pt x="266698" y="145452"/>
                </a:lnTo>
                <a:lnTo>
                  <a:pt x="265965" y="130450"/>
                </a:lnTo>
                <a:lnTo>
                  <a:pt x="256007" y="88724"/>
                </a:lnTo>
                <a:lnTo>
                  <a:pt x="235467" y="52773"/>
                </a:lnTo>
                <a:lnTo>
                  <a:pt x="205844" y="24679"/>
                </a:lnTo>
                <a:lnTo>
                  <a:pt x="168622" y="6426"/>
                </a:lnTo>
                <a:lnTo>
                  <a:pt x="1252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62850" y="4654812"/>
            <a:ext cx="266699" cy="291557"/>
          </a:xfrm>
          <a:custGeom>
            <a:avLst/>
            <a:gdLst/>
            <a:ahLst/>
            <a:cxnLst/>
            <a:rect l="l" t="t" r="r" b="b"/>
            <a:pathLst>
              <a:path w="266699" h="291557">
                <a:moveTo>
                  <a:pt x="0" y="145787"/>
                </a:moveTo>
                <a:lnTo>
                  <a:pt x="6320" y="101228"/>
                </a:lnTo>
                <a:lnTo>
                  <a:pt x="23971" y="62220"/>
                </a:lnTo>
                <a:lnTo>
                  <a:pt x="50992" y="30912"/>
                </a:lnTo>
                <a:lnTo>
                  <a:pt x="85418" y="9456"/>
                </a:lnTo>
                <a:lnTo>
                  <a:pt x="125287" y="0"/>
                </a:lnTo>
                <a:lnTo>
                  <a:pt x="140320" y="705"/>
                </a:lnTo>
                <a:lnTo>
                  <a:pt x="181783" y="11294"/>
                </a:lnTo>
                <a:lnTo>
                  <a:pt x="216637" y="33048"/>
                </a:lnTo>
                <a:lnTo>
                  <a:pt x="243398" y="63982"/>
                </a:lnTo>
                <a:lnTo>
                  <a:pt x="260580" y="102111"/>
                </a:lnTo>
                <a:lnTo>
                  <a:pt x="266699" y="145452"/>
                </a:lnTo>
                <a:lnTo>
                  <a:pt x="265975" y="160830"/>
                </a:lnTo>
                <a:lnTo>
                  <a:pt x="255684" y="203867"/>
                </a:lnTo>
                <a:lnTo>
                  <a:pt x="234740" y="240600"/>
                </a:lnTo>
                <a:lnTo>
                  <a:pt x="205097" y="268902"/>
                </a:lnTo>
                <a:lnTo>
                  <a:pt x="168712" y="286645"/>
                </a:lnTo>
                <a:lnTo>
                  <a:pt x="141675" y="291557"/>
                </a:lnTo>
                <a:lnTo>
                  <a:pt x="126610" y="290856"/>
                </a:lnTo>
                <a:lnTo>
                  <a:pt x="85076" y="280293"/>
                </a:lnTo>
                <a:lnTo>
                  <a:pt x="50178" y="258582"/>
                </a:lnTo>
                <a:lnTo>
                  <a:pt x="23386" y="227703"/>
                </a:lnTo>
                <a:lnTo>
                  <a:pt x="6170" y="189633"/>
                </a:lnTo>
                <a:lnTo>
                  <a:pt x="0" y="146353"/>
                </a:lnTo>
                <a:lnTo>
                  <a:pt x="0" y="1457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9850" y="4807823"/>
            <a:ext cx="113903" cy="86449"/>
          </a:xfrm>
          <a:custGeom>
            <a:avLst/>
            <a:gdLst/>
            <a:ahLst/>
            <a:cxnLst/>
            <a:rect l="l" t="t" r="r" b="b"/>
            <a:pathLst>
              <a:path w="113903" h="86449">
                <a:moveTo>
                  <a:pt x="45816" y="0"/>
                </a:moveTo>
                <a:lnTo>
                  <a:pt x="8600" y="20113"/>
                </a:lnTo>
                <a:lnTo>
                  <a:pt x="0" y="43575"/>
                </a:lnTo>
                <a:lnTo>
                  <a:pt x="919" y="51474"/>
                </a:lnTo>
                <a:lnTo>
                  <a:pt x="36370" y="82619"/>
                </a:lnTo>
                <a:lnTo>
                  <a:pt x="72175" y="86449"/>
                </a:lnTo>
                <a:lnTo>
                  <a:pt x="85864" y="81818"/>
                </a:lnTo>
                <a:lnTo>
                  <a:pt x="97441" y="74412"/>
                </a:lnTo>
                <a:lnTo>
                  <a:pt x="106346" y="64510"/>
                </a:lnTo>
                <a:lnTo>
                  <a:pt x="112020" y="52393"/>
                </a:lnTo>
                <a:lnTo>
                  <a:pt x="113903" y="38342"/>
                </a:lnTo>
                <a:lnTo>
                  <a:pt x="110448" y="27779"/>
                </a:lnTo>
                <a:lnTo>
                  <a:pt x="64445" y="1025"/>
                </a:lnTo>
                <a:lnTo>
                  <a:pt x="45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89850" y="4807823"/>
            <a:ext cx="113903" cy="86449"/>
          </a:xfrm>
          <a:custGeom>
            <a:avLst/>
            <a:gdLst/>
            <a:ahLst/>
            <a:cxnLst/>
            <a:rect l="l" t="t" r="r" b="b"/>
            <a:pathLst>
              <a:path w="113903" h="86449">
                <a:moveTo>
                  <a:pt x="0" y="43575"/>
                </a:moveTo>
                <a:lnTo>
                  <a:pt x="31015" y="4035"/>
                </a:lnTo>
                <a:lnTo>
                  <a:pt x="45816" y="0"/>
                </a:lnTo>
                <a:lnTo>
                  <a:pt x="64444" y="1025"/>
                </a:lnTo>
                <a:lnTo>
                  <a:pt x="103591" y="18408"/>
                </a:lnTo>
                <a:lnTo>
                  <a:pt x="113903" y="38342"/>
                </a:lnTo>
                <a:lnTo>
                  <a:pt x="112020" y="52393"/>
                </a:lnTo>
                <a:lnTo>
                  <a:pt x="106346" y="64510"/>
                </a:lnTo>
                <a:lnTo>
                  <a:pt x="97441" y="74412"/>
                </a:lnTo>
                <a:lnTo>
                  <a:pt x="85864" y="81818"/>
                </a:lnTo>
                <a:lnTo>
                  <a:pt x="72175" y="86449"/>
                </a:lnTo>
                <a:lnTo>
                  <a:pt x="52841" y="85788"/>
                </a:lnTo>
                <a:lnTo>
                  <a:pt x="12379" y="70081"/>
                </a:lnTo>
                <a:lnTo>
                  <a:pt x="0" y="435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29552" y="4654787"/>
            <a:ext cx="279396" cy="278901"/>
          </a:xfrm>
          <a:custGeom>
            <a:avLst/>
            <a:gdLst/>
            <a:ahLst/>
            <a:cxnLst/>
            <a:rect l="l" t="t" r="r" b="b"/>
            <a:pathLst>
              <a:path w="279396" h="278901">
                <a:moveTo>
                  <a:pt x="131478" y="0"/>
                </a:moveTo>
                <a:lnTo>
                  <a:pt x="89646" y="8995"/>
                </a:lnTo>
                <a:lnTo>
                  <a:pt x="53519" y="29503"/>
                </a:lnTo>
                <a:lnTo>
                  <a:pt x="25160" y="59458"/>
                </a:lnTo>
                <a:lnTo>
                  <a:pt x="6632" y="96799"/>
                </a:lnTo>
                <a:lnTo>
                  <a:pt x="22" y="138980"/>
                </a:lnTo>
                <a:lnTo>
                  <a:pt x="0" y="140273"/>
                </a:lnTo>
                <a:lnTo>
                  <a:pt x="798" y="154486"/>
                </a:lnTo>
                <a:lnTo>
                  <a:pt x="11339" y="194362"/>
                </a:lnTo>
                <a:lnTo>
                  <a:pt x="32898" y="228628"/>
                </a:lnTo>
                <a:lnTo>
                  <a:pt x="63937" y="255397"/>
                </a:lnTo>
                <a:lnTo>
                  <a:pt x="102917" y="272784"/>
                </a:lnTo>
                <a:lnTo>
                  <a:pt x="148296" y="278901"/>
                </a:lnTo>
                <a:lnTo>
                  <a:pt x="162711" y="277275"/>
                </a:lnTo>
                <a:lnTo>
                  <a:pt x="202763" y="264138"/>
                </a:lnTo>
                <a:lnTo>
                  <a:pt x="236431" y="240196"/>
                </a:lnTo>
                <a:lnTo>
                  <a:pt x="261663" y="207482"/>
                </a:lnTo>
                <a:lnTo>
                  <a:pt x="276407" y="168026"/>
                </a:lnTo>
                <a:lnTo>
                  <a:pt x="279396" y="138980"/>
                </a:lnTo>
                <a:lnTo>
                  <a:pt x="278628" y="124738"/>
                </a:lnTo>
                <a:lnTo>
                  <a:pt x="268155" y="84775"/>
                </a:lnTo>
                <a:lnTo>
                  <a:pt x="246642" y="50426"/>
                </a:lnTo>
                <a:lnTo>
                  <a:pt x="215651" y="23585"/>
                </a:lnTo>
                <a:lnTo>
                  <a:pt x="176742" y="6145"/>
                </a:lnTo>
                <a:lnTo>
                  <a:pt x="131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29550" y="4654787"/>
            <a:ext cx="279399" cy="278901"/>
          </a:xfrm>
          <a:custGeom>
            <a:avLst/>
            <a:gdLst/>
            <a:ahLst/>
            <a:cxnLst/>
            <a:rect l="l" t="t" r="r" b="b"/>
            <a:pathLst>
              <a:path w="279399" h="278901">
                <a:moveTo>
                  <a:pt x="0" y="139462"/>
                </a:moveTo>
                <a:lnTo>
                  <a:pt x="6634" y="96798"/>
                </a:lnTo>
                <a:lnTo>
                  <a:pt x="25162" y="59458"/>
                </a:lnTo>
                <a:lnTo>
                  <a:pt x="53521" y="29502"/>
                </a:lnTo>
                <a:lnTo>
                  <a:pt x="89648" y="8995"/>
                </a:lnTo>
                <a:lnTo>
                  <a:pt x="131480" y="0"/>
                </a:lnTo>
                <a:lnTo>
                  <a:pt x="147178" y="676"/>
                </a:lnTo>
                <a:lnTo>
                  <a:pt x="190498" y="10796"/>
                </a:lnTo>
                <a:lnTo>
                  <a:pt x="226941" y="31580"/>
                </a:lnTo>
                <a:lnTo>
                  <a:pt x="254946" y="61135"/>
                </a:lnTo>
                <a:lnTo>
                  <a:pt x="272952" y="97566"/>
                </a:lnTo>
                <a:lnTo>
                  <a:pt x="279399" y="138980"/>
                </a:lnTo>
                <a:lnTo>
                  <a:pt x="278639" y="153727"/>
                </a:lnTo>
                <a:lnTo>
                  <a:pt x="267847" y="194979"/>
                </a:lnTo>
                <a:lnTo>
                  <a:pt x="245883" y="230166"/>
                </a:lnTo>
                <a:lnTo>
                  <a:pt x="214799" y="257258"/>
                </a:lnTo>
                <a:lnTo>
                  <a:pt x="176647" y="274222"/>
                </a:lnTo>
                <a:lnTo>
                  <a:pt x="148299" y="278901"/>
                </a:lnTo>
                <a:lnTo>
                  <a:pt x="132556" y="278231"/>
                </a:lnTo>
                <a:lnTo>
                  <a:pt x="89139" y="268147"/>
                </a:lnTo>
                <a:lnTo>
                  <a:pt x="52635" y="247424"/>
                </a:lnTo>
                <a:lnTo>
                  <a:pt x="24585" y="217946"/>
                </a:lnTo>
                <a:lnTo>
                  <a:pt x="6527" y="181601"/>
                </a:lnTo>
                <a:lnTo>
                  <a:pt x="2" y="140274"/>
                </a:lnTo>
                <a:lnTo>
                  <a:pt x="0" y="1394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43850" y="4820523"/>
            <a:ext cx="113903" cy="86449"/>
          </a:xfrm>
          <a:custGeom>
            <a:avLst/>
            <a:gdLst/>
            <a:ahLst/>
            <a:cxnLst/>
            <a:rect l="l" t="t" r="r" b="b"/>
            <a:pathLst>
              <a:path w="113903" h="86449">
                <a:moveTo>
                  <a:pt x="45816" y="0"/>
                </a:moveTo>
                <a:lnTo>
                  <a:pt x="8600" y="20113"/>
                </a:lnTo>
                <a:lnTo>
                  <a:pt x="0" y="43575"/>
                </a:lnTo>
                <a:lnTo>
                  <a:pt x="919" y="51474"/>
                </a:lnTo>
                <a:lnTo>
                  <a:pt x="36370" y="82619"/>
                </a:lnTo>
                <a:lnTo>
                  <a:pt x="72175" y="86449"/>
                </a:lnTo>
                <a:lnTo>
                  <a:pt x="85864" y="81818"/>
                </a:lnTo>
                <a:lnTo>
                  <a:pt x="97441" y="74412"/>
                </a:lnTo>
                <a:lnTo>
                  <a:pt x="106346" y="64510"/>
                </a:lnTo>
                <a:lnTo>
                  <a:pt x="112020" y="52393"/>
                </a:lnTo>
                <a:lnTo>
                  <a:pt x="113903" y="38342"/>
                </a:lnTo>
                <a:lnTo>
                  <a:pt x="110448" y="27779"/>
                </a:lnTo>
                <a:lnTo>
                  <a:pt x="64445" y="1025"/>
                </a:lnTo>
                <a:lnTo>
                  <a:pt x="45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43850" y="4820523"/>
            <a:ext cx="113903" cy="86449"/>
          </a:xfrm>
          <a:custGeom>
            <a:avLst/>
            <a:gdLst/>
            <a:ahLst/>
            <a:cxnLst/>
            <a:rect l="l" t="t" r="r" b="b"/>
            <a:pathLst>
              <a:path w="113903" h="86449">
                <a:moveTo>
                  <a:pt x="0" y="43575"/>
                </a:moveTo>
                <a:lnTo>
                  <a:pt x="31015" y="4035"/>
                </a:lnTo>
                <a:lnTo>
                  <a:pt x="45816" y="0"/>
                </a:lnTo>
                <a:lnTo>
                  <a:pt x="64444" y="1025"/>
                </a:lnTo>
                <a:lnTo>
                  <a:pt x="103591" y="18408"/>
                </a:lnTo>
                <a:lnTo>
                  <a:pt x="113903" y="38342"/>
                </a:lnTo>
                <a:lnTo>
                  <a:pt x="112020" y="52393"/>
                </a:lnTo>
                <a:lnTo>
                  <a:pt x="106346" y="64510"/>
                </a:lnTo>
                <a:lnTo>
                  <a:pt x="97441" y="74412"/>
                </a:lnTo>
                <a:lnTo>
                  <a:pt x="85864" y="81818"/>
                </a:lnTo>
                <a:lnTo>
                  <a:pt x="72175" y="86449"/>
                </a:lnTo>
                <a:lnTo>
                  <a:pt x="52841" y="85788"/>
                </a:lnTo>
                <a:lnTo>
                  <a:pt x="12379" y="70081"/>
                </a:lnTo>
                <a:lnTo>
                  <a:pt x="0" y="435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665ECA-CEA0-41E4-8DA7-21C2155CE0DB}"/>
              </a:ext>
            </a:extLst>
          </p:cNvPr>
          <p:cNvSpPr txBox="1"/>
          <p:nvPr/>
        </p:nvSpPr>
        <p:spPr>
          <a:xfrm>
            <a:off x="-2362200" y="1134070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== : </a:t>
            </a:r>
            <a:r>
              <a:rPr lang="ko-KR" altLang="en-US" u="sng" dirty="0"/>
              <a:t>참조하는 것</a:t>
            </a:r>
            <a:r>
              <a:rPr lang="ko-KR" altLang="en-US" dirty="0"/>
              <a:t>이 같은가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Equals(): </a:t>
            </a:r>
            <a:r>
              <a:rPr lang="ko-KR" altLang="en-US" dirty="0"/>
              <a:t>각각 </a:t>
            </a:r>
            <a:r>
              <a:rPr lang="ko-KR" altLang="en-US" u="sng" dirty="0"/>
              <a:t>참조하는 값</a:t>
            </a:r>
            <a:r>
              <a:rPr lang="ko-KR" altLang="en-US" dirty="0"/>
              <a:t>이 같은가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040" rIns="0" bIns="0" rtlCol="0">
            <a:noAutofit/>
          </a:bodyPr>
          <a:lstStyle/>
          <a:p>
            <a:pPr marL="1988820">
              <a:lnSpc>
                <a:spcPct val="100000"/>
              </a:lnSpc>
            </a:pPr>
            <a:r>
              <a:rPr sz="4400" spc="-50" dirty="0">
                <a:latin typeface="Calibri"/>
                <a:cs typeface="Calibri"/>
              </a:rPr>
              <a:t>C</a:t>
            </a:r>
            <a:r>
              <a:rPr sz="4400" spc="-10" dirty="0">
                <a:latin typeface="Calibri"/>
                <a:cs typeface="Calibri"/>
              </a:rPr>
              <a:t>la</a:t>
            </a:r>
            <a:r>
              <a:rPr sz="4400" spc="-20" dirty="0">
                <a:latin typeface="Calibri"/>
                <a:cs typeface="Calibri"/>
              </a:rPr>
              <a:t>sse</a:t>
            </a:r>
            <a:r>
              <a:rPr sz="4400" spc="0" dirty="0">
                <a:latin typeface="Calibri"/>
                <a:cs typeface="Calibri"/>
              </a:rPr>
              <a:t>s</a:t>
            </a:r>
            <a:r>
              <a:rPr sz="4400" spc="8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-15" dirty="0">
                <a:latin typeface="Calibri"/>
                <a:cs typeface="Calibri"/>
              </a:rPr>
              <a:t>n</a:t>
            </a:r>
            <a:r>
              <a:rPr sz="4400" spc="0" dirty="0">
                <a:latin typeface="Calibri"/>
                <a:cs typeface="Calibri"/>
              </a:rPr>
              <a:t>d</a:t>
            </a:r>
            <a:r>
              <a:rPr sz="4400" spc="90" dirty="0">
                <a:latin typeface="Calibri"/>
                <a:cs typeface="Calibri"/>
              </a:rPr>
              <a:t> </a:t>
            </a:r>
            <a:r>
              <a:rPr sz="4400" spc="-15" dirty="0">
                <a:latin typeface="Calibri"/>
                <a:cs typeface="Calibri"/>
              </a:rPr>
              <a:t>Ob</a:t>
            </a:r>
            <a:r>
              <a:rPr sz="4400" spc="45" dirty="0">
                <a:latin typeface="Calibri"/>
                <a:cs typeface="Calibri"/>
              </a:rPr>
              <a:t>j</a:t>
            </a:r>
            <a:r>
              <a:rPr sz="4400" spc="-20" dirty="0">
                <a:latin typeface="Calibri"/>
                <a:cs typeface="Calibri"/>
              </a:rPr>
              <a:t>e</a:t>
            </a:r>
            <a:r>
              <a:rPr sz="4400" spc="15" dirty="0">
                <a:latin typeface="Calibri"/>
                <a:cs typeface="Calibri"/>
              </a:rPr>
              <a:t>c</a:t>
            </a:r>
            <a:r>
              <a:rPr sz="4400" spc="10" dirty="0">
                <a:latin typeface="Calibri"/>
                <a:cs typeface="Calibri"/>
              </a:rPr>
              <a:t>t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232312"/>
            <a:ext cx="7847330" cy="2376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2600"/>
              </a:lnSpc>
            </a:pPr>
            <a:r>
              <a:rPr sz="2400" b="1" spc="15" dirty="0">
                <a:latin typeface="Calibri"/>
                <a:cs typeface="Calibri"/>
              </a:rPr>
              <a:t>C</a:t>
            </a:r>
            <a:r>
              <a:rPr sz="2400" b="1" spc="-5" dirty="0">
                <a:latin typeface="Calibri"/>
                <a:cs typeface="Calibri"/>
              </a:rPr>
              <a:t>la</a:t>
            </a:r>
            <a:r>
              <a:rPr sz="2400" b="1" spc="30" dirty="0">
                <a:latin typeface="Calibri"/>
                <a:cs typeface="Calibri"/>
              </a:rPr>
              <a:t>ss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50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50" dirty="0">
                <a:latin typeface="Calibri"/>
                <a:cs typeface="Calibri"/>
              </a:rPr>
              <a:t>l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25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4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25" dirty="0">
                <a:latin typeface="Calibri"/>
                <a:cs typeface="Calibri"/>
              </a:rPr>
              <a:t>j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 marR="25400">
              <a:lnSpc>
                <a:spcPts val="2600"/>
              </a:lnSpc>
              <a:spcBef>
                <a:spcPts val="500"/>
              </a:spcBef>
            </a:pPr>
            <a:r>
              <a:rPr sz="2400" b="1" spc="-45" dirty="0">
                <a:latin typeface="Calibri"/>
                <a:cs typeface="Calibri"/>
              </a:rPr>
              <a:t>O</a:t>
            </a:r>
            <a:r>
              <a:rPr sz="2400" b="1" spc="-5" dirty="0">
                <a:latin typeface="Calibri"/>
                <a:cs typeface="Calibri"/>
              </a:rPr>
              <a:t>b</a:t>
            </a:r>
            <a:r>
              <a:rPr sz="2400" b="1" spc="-15" dirty="0">
                <a:latin typeface="Calibri"/>
                <a:cs typeface="Calibri"/>
              </a:rPr>
              <a:t>j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spc="-4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ob</a:t>
            </a:r>
            <a:r>
              <a:rPr sz="2400" spc="25" dirty="0">
                <a:latin typeface="Calibri"/>
                <a:cs typeface="Calibri"/>
              </a:rPr>
              <a:t>j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(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6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5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)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ss</a:t>
            </a:r>
            <a:r>
              <a:rPr sz="2400" spc="0" dirty="0">
                <a:latin typeface="Calibri"/>
                <a:cs typeface="Calibri"/>
              </a:rPr>
              <a:t>.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50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p</a:t>
            </a:r>
            <a:r>
              <a:rPr sz="2400" spc="-204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25" dirty="0">
                <a:latin typeface="Calibri"/>
                <a:cs typeface="Calibri"/>
              </a:rPr>
              <a:t>j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ss</a:t>
            </a:r>
            <a:r>
              <a:rPr sz="2400" spc="0" dirty="0">
                <a:latin typeface="Calibri"/>
                <a:cs typeface="Calibri"/>
              </a:rPr>
              <a:t>.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25" dirty="0">
                <a:latin typeface="Calibri"/>
                <a:cs typeface="Calibri"/>
              </a:rPr>
              <a:t>j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bu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und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(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.e.,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)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ss</a:t>
            </a:r>
            <a:r>
              <a:rPr sz="2400" spc="0" dirty="0">
                <a:latin typeface="Calibri"/>
                <a:cs typeface="Calibri"/>
              </a:rPr>
              <a:t>.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25" dirty="0">
                <a:latin typeface="Calibri"/>
                <a:cs typeface="Calibri"/>
              </a:rPr>
              <a:t>j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(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)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65300" y="4368800"/>
            <a:ext cx="2514600" cy="231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6763" y="4371251"/>
            <a:ext cx="988060" cy="436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i="1" spc="40" dirty="0">
                <a:latin typeface="Arial"/>
                <a:cs typeface="Arial"/>
              </a:rPr>
              <a:t>ob</a:t>
            </a:r>
            <a:r>
              <a:rPr sz="2800" i="1" spc="-25" dirty="0">
                <a:latin typeface="Arial"/>
                <a:cs typeface="Arial"/>
              </a:rPr>
              <a:t>j</a:t>
            </a:r>
            <a:r>
              <a:rPr sz="2800" i="1" spc="40" dirty="0">
                <a:latin typeface="Arial"/>
                <a:cs typeface="Arial"/>
              </a:rPr>
              <a:t>e</a:t>
            </a:r>
            <a:r>
              <a:rPr sz="2800" i="1" spc="-15" dirty="0">
                <a:latin typeface="Arial"/>
                <a:cs typeface="Arial"/>
              </a:rPr>
              <a:t>ct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0150" y="483235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0150" y="5861050"/>
            <a:ext cx="419100" cy="76200"/>
          </a:xfrm>
          <a:custGeom>
            <a:avLst/>
            <a:gdLst/>
            <a:ahLst/>
            <a:cxnLst/>
            <a:rect l="l" t="t" r="r" b="b"/>
            <a:pathLst>
              <a:path w="419100" h="76200">
                <a:moveTo>
                  <a:pt x="0" y="31749"/>
                </a:moveTo>
                <a:lnTo>
                  <a:pt x="0" y="44449"/>
                </a:lnTo>
                <a:lnTo>
                  <a:pt x="342900" y="44449"/>
                </a:lnTo>
                <a:lnTo>
                  <a:pt x="342900" y="76199"/>
                </a:lnTo>
                <a:lnTo>
                  <a:pt x="419100" y="38100"/>
                </a:lnTo>
                <a:lnTo>
                  <a:pt x="406399" y="31749"/>
                </a:lnTo>
                <a:lnTo>
                  <a:pt x="0" y="31749"/>
                </a:lnTo>
                <a:close/>
              </a:path>
              <a:path w="419100" h="76200">
                <a:moveTo>
                  <a:pt x="342900" y="0"/>
                </a:moveTo>
                <a:lnTo>
                  <a:pt x="342900" y="31749"/>
                </a:lnTo>
                <a:lnTo>
                  <a:pt x="406399" y="31749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80558" y="4252054"/>
            <a:ext cx="1147182" cy="1066800"/>
          </a:xfrm>
          <a:custGeom>
            <a:avLst/>
            <a:gdLst/>
            <a:ahLst/>
            <a:cxnLst/>
            <a:rect l="l" t="t" r="r" b="b"/>
            <a:pathLst>
              <a:path w="1147182" h="1066800">
                <a:moveTo>
                  <a:pt x="834239" y="969010"/>
                </a:moveTo>
                <a:lnTo>
                  <a:pt x="496935" y="969010"/>
                </a:lnTo>
                <a:lnTo>
                  <a:pt x="504325" y="980440"/>
                </a:lnTo>
                <a:lnTo>
                  <a:pt x="529798" y="1010919"/>
                </a:lnTo>
                <a:lnTo>
                  <a:pt x="559640" y="1035050"/>
                </a:lnTo>
                <a:lnTo>
                  <a:pt x="604923" y="1057910"/>
                </a:lnTo>
                <a:lnTo>
                  <a:pt x="653214" y="1066800"/>
                </a:lnTo>
                <a:lnTo>
                  <a:pt x="685046" y="1066800"/>
                </a:lnTo>
                <a:lnTo>
                  <a:pt x="731033" y="1055370"/>
                </a:lnTo>
                <a:lnTo>
                  <a:pt x="773445" y="1032510"/>
                </a:lnTo>
                <a:lnTo>
                  <a:pt x="810636" y="999490"/>
                </a:lnTo>
                <a:lnTo>
                  <a:pt x="834239" y="969010"/>
                </a:lnTo>
                <a:close/>
              </a:path>
              <a:path w="1147182" h="1066800">
                <a:moveTo>
                  <a:pt x="1077127" y="872489"/>
                </a:moveTo>
                <a:lnTo>
                  <a:pt x="175158" y="872489"/>
                </a:lnTo>
                <a:lnTo>
                  <a:pt x="175959" y="873760"/>
                </a:lnTo>
                <a:lnTo>
                  <a:pt x="177605" y="877569"/>
                </a:lnTo>
                <a:lnTo>
                  <a:pt x="199549" y="911860"/>
                </a:lnTo>
                <a:lnTo>
                  <a:pt x="225431" y="941069"/>
                </a:lnTo>
                <a:lnTo>
                  <a:pt x="270226" y="975360"/>
                </a:lnTo>
                <a:lnTo>
                  <a:pt x="337723" y="1000760"/>
                </a:lnTo>
                <a:lnTo>
                  <a:pt x="373352" y="1004569"/>
                </a:lnTo>
                <a:lnTo>
                  <a:pt x="391354" y="1004569"/>
                </a:lnTo>
                <a:lnTo>
                  <a:pt x="445150" y="993140"/>
                </a:lnTo>
                <a:lnTo>
                  <a:pt x="496935" y="969010"/>
                </a:lnTo>
                <a:lnTo>
                  <a:pt x="834239" y="969010"/>
                </a:lnTo>
                <a:lnTo>
                  <a:pt x="840962" y="958850"/>
                </a:lnTo>
                <a:lnTo>
                  <a:pt x="849261" y="942339"/>
                </a:lnTo>
                <a:lnTo>
                  <a:pt x="856553" y="927100"/>
                </a:lnTo>
                <a:lnTo>
                  <a:pt x="862778" y="909319"/>
                </a:lnTo>
                <a:lnTo>
                  <a:pt x="1035652" y="909319"/>
                </a:lnTo>
                <a:lnTo>
                  <a:pt x="1039573" y="906780"/>
                </a:lnTo>
                <a:lnTo>
                  <a:pt x="1050777" y="899160"/>
                </a:lnTo>
                <a:lnTo>
                  <a:pt x="1061378" y="889000"/>
                </a:lnTo>
                <a:lnTo>
                  <a:pt x="1071334" y="878839"/>
                </a:lnTo>
                <a:lnTo>
                  <a:pt x="1077127" y="872489"/>
                </a:lnTo>
                <a:close/>
              </a:path>
              <a:path w="1147182" h="1066800">
                <a:moveTo>
                  <a:pt x="1035652" y="909319"/>
                </a:moveTo>
                <a:lnTo>
                  <a:pt x="862778" y="909319"/>
                </a:lnTo>
                <a:lnTo>
                  <a:pt x="874065" y="915669"/>
                </a:lnTo>
                <a:lnTo>
                  <a:pt x="885723" y="922019"/>
                </a:lnTo>
                <a:lnTo>
                  <a:pt x="897703" y="927100"/>
                </a:lnTo>
                <a:lnTo>
                  <a:pt x="909954" y="929639"/>
                </a:lnTo>
                <a:lnTo>
                  <a:pt x="922428" y="933450"/>
                </a:lnTo>
                <a:lnTo>
                  <a:pt x="935075" y="934719"/>
                </a:lnTo>
                <a:lnTo>
                  <a:pt x="962078" y="934719"/>
                </a:lnTo>
                <a:lnTo>
                  <a:pt x="976005" y="933450"/>
                </a:lnTo>
                <a:lnTo>
                  <a:pt x="1002772" y="925830"/>
                </a:lnTo>
                <a:lnTo>
                  <a:pt x="1015528" y="920750"/>
                </a:lnTo>
                <a:lnTo>
                  <a:pt x="1027809" y="914400"/>
                </a:lnTo>
                <a:lnTo>
                  <a:pt x="1035652" y="909319"/>
                </a:lnTo>
                <a:close/>
              </a:path>
              <a:path w="1147182" h="1066800">
                <a:moveTo>
                  <a:pt x="329002" y="93980"/>
                </a:moveTo>
                <a:lnTo>
                  <a:pt x="316486" y="93980"/>
                </a:lnTo>
                <a:lnTo>
                  <a:pt x="291392" y="96519"/>
                </a:lnTo>
                <a:lnTo>
                  <a:pt x="243967" y="110489"/>
                </a:lnTo>
                <a:lnTo>
                  <a:pt x="202229" y="135889"/>
                </a:lnTo>
                <a:lnTo>
                  <a:pt x="167382" y="170180"/>
                </a:lnTo>
                <a:lnTo>
                  <a:pt x="140631" y="213360"/>
                </a:lnTo>
                <a:lnTo>
                  <a:pt x="123180" y="261619"/>
                </a:lnTo>
                <a:lnTo>
                  <a:pt x="116235" y="314960"/>
                </a:lnTo>
                <a:lnTo>
                  <a:pt x="116463" y="332739"/>
                </a:lnTo>
                <a:lnTo>
                  <a:pt x="118036" y="351789"/>
                </a:lnTo>
                <a:lnTo>
                  <a:pt x="116643" y="354330"/>
                </a:lnTo>
                <a:lnTo>
                  <a:pt x="69960" y="370839"/>
                </a:lnTo>
                <a:lnTo>
                  <a:pt x="39811" y="396239"/>
                </a:lnTo>
                <a:lnTo>
                  <a:pt x="15413" y="431800"/>
                </a:lnTo>
                <a:lnTo>
                  <a:pt x="1339" y="480060"/>
                </a:lnTo>
                <a:lnTo>
                  <a:pt x="0" y="504189"/>
                </a:lnTo>
                <a:lnTo>
                  <a:pt x="698" y="516889"/>
                </a:lnTo>
                <a:lnTo>
                  <a:pt x="12235" y="563880"/>
                </a:lnTo>
                <a:lnTo>
                  <a:pt x="36986" y="604519"/>
                </a:lnTo>
                <a:lnTo>
                  <a:pt x="63598" y="628650"/>
                </a:lnTo>
                <a:lnTo>
                  <a:pt x="56293" y="638810"/>
                </a:lnTo>
                <a:lnTo>
                  <a:pt x="35587" y="683260"/>
                </a:lnTo>
                <a:lnTo>
                  <a:pt x="29648" y="735330"/>
                </a:lnTo>
                <a:lnTo>
                  <a:pt x="30515" y="748030"/>
                </a:lnTo>
                <a:lnTo>
                  <a:pt x="41545" y="789939"/>
                </a:lnTo>
                <a:lnTo>
                  <a:pt x="62087" y="824230"/>
                </a:lnTo>
                <a:lnTo>
                  <a:pt x="90263" y="850900"/>
                </a:lnTo>
                <a:lnTo>
                  <a:pt x="124198" y="868680"/>
                </a:lnTo>
                <a:lnTo>
                  <a:pt x="149093" y="873760"/>
                </a:lnTo>
                <a:lnTo>
                  <a:pt x="162014" y="873760"/>
                </a:lnTo>
                <a:lnTo>
                  <a:pt x="175158" y="872489"/>
                </a:lnTo>
                <a:lnTo>
                  <a:pt x="1077127" y="872489"/>
                </a:lnTo>
                <a:lnTo>
                  <a:pt x="1103861" y="831850"/>
                </a:lnTo>
                <a:lnTo>
                  <a:pt x="1119405" y="788669"/>
                </a:lnTo>
                <a:lnTo>
                  <a:pt x="1126087" y="741680"/>
                </a:lnTo>
                <a:lnTo>
                  <a:pt x="1138491" y="739139"/>
                </a:lnTo>
                <a:lnTo>
                  <a:pt x="1185719" y="720089"/>
                </a:lnTo>
                <a:lnTo>
                  <a:pt x="1217692" y="697230"/>
                </a:lnTo>
                <a:lnTo>
                  <a:pt x="1252814" y="659130"/>
                </a:lnTo>
                <a:lnTo>
                  <a:pt x="1277922" y="613410"/>
                </a:lnTo>
                <a:lnTo>
                  <a:pt x="1292757" y="563880"/>
                </a:lnTo>
                <a:lnTo>
                  <a:pt x="1297059" y="511810"/>
                </a:lnTo>
                <a:lnTo>
                  <a:pt x="1296108" y="494030"/>
                </a:lnTo>
                <a:lnTo>
                  <a:pt x="1285962" y="443230"/>
                </a:lnTo>
                <a:lnTo>
                  <a:pt x="1264677" y="393700"/>
                </a:lnTo>
                <a:lnTo>
                  <a:pt x="1255062" y="378460"/>
                </a:lnTo>
                <a:lnTo>
                  <a:pt x="1257988" y="370839"/>
                </a:lnTo>
                <a:lnTo>
                  <a:pt x="1267179" y="326389"/>
                </a:lnTo>
                <a:lnTo>
                  <a:pt x="1267991" y="312419"/>
                </a:lnTo>
                <a:lnTo>
                  <a:pt x="1267783" y="297180"/>
                </a:lnTo>
                <a:lnTo>
                  <a:pt x="1261315" y="256539"/>
                </a:lnTo>
                <a:lnTo>
                  <a:pt x="1246656" y="217169"/>
                </a:lnTo>
                <a:lnTo>
                  <a:pt x="1224546" y="182880"/>
                </a:lnTo>
                <a:lnTo>
                  <a:pt x="1215649" y="171450"/>
                </a:lnTo>
                <a:lnTo>
                  <a:pt x="1206033" y="162560"/>
                </a:lnTo>
                <a:lnTo>
                  <a:pt x="1195727" y="152400"/>
                </a:lnTo>
                <a:lnTo>
                  <a:pt x="1184757" y="144780"/>
                </a:lnTo>
                <a:lnTo>
                  <a:pt x="1173152" y="137160"/>
                </a:lnTo>
                <a:lnTo>
                  <a:pt x="1160938" y="129539"/>
                </a:lnTo>
                <a:lnTo>
                  <a:pt x="1148143" y="124460"/>
                </a:lnTo>
                <a:lnTo>
                  <a:pt x="1147182" y="120650"/>
                </a:lnTo>
                <a:lnTo>
                  <a:pt x="412774" y="120650"/>
                </a:lnTo>
                <a:lnTo>
                  <a:pt x="401465" y="114300"/>
                </a:lnTo>
                <a:lnTo>
                  <a:pt x="389879" y="107950"/>
                </a:lnTo>
                <a:lnTo>
                  <a:pt x="366011" y="100330"/>
                </a:lnTo>
                <a:lnTo>
                  <a:pt x="341453" y="95250"/>
                </a:lnTo>
                <a:lnTo>
                  <a:pt x="329002" y="93980"/>
                </a:lnTo>
                <a:close/>
              </a:path>
              <a:path w="1147182" h="1066800">
                <a:moveTo>
                  <a:pt x="563796" y="29210"/>
                </a:moveTo>
                <a:lnTo>
                  <a:pt x="514426" y="36830"/>
                </a:lnTo>
                <a:lnTo>
                  <a:pt x="479453" y="53339"/>
                </a:lnTo>
                <a:lnTo>
                  <a:pt x="457857" y="68580"/>
                </a:lnTo>
                <a:lnTo>
                  <a:pt x="447724" y="76200"/>
                </a:lnTo>
                <a:lnTo>
                  <a:pt x="438099" y="86360"/>
                </a:lnTo>
                <a:lnTo>
                  <a:pt x="429033" y="96519"/>
                </a:lnTo>
                <a:lnTo>
                  <a:pt x="420575" y="107950"/>
                </a:lnTo>
                <a:lnTo>
                  <a:pt x="412774" y="120650"/>
                </a:lnTo>
                <a:lnTo>
                  <a:pt x="1147182" y="120650"/>
                </a:lnTo>
                <a:lnTo>
                  <a:pt x="1129972" y="77469"/>
                </a:lnTo>
                <a:lnTo>
                  <a:pt x="1127706" y="73660"/>
                </a:lnTo>
                <a:lnTo>
                  <a:pt x="667382" y="73660"/>
                </a:lnTo>
                <a:lnTo>
                  <a:pt x="657893" y="66039"/>
                </a:lnTo>
                <a:lnTo>
                  <a:pt x="625463" y="44450"/>
                </a:lnTo>
                <a:lnTo>
                  <a:pt x="588766" y="31750"/>
                </a:lnTo>
                <a:lnTo>
                  <a:pt x="563796" y="29210"/>
                </a:lnTo>
                <a:close/>
              </a:path>
              <a:path w="1147182" h="1066800">
                <a:moveTo>
                  <a:pt x="796611" y="0"/>
                </a:moveTo>
                <a:lnTo>
                  <a:pt x="785036" y="0"/>
                </a:lnTo>
                <a:lnTo>
                  <a:pt x="773522" y="1269"/>
                </a:lnTo>
                <a:lnTo>
                  <a:pt x="729230" y="15239"/>
                </a:lnTo>
                <a:lnTo>
                  <a:pt x="690525" y="44450"/>
                </a:lnTo>
                <a:lnTo>
                  <a:pt x="667382" y="73660"/>
                </a:lnTo>
                <a:lnTo>
                  <a:pt x="1127706" y="73660"/>
                </a:lnTo>
                <a:lnTo>
                  <a:pt x="1123175" y="66039"/>
                </a:lnTo>
                <a:lnTo>
                  <a:pt x="1115463" y="55880"/>
                </a:lnTo>
                <a:lnTo>
                  <a:pt x="1113306" y="53339"/>
                </a:lnTo>
                <a:lnTo>
                  <a:pt x="891897" y="53339"/>
                </a:lnTo>
                <a:lnTo>
                  <a:pt x="884497" y="43180"/>
                </a:lnTo>
                <a:lnTo>
                  <a:pt x="876069" y="35560"/>
                </a:lnTo>
                <a:lnTo>
                  <a:pt x="866389" y="26669"/>
                </a:lnTo>
                <a:lnTo>
                  <a:pt x="855231" y="19050"/>
                </a:lnTo>
                <a:lnTo>
                  <a:pt x="842371" y="11430"/>
                </a:lnTo>
                <a:lnTo>
                  <a:pt x="819714" y="3810"/>
                </a:lnTo>
                <a:lnTo>
                  <a:pt x="808190" y="1269"/>
                </a:lnTo>
                <a:lnTo>
                  <a:pt x="796611" y="0"/>
                </a:lnTo>
                <a:close/>
              </a:path>
              <a:path w="1147182" h="1066800">
                <a:moveTo>
                  <a:pt x="1009586" y="0"/>
                </a:moveTo>
                <a:lnTo>
                  <a:pt x="997925" y="0"/>
                </a:lnTo>
                <a:lnTo>
                  <a:pt x="974740" y="2539"/>
                </a:lnTo>
                <a:lnTo>
                  <a:pt x="930460" y="20319"/>
                </a:lnTo>
                <a:lnTo>
                  <a:pt x="891897" y="53339"/>
                </a:lnTo>
                <a:lnTo>
                  <a:pt x="1113306" y="53339"/>
                </a:lnTo>
                <a:lnTo>
                  <a:pt x="1077056" y="20319"/>
                </a:lnTo>
                <a:lnTo>
                  <a:pt x="1032771" y="2539"/>
                </a:lnTo>
                <a:lnTo>
                  <a:pt x="10095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33965" y="5500390"/>
            <a:ext cx="58280" cy="57232"/>
          </a:xfrm>
          <a:custGeom>
            <a:avLst/>
            <a:gdLst/>
            <a:ahLst/>
            <a:cxnLst/>
            <a:rect l="l" t="t" r="r" b="b"/>
            <a:pathLst>
              <a:path w="58280" h="57232">
                <a:moveTo>
                  <a:pt x="18892" y="0"/>
                </a:moveTo>
                <a:lnTo>
                  <a:pt x="8694" y="6900"/>
                </a:lnTo>
                <a:lnTo>
                  <a:pt x="1987" y="18818"/>
                </a:lnTo>
                <a:lnTo>
                  <a:pt x="0" y="35465"/>
                </a:lnTo>
                <a:lnTo>
                  <a:pt x="6211" y="46815"/>
                </a:lnTo>
                <a:lnTo>
                  <a:pt x="17474" y="54532"/>
                </a:lnTo>
                <a:lnTo>
                  <a:pt x="33024" y="57232"/>
                </a:lnTo>
                <a:lnTo>
                  <a:pt x="45924" y="51998"/>
                </a:lnTo>
                <a:lnTo>
                  <a:pt x="54908" y="41661"/>
                </a:lnTo>
                <a:lnTo>
                  <a:pt x="58280" y="27919"/>
                </a:lnTo>
                <a:lnTo>
                  <a:pt x="55933" y="16701"/>
                </a:lnTo>
                <a:lnTo>
                  <a:pt x="48561" y="7320"/>
                </a:lnTo>
                <a:lnTo>
                  <a:pt x="36201" y="1372"/>
                </a:lnTo>
                <a:lnTo>
                  <a:pt x="188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65918" y="5387497"/>
            <a:ext cx="118503" cy="117027"/>
          </a:xfrm>
          <a:custGeom>
            <a:avLst/>
            <a:gdLst/>
            <a:ahLst/>
            <a:cxnLst/>
            <a:rect l="l" t="t" r="r" b="b"/>
            <a:pathLst>
              <a:path w="118503" h="117027">
                <a:moveTo>
                  <a:pt x="49121" y="0"/>
                </a:moveTo>
                <a:lnTo>
                  <a:pt x="14083" y="20336"/>
                </a:lnTo>
                <a:lnTo>
                  <a:pt x="0" y="60281"/>
                </a:lnTo>
                <a:lnTo>
                  <a:pt x="1944" y="73490"/>
                </a:lnTo>
                <a:lnTo>
                  <a:pt x="24461" y="104990"/>
                </a:lnTo>
                <a:lnTo>
                  <a:pt x="67990" y="117027"/>
                </a:lnTo>
                <a:lnTo>
                  <a:pt x="81656" y="113282"/>
                </a:lnTo>
                <a:lnTo>
                  <a:pt x="111759" y="85888"/>
                </a:lnTo>
                <a:lnTo>
                  <a:pt x="118503" y="58403"/>
                </a:lnTo>
                <a:lnTo>
                  <a:pt x="118423" y="55310"/>
                </a:lnTo>
                <a:lnTo>
                  <a:pt x="103531" y="20140"/>
                </a:lnTo>
                <a:lnTo>
                  <a:pt x="65939" y="1158"/>
                </a:lnTo>
                <a:lnTo>
                  <a:pt x="491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35141" y="5227623"/>
            <a:ext cx="177286" cy="176596"/>
          </a:xfrm>
          <a:custGeom>
            <a:avLst/>
            <a:gdLst/>
            <a:ahLst/>
            <a:cxnLst/>
            <a:rect l="l" t="t" r="r" b="b"/>
            <a:pathLst>
              <a:path w="177286" h="176596">
                <a:moveTo>
                  <a:pt x="81785" y="0"/>
                </a:moveTo>
                <a:lnTo>
                  <a:pt x="43734" y="12128"/>
                </a:lnTo>
                <a:lnTo>
                  <a:pt x="15324" y="40434"/>
                </a:lnTo>
                <a:lnTo>
                  <a:pt x="928" y="81964"/>
                </a:lnTo>
                <a:lnTo>
                  <a:pt x="0" y="98237"/>
                </a:lnTo>
                <a:lnTo>
                  <a:pt x="2446" y="111291"/>
                </a:lnTo>
                <a:lnTo>
                  <a:pt x="21080" y="145341"/>
                </a:lnTo>
                <a:lnTo>
                  <a:pt x="54868" y="168494"/>
                </a:lnTo>
                <a:lnTo>
                  <a:pt x="101516" y="176596"/>
                </a:lnTo>
                <a:lnTo>
                  <a:pt x="115406" y="173378"/>
                </a:lnTo>
                <a:lnTo>
                  <a:pt x="150756" y="152008"/>
                </a:lnTo>
                <a:lnTo>
                  <a:pt x="172664" y="117027"/>
                </a:lnTo>
                <a:lnTo>
                  <a:pt x="177286" y="88659"/>
                </a:lnTo>
                <a:lnTo>
                  <a:pt x="177193" y="84576"/>
                </a:lnTo>
                <a:lnTo>
                  <a:pt x="165876" y="45446"/>
                </a:lnTo>
                <a:lnTo>
                  <a:pt x="138144" y="16074"/>
                </a:lnTo>
                <a:lnTo>
                  <a:pt x="97556" y="1036"/>
                </a:lnTo>
                <a:lnTo>
                  <a:pt x="817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80558" y="4251463"/>
            <a:ext cx="1297059" cy="1067390"/>
          </a:xfrm>
          <a:custGeom>
            <a:avLst/>
            <a:gdLst/>
            <a:ahLst/>
            <a:cxnLst/>
            <a:rect l="l" t="t" r="r" b="b"/>
            <a:pathLst>
              <a:path w="1297059" h="1067390">
                <a:moveTo>
                  <a:pt x="118037" y="351545"/>
                </a:moveTo>
                <a:lnTo>
                  <a:pt x="116463" y="333001"/>
                </a:lnTo>
                <a:lnTo>
                  <a:pt x="116236" y="314669"/>
                </a:lnTo>
                <a:lnTo>
                  <a:pt x="117309" y="296617"/>
                </a:lnTo>
                <a:lnTo>
                  <a:pt x="127890" y="244790"/>
                </a:lnTo>
                <a:lnTo>
                  <a:pt x="148574" y="197838"/>
                </a:lnTo>
                <a:lnTo>
                  <a:pt x="178157" y="157538"/>
                </a:lnTo>
                <a:lnTo>
                  <a:pt x="215435" y="125663"/>
                </a:lnTo>
                <a:lnTo>
                  <a:pt x="259203" y="103990"/>
                </a:lnTo>
                <a:lnTo>
                  <a:pt x="303937" y="94617"/>
                </a:lnTo>
                <a:lnTo>
                  <a:pt x="316485" y="94028"/>
                </a:lnTo>
                <a:lnTo>
                  <a:pt x="329002" y="94309"/>
                </a:lnTo>
                <a:lnTo>
                  <a:pt x="378049" y="103986"/>
                </a:lnTo>
                <a:lnTo>
                  <a:pt x="412773" y="120000"/>
                </a:lnTo>
                <a:lnTo>
                  <a:pt x="420575" y="108015"/>
                </a:lnTo>
                <a:lnTo>
                  <a:pt x="447724" y="76711"/>
                </a:lnTo>
                <a:lnTo>
                  <a:pt x="479453" y="52864"/>
                </a:lnTo>
                <a:lnTo>
                  <a:pt x="514426" y="37096"/>
                </a:lnTo>
                <a:lnTo>
                  <a:pt x="563797" y="29711"/>
                </a:lnTo>
                <a:lnTo>
                  <a:pt x="576299" y="30454"/>
                </a:lnTo>
                <a:lnTo>
                  <a:pt x="613398" y="39262"/>
                </a:lnTo>
                <a:lnTo>
                  <a:pt x="647851" y="57731"/>
                </a:lnTo>
                <a:lnTo>
                  <a:pt x="667382" y="74081"/>
                </a:lnTo>
                <a:lnTo>
                  <a:pt x="674421" y="63373"/>
                </a:lnTo>
                <a:lnTo>
                  <a:pt x="708949" y="28038"/>
                </a:lnTo>
                <a:lnTo>
                  <a:pt x="750908" y="6256"/>
                </a:lnTo>
                <a:lnTo>
                  <a:pt x="785036" y="63"/>
                </a:lnTo>
                <a:lnTo>
                  <a:pt x="796611" y="104"/>
                </a:lnTo>
                <a:lnTo>
                  <a:pt x="842371" y="11659"/>
                </a:lnTo>
                <a:lnTo>
                  <a:pt x="876069" y="35168"/>
                </a:lnTo>
                <a:lnTo>
                  <a:pt x="891897" y="52671"/>
                </a:lnTo>
                <a:lnTo>
                  <a:pt x="900809" y="43308"/>
                </a:lnTo>
                <a:lnTo>
                  <a:pt x="941132" y="14810"/>
                </a:lnTo>
                <a:lnTo>
                  <a:pt x="986291" y="1108"/>
                </a:lnTo>
                <a:lnTo>
                  <a:pt x="1009586" y="0"/>
                </a:lnTo>
                <a:lnTo>
                  <a:pt x="1021219" y="915"/>
                </a:lnTo>
                <a:lnTo>
                  <a:pt x="1066382" y="14599"/>
                </a:lnTo>
                <a:lnTo>
                  <a:pt x="1106832" y="45345"/>
                </a:lnTo>
                <a:lnTo>
                  <a:pt x="1129972" y="76927"/>
                </a:lnTo>
                <a:lnTo>
                  <a:pt x="1148142" y="124139"/>
                </a:lnTo>
                <a:lnTo>
                  <a:pt x="1160937" y="130044"/>
                </a:lnTo>
                <a:lnTo>
                  <a:pt x="1195726" y="152886"/>
                </a:lnTo>
                <a:lnTo>
                  <a:pt x="1224546" y="182388"/>
                </a:lnTo>
                <a:lnTo>
                  <a:pt x="1246656" y="217224"/>
                </a:lnTo>
                <a:lnTo>
                  <a:pt x="1261315" y="256069"/>
                </a:lnTo>
                <a:lnTo>
                  <a:pt x="1267783" y="297600"/>
                </a:lnTo>
                <a:lnTo>
                  <a:pt x="1267991" y="311811"/>
                </a:lnTo>
                <a:lnTo>
                  <a:pt x="1267179" y="326124"/>
                </a:lnTo>
                <a:lnTo>
                  <a:pt x="1257988" y="370791"/>
                </a:lnTo>
                <a:lnTo>
                  <a:pt x="1255062" y="378455"/>
                </a:lnTo>
                <a:lnTo>
                  <a:pt x="1264677" y="393724"/>
                </a:lnTo>
                <a:lnTo>
                  <a:pt x="1285962" y="442599"/>
                </a:lnTo>
                <a:lnTo>
                  <a:pt x="1296108" y="494350"/>
                </a:lnTo>
                <a:lnTo>
                  <a:pt x="1297059" y="511855"/>
                </a:lnTo>
                <a:lnTo>
                  <a:pt x="1296812" y="529352"/>
                </a:lnTo>
                <a:lnTo>
                  <a:pt x="1288970" y="580965"/>
                </a:lnTo>
                <a:lnTo>
                  <a:pt x="1270682" y="629538"/>
                </a:lnTo>
                <a:lnTo>
                  <a:pt x="1242207" y="672853"/>
                </a:lnTo>
                <a:lnTo>
                  <a:pt x="1207430" y="705989"/>
                </a:lnTo>
                <a:lnTo>
                  <a:pt x="1174338" y="726240"/>
                </a:lnTo>
                <a:lnTo>
                  <a:pt x="1138492" y="739285"/>
                </a:lnTo>
                <a:lnTo>
                  <a:pt x="1126087" y="741958"/>
                </a:lnTo>
                <a:lnTo>
                  <a:pt x="1124915" y="757968"/>
                </a:lnTo>
                <a:lnTo>
                  <a:pt x="1115152" y="803562"/>
                </a:lnTo>
                <a:lnTo>
                  <a:pt x="1096909" y="844472"/>
                </a:lnTo>
                <a:lnTo>
                  <a:pt x="1071334" y="879371"/>
                </a:lnTo>
                <a:lnTo>
                  <a:pt x="1039573" y="906931"/>
                </a:lnTo>
                <a:lnTo>
                  <a:pt x="1002772" y="925824"/>
                </a:lnTo>
                <a:lnTo>
                  <a:pt x="962078" y="934724"/>
                </a:lnTo>
                <a:lnTo>
                  <a:pt x="947846" y="935240"/>
                </a:lnTo>
                <a:lnTo>
                  <a:pt x="935075" y="934598"/>
                </a:lnTo>
                <a:lnTo>
                  <a:pt x="897702" y="926475"/>
                </a:lnTo>
                <a:lnTo>
                  <a:pt x="862778" y="909396"/>
                </a:lnTo>
                <a:lnTo>
                  <a:pt x="856553" y="926523"/>
                </a:lnTo>
                <a:lnTo>
                  <a:pt x="831717" y="973105"/>
                </a:lnTo>
                <a:lnTo>
                  <a:pt x="798920" y="1011611"/>
                </a:lnTo>
                <a:lnTo>
                  <a:pt x="759806" y="1040913"/>
                </a:lnTo>
                <a:lnTo>
                  <a:pt x="716020" y="1059882"/>
                </a:lnTo>
                <a:lnTo>
                  <a:pt x="669207" y="1067390"/>
                </a:lnTo>
                <a:lnTo>
                  <a:pt x="653215" y="1067150"/>
                </a:lnTo>
                <a:lnTo>
                  <a:pt x="604924" y="1057621"/>
                </a:lnTo>
                <a:lnTo>
                  <a:pt x="559641" y="1035100"/>
                </a:lnTo>
                <a:lnTo>
                  <a:pt x="529798" y="1010616"/>
                </a:lnTo>
                <a:lnTo>
                  <a:pt x="504325" y="980321"/>
                </a:lnTo>
                <a:lnTo>
                  <a:pt x="496936" y="969040"/>
                </a:lnTo>
                <a:lnTo>
                  <a:pt x="480031" y="978909"/>
                </a:lnTo>
                <a:lnTo>
                  <a:pt x="427334" y="998720"/>
                </a:lnTo>
                <a:lnTo>
                  <a:pt x="373352" y="1004272"/>
                </a:lnTo>
                <a:lnTo>
                  <a:pt x="355447" y="1003051"/>
                </a:lnTo>
                <a:lnTo>
                  <a:pt x="303133" y="990466"/>
                </a:lnTo>
                <a:lnTo>
                  <a:pt x="254605" y="964935"/>
                </a:lnTo>
                <a:lnTo>
                  <a:pt x="212038" y="927021"/>
                </a:lnTo>
                <a:lnTo>
                  <a:pt x="188045" y="895143"/>
                </a:lnTo>
                <a:lnTo>
                  <a:pt x="175158" y="872598"/>
                </a:lnTo>
                <a:lnTo>
                  <a:pt x="162014" y="873587"/>
                </a:lnTo>
                <a:lnTo>
                  <a:pt x="124198" y="868074"/>
                </a:lnTo>
                <a:lnTo>
                  <a:pt x="80139" y="843232"/>
                </a:lnTo>
                <a:lnTo>
                  <a:pt x="54299" y="813629"/>
                </a:lnTo>
                <a:lnTo>
                  <a:pt x="36719" y="776463"/>
                </a:lnTo>
                <a:lnTo>
                  <a:pt x="29562" y="734613"/>
                </a:lnTo>
                <a:lnTo>
                  <a:pt x="29615" y="721189"/>
                </a:lnTo>
                <a:lnTo>
                  <a:pt x="35587" y="682949"/>
                </a:lnTo>
                <a:lnTo>
                  <a:pt x="56293" y="638350"/>
                </a:lnTo>
                <a:lnTo>
                  <a:pt x="63598" y="628634"/>
                </a:lnTo>
                <a:lnTo>
                  <a:pt x="53993" y="621382"/>
                </a:lnTo>
                <a:lnTo>
                  <a:pt x="23023" y="585217"/>
                </a:lnTo>
                <a:lnTo>
                  <a:pt x="4750" y="540716"/>
                </a:lnTo>
                <a:lnTo>
                  <a:pt x="0" y="504375"/>
                </a:lnTo>
                <a:lnTo>
                  <a:pt x="208" y="492043"/>
                </a:lnTo>
                <a:lnTo>
                  <a:pt x="10429" y="443359"/>
                </a:lnTo>
                <a:lnTo>
                  <a:pt x="30969" y="406797"/>
                </a:lnTo>
                <a:lnTo>
                  <a:pt x="59359" y="378168"/>
                </a:lnTo>
                <a:lnTo>
                  <a:pt x="104435" y="357021"/>
                </a:lnTo>
                <a:lnTo>
                  <a:pt x="116643" y="354903"/>
                </a:lnTo>
                <a:lnTo>
                  <a:pt x="118037" y="35154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33965" y="5500390"/>
            <a:ext cx="58280" cy="57232"/>
          </a:xfrm>
          <a:custGeom>
            <a:avLst/>
            <a:gdLst/>
            <a:ahLst/>
            <a:cxnLst/>
            <a:rect l="l" t="t" r="r" b="b"/>
            <a:pathLst>
              <a:path w="58280" h="57232">
                <a:moveTo>
                  <a:pt x="58280" y="27919"/>
                </a:moveTo>
                <a:lnTo>
                  <a:pt x="54908" y="41661"/>
                </a:lnTo>
                <a:lnTo>
                  <a:pt x="45923" y="51998"/>
                </a:lnTo>
                <a:lnTo>
                  <a:pt x="33024" y="57232"/>
                </a:lnTo>
                <a:lnTo>
                  <a:pt x="17474" y="54532"/>
                </a:lnTo>
                <a:lnTo>
                  <a:pt x="6211" y="46814"/>
                </a:lnTo>
                <a:lnTo>
                  <a:pt x="0" y="35464"/>
                </a:lnTo>
                <a:lnTo>
                  <a:pt x="1987" y="18818"/>
                </a:lnTo>
                <a:lnTo>
                  <a:pt x="8694" y="6900"/>
                </a:lnTo>
                <a:lnTo>
                  <a:pt x="18893" y="0"/>
                </a:lnTo>
                <a:lnTo>
                  <a:pt x="36201" y="1372"/>
                </a:lnTo>
                <a:lnTo>
                  <a:pt x="48561" y="7321"/>
                </a:lnTo>
                <a:lnTo>
                  <a:pt x="55933" y="16702"/>
                </a:lnTo>
                <a:lnTo>
                  <a:pt x="58280" y="2791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65918" y="5387497"/>
            <a:ext cx="118503" cy="117028"/>
          </a:xfrm>
          <a:custGeom>
            <a:avLst/>
            <a:gdLst/>
            <a:ahLst/>
            <a:cxnLst/>
            <a:rect l="l" t="t" r="r" b="b"/>
            <a:pathLst>
              <a:path w="118503" h="117028">
                <a:moveTo>
                  <a:pt x="118503" y="58404"/>
                </a:moveTo>
                <a:lnTo>
                  <a:pt x="103964" y="97288"/>
                </a:lnTo>
                <a:lnTo>
                  <a:pt x="67989" y="117028"/>
                </a:lnTo>
                <a:lnTo>
                  <a:pt x="51464" y="115755"/>
                </a:lnTo>
                <a:lnTo>
                  <a:pt x="14365" y="96191"/>
                </a:lnTo>
                <a:lnTo>
                  <a:pt x="0" y="60281"/>
                </a:lnTo>
                <a:lnTo>
                  <a:pt x="1691" y="45399"/>
                </a:lnTo>
                <a:lnTo>
                  <a:pt x="23974" y="10889"/>
                </a:lnTo>
                <a:lnTo>
                  <a:pt x="49121" y="0"/>
                </a:lnTo>
                <a:lnTo>
                  <a:pt x="65939" y="1158"/>
                </a:lnTo>
                <a:lnTo>
                  <a:pt x="103531" y="20140"/>
                </a:lnTo>
                <a:lnTo>
                  <a:pt x="118423" y="55310"/>
                </a:lnTo>
                <a:lnTo>
                  <a:pt x="118503" y="584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35141" y="5227623"/>
            <a:ext cx="177286" cy="176595"/>
          </a:xfrm>
          <a:custGeom>
            <a:avLst/>
            <a:gdLst/>
            <a:ahLst/>
            <a:cxnLst/>
            <a:rect l="l" t="t" r="r" b="b"/>
            <a:pathLst>
              <a:path w="177286" h="176595">
                <a:moveTo>
                  <a:pt x="177286" y="88658"/>
                </a:moveTo>
                <a:lnTo>
                  <a:pt x="167169" y="129884"/>
                </a:lnTo>
                <a:lnTo>
                  <a:pt x="140214" y="160895"/>
                </a:lnTo>
                <a:lnTo>
                  <a:pt x="101516" y="176595"/>
                </a:lnTo>
                <a:lnTo>
                  <a:pt x="84679" y="175823"/>
                </a:lnTo>
                <a:lnTo>
                  <a:pt x="42063" y="162243"/>
                </a:lnTo>
                <a:lnTo>
                  <a:pt x="13071" y="134996"/>
                </a:lnTo>
                <a:lnTo>
                  <a:pt x="0" y="98236"/>
                </a:lnTo>
                <a:lnTo>
                  <a:pt x="928" y="81964"/>
                </a:lnTo>
                <a:lnTo>
                  <a:pt x="15324" y="40433"/>
                </a:lnTo>
                <a:lnTo>
                  <a:pt x="43734" y="12128"/>
                </a:lnTo>
                <a:lnTo>
                  <a:pt x="81785" y="0"/>
                </a:lnTo>
                <a:lnTo>
                  <a:pt x="97557" y="1036"/>
                </a:lnTo>
                <a:lnTo>
                  <a:pt x="138145" y="16074"/>
                </a:lnTo>
                <a:lnTo>
                  <a:pt x="165876" y="45446"/>
                </a:lnTo>
                <a:lnTo>
                  <a:pt x="177194" y="84576"/>
                </a:lnTo>
                <a:lnTo>
                  <a:pt x="177286" y="8865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49510" y="4876873"/>
            <a:ext cx="72864" cy="18118"/>
          </a:xfrm>
          <a:custGeom>
            <a:avLst/>
            <a:gdLst/>
            <a:ahLst/>
            <a:cxnLst/>
            <a:rect l="l" t="t" r="r" b="b"/>
            <a:pathLst>
              <a:path w="72864" h="18118">
                <a:moveTo>
                  <a:pt x="72864" y="17703"/>
                </a:moveTo>
                <a:lnTo>
                  <a:pt x="23137" y="11197"/>
                </a:lnTo>
                <a:lnTo>
                  <a:pt x="11352" y="6242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65159" y="5109961"/>
            <a:ext cx="24234" cy="7882"/>
          </a:xfrm>
          <a:custGeom>
            <a:avLst/>
            <a:gdLst/>
            <a:ahLst/>
            <a:cxnLst/>
            <a:rect l="l" t="t" r="r" b="b"/>
            <a:pathLst>
              <a:path w="24234" h="7882">
                <a:moveTo>
                  <a:pt x="24234" y="0"/>
                </a:moveTo>
                <a:lnTo>
                  <a:pt x="12282" y="4597"/>
                </a:lnTo>
                <a:lnTo>
                  <a:pt x="0" y="78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59017" y="5179289"/>
            <a:ext cx="16743" cy="34166"/>
          </a:xfrm>
          <a:custGeom>
            <a:avLst/>
            <a:gdLst/>
            <a:ahLst/>
            <a:cxnLst/>
            <a:rect l="l" t="t" r="r" b="b"/>
            <a:pathLst>
              <a:path w="16743" h="34166">
                <a:moveTo>
                  <a:pt x="16743" y="34166"/>
                </a:moveTo>
                <a:lnTo>
                  <a:pt x="10582" y="23137"/>
                </a:lnTo>
                <a:lnTo>
                  <a:pt x="4997" y="11739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40405" y="5106306"/>
            <a:ext cx="5653" cy="37730"/>
          </a:xfrm>
          <a:custGeom>
            <a:avLst/>
            <a:gdLst/>
            <a:ahLst/>
            <a:cxnLst/>
            <a:rect l="l" t="t" r="r" b="b"/>
            <a:pathLst>
              <a:path w="5653" h="37730">
                <a:moveTo>
                  <a:pt x="5653" y="0"/>
                </a:moveTo>
                <a:lnTo>
                  <a:pt x="4397" y="12694"/>
                </a:lnTo>
                <a:lnTo>
                  <a:pt x="2511" y="25281"/>
                </a:lnTo>
                <a:lnTo>
                  <a:pt x="0" y="377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05045" y="4814986"/>
            <a:ext cx="97223" cy="163587"/>
          </a:xfrm>
          <a:custGeom>
            <a:avLst/>
            <a:gdLst/>
            <a:ahLst/>
            <a:cxnLst/>
            <a:rect l="l" t="t" r="r" b="b"/>
            <a:pathLst>
              <a:path w="97223" h="163587">
                <a:moveTo>
                  <a:pt x="0" y="0"/>
                </a:moveTo>
                <a:lnTo>
                  <a:pt x="31546" y="22184"/>
                </a:lnTo>
                <a:lnTo>
                  <a:pt x="57699" y="50822"/>
                </a:lnTo>
                <a:lnTo>
                  <a:pt x="77801" y="84726"/>
                </a:lnTo>
                <a:lnTo>
                  <a:pt x="91194" y="122710"/>
                </a:lnTo>
                <a:lnTo>
                  <a:pt x="96072" y="149713"/>
                </a:lnTo>
                <a:lnTo>
                  <a:pt x="97223" y="163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93623" y="4627308"/>
            <a:ext cx="41385" cy="64106"/>
          </a:xfrm>
          <a:custGeom>
            <a:avLst/>
            <a:gdLst/>
            <a:ahLst/>
            <a:cxnLst/>
            <a:rect l="l" t="t" r="r" b="b"/>
            <a:pathLst>
              <a:path w="41385" h="64106">
                <a:moveTo>
                  <a:pt x="41385" y="0"/>
                </a:moveTo>
                <a:lnTo>
                  <a:pt x="23873" y="34654"/>
                </a:lnTo>
                <a:lnTo>
                  <a:pt x="8616" y="54940"/>
                </a:lnTo>
                <a:lnTo>
                  <a:pt x="0" y="641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30837" y="4382141"/>
            <a:ext cx="2271" cy="25284"/>
          </a:xfrm>
          <a:custGeom>
            <a:avLst/>
            <a:gdLst/>
            <a:ahLst/>
            <a:cxnLst/>
            <a:rect l="l" t="t" r="r" b="b"/>
            <a:pathLst>
              <a:path w="2271" h="25284">
                <a:moveTo>
                  <a:pt x="0" y="0"/>
                </a:moveTo>
                <a:lnTo>
                  <a:pt x="1577" y="12594"/>
                </a:lnTo>
                <a:lnTo>
                  <a:pt x="2271" y="252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53585" y="4311970"/>
            <a:ext cx="17889" cy="33772"/>
          </a:xfrm>
          <a:custGeom>
            <a:avLst/>
            <a:gdLst/>
            <a:ahLst/>
            <a:cxnLst/>
            <a:rect l="l" t="t" r="r" b="b"/>
            <a:pathLst>
              <a:path w="17889" h="33772">
                <a:moveTo>
                  <a:pt x="0" y="33772"/>
                </a:moveTo>
                <a:lnTo>
                  <a:pt x="5149" y="21980"/>
                </a:lnTo>
                <a:lnTo>
                  <a:pt x="11122" y="10705"/>
                </a:lnTo>
                <a:lnTo>
                  <a:pt x="1788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45572" y="4340150"/>
            <a:ext cx="6819" cy="24557"/>
          </a:xfrm>
          <a:custGeom>
            <a:avLst/>
            <a:gdLst/>
            <a:ahLst/>
            <a:cxnLst/>
            <a:rect l="l" t="t" r="r" b="b"/>
            <a:pathLst>
              <a:path w="6819" h="24557">
                <a:moveTo>
                  <a:pt x="0" y="24557"/>
                </a:moveTo>
                <a:lnTo>
                  <a:pt x="2930" y="12106"/>
                </a:lnTo>
                <a:lnTo>
                  <a:pt x="681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01455" y="4376363"/>
            <a:ext cx="38658" cy="32949"/>
          </a:xfrm>
          <a:custGeom>
            <a:avLst/>
            <a:gdLst/>
            <a:ahLst/>
            <a:cxnLst/>
            <a:rect l="l" t="t" r="r" b="b"/>
            <a:pathLst>
              <a:path w="38658" h="32949">
                <a:moveTo>
                  <a:pt x="0" y="0"/>
                </a:moveTo>
                <a:lnTo>
                  <a:pt x="10315" y="7248"/>
                </a:lnTo>
                <a:lnTo>
                  <a:pt x="20214" y="15171"/>
                </a:lnTo>
                <a:lnTo>
                  <a:pt x="29670" y="23745"/>
                </a:lnTo>
                <a:lnTo>
                  <a:pt x="38658" y="329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00052" y="4613235"/>
            <a:ext cx="5349" cy="24815"/>
          </a:xfrm>
          <a:custGeom>
            <a:avLst/>
            <a:gdLst/>
            <a:ahLst/>
            <a:cxnLst/>
            <a:rect l="l" t="t" r="r" b="b"/>
            <a:pathLst>
              <a:path w="5349" h="24815">
                <a:moveTo>
                  <a:pt x="5349" y="24815"/>
                </a:moveTo>
                <a:lnTo>
                  <a:pt x="2362" y="1249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883259" y="4614250"/>
            <a:ext cx="68580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bicycle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58346" y="4403828"/>
            <a:ext cx="838200" cy="436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i="1" dirty="0">
                <a:latin typeface="Arial"/>
                <a:cs typeface="Arial"/>
              </a:rPr>
              <a:t>c</a:t>
            </a:r>
            <a:r>
              <a:rPr sz="2800" i="1" spc="-25" dirty="0">
                <a:latin typeface="Arial"/>
                <a:cs typeface="Arial"/>
              </a:rPr>
              <a:t>l</a:t>
            </a:r>
            <a:r>
              <a:rPr sz="2800" i="1" spc="40" dirty="0">
                <a:latin typeface="Arial"/>
                <a:cs typeface="Arial"/>
              </a:rPr>
              <a:t>a</a:t>
            </a:r>
            <a:r>
              <a:rPr sz="2800" i="1" spc="0" dirty="0">
                <a:latin typeface="Arial"/>
                <a:cs typeface="Arial"/>
              </a:rPr>
              <a:t>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10150" y="4629151"/>
            <a:ext cx="571500" cy="76200"/>
          </a:xfrm>
          <a:custGeom>
            <a:avLst/>
            <a:gdLst/>
            <a:ahLst/>
            <a:cxnLst/>
            <a:rect l="l" t="t" r="r" b="b"/>
            <a:pathLst>
              <a:path w="571500" h="76200">
                <a:moveTo>
                  <a:pt x="0" y="31748"/>
                </a:moveTo>
                <a:lnTo>
                  <a:pt x="0" y="44448"/>
                </a:lnTo>
                <a:lnTo>
                  <a:pt x="495300" y="44450"/>
                </a:lnTo>
                <a:lnTo>
                  <a:pt x="495300" y="76200"/>
                </a:lnTo>
                <a:lnTo>
                  <a:pt x="571500" y="38100"/>
                </a:lnTo>
                <a:lnTo>
                  <a:pt x="558800" y="31750"/>
                </a:lnTo>
                <a:lnTo>
                  <a:pt x="0" y="31748"/>
                </a:lnTo>
                <a:close/>
              </a:path>
              <a:path w="571500" h="76200">
                <a:moveTo>
                  <a:pt x="495300" y="0"/>
                </a:moveTo>
                <a:lnTo>
                  <a:pt x="495300" y="31750"/>
                </a:lnTo>
                <a:lnTo>
                  <a:pt x="558800" y="31750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029" rIns="0" bIns="0" rtlCol="0">
            <a:noAutofit/>
          </a:bodyPr>
          <a:lstStyle/>
          <a:p>
            <a:pPr marL="1745614">
              <a:lnSpc>
                <a:spcPct val="100000"/>
              </a:lnSpc>
            </a:pPr>
            <a:r>
              <a:rPr sz="4400" spc="-15" dirty="0">
                <a:latin typeface="Calibri"/>
                <a:cs typeface="Calibri"/>
              </a:rPr>
              <a:t>equ</a:t>
            </a:r>
            <a:r>
              <a:rPr sz="4400" spc="-10" dirty="0">
                <a:latin typeface="Calibri"/>
                <a:cs typeface="Calibri"/>
              </a:rPr>
              <a:t>al</a:t>
            </a:r>
            <a:r>
              <a:rPr sz="4400" spc="-20" dirty="0">
                <a:latin typeface="Calibri"/>
                <a:cs typeface="Calibri"/>
              </a:rPr>
              <a:t>s</a:t>
            </a:r>
            <a:r>
              <a:rPr sz="4400" spc="-35" dirty="0">
                <a:latin typeface="Calibri"/>
                <a:cs typeface="Calibri"/>
              </a:rPr>
              <a:t>(</a:t>
            </a:r>
            <a:r>
              <a:rPr sz="4400" spc="0" dirty="0">
                <a:latin typeface="Calibri"/>
                <a:cs typeface="Calibri"/>
              </a:rPr>
              <a:t>)</a:t>
            </a:r>
            <a:r>
              <a:rPr sz="4400" spc="7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-15" dirty="0">
                <a:latin typeface="Calibri"/>
                <a:cs typeface="Calibri"/>
              </a:rPr>
              <a:t>n</a:t>
            </a:r>
            <a:r>
              <a:rPr sz="4400" spc="0" dirty="0">
                <a:latin typeface="Calibri"/>
                <a:cs typeface="Calibri"/>
              </a:rPr>
              <a:t>d</a:t>
            </a:r>
            <a:r>
              <a:rPr sz="4400" spc="80" dirty="0">
                <a:latin typeface="Calibri"/>
                <a:cs typeface="Calibri"/>
              </a:rPr>
              <a:t> </a:t>
            </a:r>
            <a:r>
              <a:rPr sz="4400" spc="25" dirty="0">
                <a:latin typeface="Calibri"/>
                <a:cs typeface="Calibri"/>
              </a:rPr>
              <a:t>t</a:t>
            </a:r>
            <a:r>
              <a:rPr sz="4400" spc="-20" dirty="0">
                <a:latin typeface="Calibri"/>
                <a:cs typeface="Calibri"/>
              </a:rPr>
              <a:t>o</a:t>
            </a:r>
            <a:r>
              <a:rPr sz="4400" spc="-25" dirty="0">
                <a:latin typeface="Calibri"/>
                <a:cs typeface="Calibri"/>
              </a:rPr>
              <a:t>S</a:t>
            </a:r>
            <a:r>
              <a:rPr sz="4400" spc="10" dirty="0">
                <a:latin typeface="Calibri"/>
                <a:cs typeface="Calibri"/>
              </a:rPr>
              <a:t>t</a:t>
            </a:r>
            <a:r>
              <a:rPr sz="4400" spc="-55" dirty="0">
                <a:latin typeface="Calibri"/>
                <a:cs typeface="Calibri"/>
              </a:rPr>
              <a:t>r</a:t>
            </a:r>
            <a:r>
              <a:rPr sz="4400" spc="-15" dirty="0">
                <a:latin typeface="Calibri"/>
                <a:cs typeface="Calibri"/>
              </a:rPr>
              <a:t>in</a:t>
            </a:r>
            <a:r>
              <a:rPr sz="4400" spc="0" dirty="0">
                <a:latin typeface="Calibri"/>
                <a:cs typeface="Calibri"/>
              </a:rPr>
              <a:t>g</a:t>
            </a:r>
            <a:r>
              <a:rPr sz="4400" spc="-35" dirty="0">
                <a:latin typeface="Calibri"/>
                <a:cs typeface="Calibri"/>
              </a:rPr>
              <a:t>()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40840"/>
            <a:ext cx="7946390" cy="3368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820419" indent="-342900">
              <a:lnSpc>
                <a:spcPts val="38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u</a:t>
            </a:r>
            <a:r>
              <a:rPr sz="3200" spc="4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25" dirty="0">
                <a:latin typeface="Calibri"/>
                <a:cs typeface="Calibri"/>
              </a:rPr>
              <a:t>f</a:t>
            </a:r>
            <a:r>
              <a:rPr sz="3200" spc="15" dirty="0">
                <a:latin typeface="Calibri"/>
                <a:cs typeface="Calibri"/>
              </a:rPr>
              <a:t>u</a:t>
            </a:r>
            <a:r>
              <a:rPr sz="3200" spc="0" dirty="0">
                <a:latin typeface="Calibri"/>
                <a:cs typeface="Calibri"/>
              </a:rPr>
              <a:t>l</a:t>
            </a:r>
            <a:r>
              <a:rPr sz="3200" spc="-160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15" dirty="0">
                <a:latin typeface="Calibri"/>
                <a:cs typeface="Calibri"/>
              </a:rPr>
              <a:t>b</a:t>
            </a:r>
            <a:r>
              <a:rPr sz="3200" spc="30" dirty="0">
                <a:latin typeface="Calibri"/>
                <a:cs typeface="Calibri"/>
              </a:rPr>
              <a:t>j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3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u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a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45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20" dirty="0">
                <a:latin typeface="Calibri"/>
                <a:cs typeface="Calibri"/>
              </a:rPr>
              <a:t>p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4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20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-204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0" dirty="0">
                <a:latin typeface="Calibri"/>
                <a:cs typeface="Calibri"/>
              </a:rPr>
              <a:t>f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4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l</a:t>
            </a:r>
            <a:r>
              <a:rPr sz="3200" spc="-180" dirty="0">
                <a:latin typeface="Calibri"/>
                <a:cs typeface="Calibri"/>
              </a:rPr>
              <a:t>f</a:t>
            </a:r>
            <a:r>
              <a:rPr sz="3200" spc="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39"/>
              </a:spcBef>
              <a:buFont typeface="Arial"/>
              <a:buChar char="•"/>
            </a:pPr>
            <a:endParaRPr sz="600"/>
          </a:p>
          <a:p>
            <a:pPr marL="762000" lvl="1" indent="-292100">
              <a:lnSpc>
                <a:spcPct val="100000"/>
              </a:lnSpc>
              <a:buFont typeface="Arial"/>
              <a:buChar char="–"/>
              <a:tabLst>
                <a:tab pos="762000" algn="l"/>
              </a:tabLst>
            </a:pPr>
            <a:r>
              <a:rPr sz="2800" spc="35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10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50" dirty="0">
                <a:latin typeface="Calibri"/>
                <a:cs typeface="Calibri"/>
              </a:rPr>
              <a:t>(</a:t>
            </a:r>
            <a:r>
              <a:rPr sz="2800" spc="0" dirty="0">
                <a:latin typeface="Calibri"/>
                <a:cs typeface="Calibri"/>
              </a:rPr>
              <a:t>)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u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ts val="550"/>
              </a:lnSpc>
              <a:spcBef>
                <a:spcPts val="49"/>
              </a:spcBef>
              <a:buFont typeface="Arial"/>
              <a:buChar char="–"/>
            </a:pPr>
            <a:endParaRPr sz="550"/>
          </a:p>
          <a:p>
            <a:pPr marL="762000" marR="12700" lvl="1" indent="-292100">
              <a:lnSpc>
                <a:spcPct val="101200"/>
              </a:lnSpc>
              <a:buFont typeface="Arial"/>
              <a:buChar char="–"/>
              <a:tabLst>
                <a:tab pos="762000" algn="l"/>
              </a:tabLst>
            </a:pPr>
            <a:r>
              <a:rPr sz="2800" spc="35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p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90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mm</a:t>
            </a:r>
            <a:r>
              <a:rPr sz="2800" spc="-10" dirty="0">
                <a:latin typeface="Calibri"/>
                <a:cs typeface="Calibri"/>
              </a:rPr>
              <a:t>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25" dirty="0">
                <a:latin typeface="Calibri"/>
                <a:cs typeface="Calibri"/>
              </a:rPr>
              <a:t>u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55" dirty="0">
                <a:latin typeface="Calibri"/>
                <a:cs typeface="Calibri"/>
              </a:rPr>
              <a:t>f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n 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u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210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y 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d</a:t>
            </a:r>
            <a:r>
              <a:rPr sz="2800" spc="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6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marL="94615">
              <a:lnSpc>
                <a:spcPct val="100000"/>
              </a:lnSpc>
            </a:pPr>
            <a:r>
              <a:rPr sz="1200" i="1" spc="-20" dirty="0">
                <a:latin typeface="Calibri"/>
                <a:cs typeface="Calibri"/>
              </a:rPr>
              <a:t>pub</a:t>
            </a:r>
            <a:r>
              <a:rPr sz="1200" i="1" spc="20" dirty="0">
                <a:latin typeface="Calibri"/>
                <a:cs typeface="Calibri"/>
              </a:rPr>
              <a:t>li</a:t>
            </a:r>
            <a:r>
              <a:rPr sz="1200" i="1" spc="0" dirty="0">
                <a:latin typeface="Calibri"/>
                <a:cs typeface="Calibri"/>
              </a:rPr>
              <a:t>c</a:t>
            </a:r>
            <a:r>
              <a:rPr sz="1200" i="1" spc="30" dirty="0">
                <a:latin typeface="Calibri"/>
                <a:cs typeface="Calibri"/>
              </a:rPr>
              <a:t> </a:t>
            </a:r>
            <a:r>
              <a:rPr sz="1200" i="1" spc="-45" dirty="0">
                <a:latin typeface="Calibri"/>
                <a:cs typeface="Calibri"/>
              </a:rPr>
              <a:t>S</a:t>
            </a:r>
            <a:r>
              <a:rPr sz="1200" i="1" spc="-10" dirty="0">
                <a:latin typeface="Calibri"/>
                <a:cs typeface="Calibri"/>
              </a:rPr>
              <a:t>t</a:t>
            </a:r>
            <a:r>
              <a:rPr sz="1200" i="1" spc="-20" dirty="0">
                <a:latin typeface="Calibri"/>
                <a:cs typeface="Calibri"/>
              </a:rPr>
              <a:t>r</a:t>
            </a:r>
            <a:r>
              <a:rPr sz="1200" i="1" spc="20" dirty="0">
                <a:latin typeface="Calibri"/>
                <a:cs typeface="Calibri"/>
              </a:rPr>
              <a:t>i</a:t>
            </a:r>
            <a:r>
              <a:rPr sz="1200" i="1" spc="-20" dirty="0">
                <a:latin typeface="Calibri"/>
                <a:cs typeface="Calibri"/>
              </a:rPr>
              <a:t>n</a:t>
            </a:r>
            <a:r>
              <a:rPr sz="1200" i="1" spc="0" dirty="0">
                <a:latin typeface="Calibri"/>
                <a:cs typeface="Calibri"/>
              </a:rPr>
              <a:t>g</a:t>
            </a:r>
            <a:r>
              <a:rPr sz="1200" i="1" spc="1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t</a:t>
            </a:r>
            <a:r>
              <a:rPr sz="1200" i="1" spc="-20" dirty="0">
                <a:latin typeface="Calibri"/>
                <a:cs typeface="Calibri"/>
              </a:rPr>
              <a:t>o</a:t>
            </a:r>
            <a:r>
              <a:rPr sz="1200" i="1" spc="-45" dirty="0">
                <a:latin typeface="Calibri"/>
                <a:cs typeface="Calibri"/>
              </a:rPr>
              <a:t>S</a:t>
            </a:r>
            <a:r>
              <a:rPr sz="1200" i="1" spc="-10" dirty="0">
                <a:latin typeface="Calibri"/>
                <a:cs typeface="Calibri"/>
              </a:rPr>
              <a:t>t</a:t>
            </a:r>
            <a:r>
              <a:rPr sz="1200" i="1" spc="-20" dirty="0">
                <a:latin typeface="Calibri"/>
                <a:cs typeface="Calibri"/>
              </a:rPr>
              <a:t>r</a:t>
            </a:r>
            <a:r>
              <a:rPr sz="1200" i="1" spc="25" dirty="0">
                <a:latin typeface="Calibri"/>
                <a:cs typeface="Calibri"/>
              </a:rPr>
              <a:t>i</a:t>
            </a:r>
            <a:r>
              <a:rPr sz="1200" i="1" spc="-20" dirty="0">
                <a:latin typeface="Calibri"/>
                <a:cs typeface="Calibri"/>
              </a:rPr>
              <a:t>ng</a:t>
            </a:r>
            <a:r>
              <a:rPr sz="1200" i="1" spc="35" dirty="0">
                <a:latin typeface="Calibri"/>
                <a:cs typeface="Calibri"/>
              </a:rPr>
              <a:t>(){</a:t>
            </a:r>
            <a:endParaRPr sz="1200">
              <a:latin typeface="Calibri"/>
              <a:cs typeface="Calibri"/>
            </a:endParaRPr>
          </a:p>
          <a:p>
            <a:pPr marL="1009015">
              <a:lnSpc>
                <a:spcPct val="100000"/>
              </a:lnSpc>
              <a:spcBef>
                <a:spcPts val="60"/>
              </a:spcBef>
            </a:pPr>
            <a:r>
              <a:rPr sz="1200" i="1" spc="-20" dirty="0">
                <a:latin typeface="Calibri"/>
                <a:cs typeface="Calibri"/>
              </a:rPr>
              <a:t>r</a:t>
            </a:r>
            <a:r>
              <a:rPr sz="1200" i="1" spc="15" dirty="0">
                <a:latin typeface="Calibri"/>
                <a:cs typeface="Calibri"/>
              </a:rPr>
              <a:t>e</a:t>
            </a:r>
            <a:r>
              <a:rPr sz="1200" i="1" spc="-10" dirty="0">
                <a:latin typeface="Calibri"/>
                <a:cs typeface="Calibri"/>
              </a:rPr>
              <a:t>t</a:t>
            </a:r>
            <a:r>
              <a:rPr sz="1200" i="1" spc="-20" dirty="0">
                <a:latin typeface="Calibri"/>
                <a:cs typeface="Calibri"/>
              </a:rPr>
              <a:t>ur</a:t>
            </a:r>
            <a:r>
              <a:rPr sz="1200" i="1" spc="-10" dirty="0">
                <a:latin typeface="Calibri"/>
                <a:cs typeface="Calibri"/>
              </a:rPr>
              <a:t>n</a:t>
            </a:r>
            <a:r>
              <a:rPr sz="1200" i="1" spc="1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“</a:t>
            </a:r>
            <a:r>
              <a:rPr sz="1200" i="1" spc="-30" dirty="0">
                <a:latin typeface="Calibri"/>
                <a:cs typeface="Calibri"/>
              </a:rPr>
              <a:t>P</a:t>
            </a:r>
            <a:r>
              <a:rPr sz="1200" i="1" spc="15" dirty="0">
                <a:latin typeface="Calibri"/>
                <a:cs typeface="Calibri"/>
              </a:rPr>
              <a:t>e</a:t>
            </a:r>
            <a:r>
              <a:rPr sz="1200" i="1" spc="-20" dirty="0">
                <a:latin typeface="Calibri"/>
                <a:cs typeface="Calibri"/>
              </a:rPr>
              <a:t>r</a:t>
            </a:r>
            <a:r>
              <a:rPr sz="1200" i="1" spc="25" dirty="0">
                <a:latin typeface="Calibri"/>
                <a:cs typeface="Calibri"/>
              </a:rPr>
              <a:t>s</a:t>
            </a:r>
            <a:r>
              <a:rPr sz="1200" i="1" spc="-20" dirty="0">
                <a:latin typeface="Calibri"/>
                <a:cs typeface="Calibri"/>
              </a:rPr>
              <a:t>on</a:t>
            </a:r>
            <a:r>
              <a:rPr sz="1200" i="1" spc="-30" dirty="0">
                <a:latin typeface="Calibri"/>
                <a:cs typeface="Calibri"/>
              </a:rPr>
              <a:t>:</a:t>
            </a:r>
            <a:r>
              <a:rPr sz="1200" i="1" spc="-5" dirty="0">
                <a:latin typeface="Calibri"/>
                <a:cs typeface="Calibri"/>
              </a:rPr>
              <a:t>:</a:t>
            </a:r>
            <a:r>
              <a:rPr sz="1200" i="1" spc="5" dirty="0">
                <a:latin typeface="Calibri"/>
                <a:cs typeface="Calibri"/>
              </a:rPr>
              <a:t> </a:t>
            </a:r>
            <a:r>
              <a:rPr sz="1200" i="1" spc="35" dirty="0">
                <a:latin typeface="Calibri"/>
                <a:cs typeface="Calibri"/>
              </a:rPr>
              <a:t>\</a:t>
            </a:r>
            <a:r>
              <a:rPr sz="1200" i="1" spc="-20" dirty="0">
                <a:latin typeface="Calibri"/>
                <a:cs typeface="Calibri"/>
              </a:rPr>
              <a:t>n</a:t>
            </a:r>
            <a:r>
              <a:rPr sz="1200" i="1" spc="-5" dirty="0">
                <a:latin typeface="Calibri"/>
                <a:cs typeface="Calibri"/>
              </a:rPr>
              <a:t>”</a:t>
            </a:r>
            <a:r>
              <a:rPr sz="1200" i="1" spc="0" dirty="0"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 marL="1250315" marR="4879340" indent="139700">
              <a:lnSpc>
                <a:spcPts val="1400"/>
              </a:lnSpc>
              <a:spcBef>
                <a:spcPts val="40"/>
              </a:spcBef>
            </a:pPr>
            <a:r>
              <a:rPr sz="1200" i="1" spc="-10" dirty="0">
                <a:latin typeface="Calibri"/>
                <a:cs typeface="Calibri"/>
              </a:rPr>
              <a:t>“</a:t>
            </a:r>
            <a:r>
              <a:rPr sz="1200" i="1" spc="15" dirty="0">
                <a:latin typeface="Calibri"/>
                <a:cs typeface="Calibri"/>
              </a:rPr>
              <a:t>N</a:t>
            </a:r>
            <a:r>
              <a:rPr sz="1200" i="1" spc="-20" dirty="0">
                <a:latin typeface="Calibri"/>
                <a:cs typeface="Calibri"/>
              </a:rPr>
              <a:t>a</a:t>
            </a:r>
            <a:r>
              <a:rPr sz="1200" i="1" spc="-50" dirty="0">
                <a:latin typeface="Calibri"/>
                <a:cs typeface="Calibri"/>
              </a:rPr>
              <a:t>m</a:t>
            </a:r>
            <a:r>
              <a:rPr sz="1200" i="1" spc="15" dirty="0">
                <a:latin typeface="Calibri"/>
                <a:cs typeface="Calibri"/>
              </a:rPr>
              <a:t>e</a:t>
            </a:r>
            <a:r>
              <a:rPr sz="1200" i="1" spc="-5" dirty="0">
                <a:latin typeface="Calibri"/>
                <a:cs typeface="Calibri"/>
              </a:rPr>
              <a:t>:</a:t>
            </a:r>
            <a:r>
              <a:rPr sz="1200" i="1" spc="5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“</a:t>
            </a:r>
            <a:r>
              <a:rPr sz="1200" i="1" spc="0" dirty="0">
                <a:latin typeface="Calibri"/>
                <a:cs typeface="Calibri"/>
              </a:rPr>
              <a:t>+</a:t>
            </a:r>
            <a:r>
              <a:rPr sz="1200" i="1" spc="-5" dirty="0">
                <a:latin typeface="Calibri"/>
                <a:cs typeface="Calibri"/>
              </a:rPr>
              <a:t>t</a:t>
            </a:r>
            <a:r>
              <a:rPr sz="1200" i="1" spc="-20" dirty="0">
                <a:latin typeface="Calibri"/>
                <a:cs typeface="Calibri"/>
              </a:rPr>
              <a:t>h</a:t>
            </a:r>
            <a:r>
              <a:rPr sz="1200" i="1" spc="20" dirty="0">
                <a:latin typeface="Calibri"/>
                <a:cs typeface="Calibri"/>
              </a:rPr>
              <a:t>i</a:t>
            </a:r>
            <a:r>
              <a:rPr sz="1200" i="1" spc="30" dirty="0">
                <a:latin typeface="Calibri"/>
                <a:cs typeface="Calibri"/>
              </a:rPr>
              <a:t>s</a:t>
            </a:r>
            <a:r>
              <a:rPr sz="1200" i="1" spc="-5" dirty="0">
                <a:latin typeface="Calibri"/>
                <a:cs typeface="Calibri"/>
              </a:rPr>
              <a:t>.</a:t>
            </a:r>
            <a:r>
              <a:rPr sz="1200" i="1" spc="-20" dirty="0">
                <a:latin typeface="Calibri"/>
                <a:cs typeface="Calibri"/>
              </a:rPr>
              <a:t>na</a:t>
            </a:r>
            <a:r>
              <a:rPr sz="1200" i="1" spc="-50" dirty="0">
                <a:latin typeface="Calibri"/>
                <a:cs typeface="Calibri"/>
              </a:rPr>
              <a:t>m</a:t>
            </a:r>
            <a:r>
              <a:rPr sz="1200" i="1" spc="15" dirty="0">
                <a:latin typeface="Calibri"/>
                <a:cs typeface="Calibri"/>
              </a:rPr>
              <a:t>e</a:t>
            </a:r>
            <a:r>
              <a:rPr sz="1200" i="1" spc="0" dirty="0">
                <a:latin typeface="Calibri"/>
                <a:cs typeface="Calibri"/>
              </a:rPr>
              <a:t>+”</a:t>
            </a:r>
            <a:r>
              <a:rPr sz="1200" i="1" spc="35" dirty="0">
                <a:latin typeface="Calibri"/>
                <a:cs typeface="Calibri"/>
              </a:rPr>
              <a:t>\</a:t>
            </a:r>
            <a:r>
              <a:rPr sz="1200" i="1" spc="-20" dirty="0">
                <a:latin typeface="Calibri"/>
                <a:cs typeface="Calibri"/>
              </a:rPr>
              <a:t>n</a:t>
            </a:r>
            <a:r>
              <a:rPr sz="1200" i="1" spc="-5" dirty="0">
                <a:latin typeface="Calibri"/>
                <a:cs typeface="Calibri"/>
              </a:rPr>
              <a:t>”</a:t>
            </a:r>
            <a:r>
              <a:rPr sz="1200" i="1" spc="0" dirty="0">
                <a:latin typeface="Calibri"/>
                <a:cs typeface="Calibri"/>
              </a:rPr>
              <a:t>+ </a:t>
            </a:r>
            <a:r>
              <a:rPr sz="1200" i="1" spc="-105" dirty="0">
                <a:latin typeface="Calibri"/>
                <a:cs typeface="Calibri"/>
              </a:rPr>
              <a:t>“</a:t>
            </a:r>
            <a:r>
              <a:rPr sz="1200" i="1" spc="5" dirty="0">
                <a:latin typeface="Calibri"/>
                <a:cs typeface="Calibri"/>
              </a:rPr>
              <a:t>A</a:t>
            </a:r>
            <a:r>
              <a:rPr sz="1200" i="1" spc="-20" dirty="0">
                <a:latin typeface="Calibri"/>
                <a:cs typeface="Calibri"/>
              </a:rPr>
              <a:t>g</a:t>
            </a:r>
            <a:r>
              <a:rPr sz="1200" i="1" spc="15" dirty="0">
                <a:latin typeface="Calibri"/>
                <a:cs typeface="Calibri"/>
              </a:rPr>
              <a:t>e</a:t>
            </a:r>
            <a:r>
              <a:rPr sz="1200" i="1" spc="-5" dirty="0">
                <a:latin typeface="Calibri"/>
                <a:cs typeface="Calibri"/>
              </a:rPr>
              <a:t>:</a:t>
            </a:r>
            <a:r>
              <a:rPr sz="1200" i="1" spc="5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“</a:t>
            </a:r>
            <a:r>
              <a:rPr sz="1200" i="1" spc="0" dirty="0">
                <a:latin typeface="Calibri"/>
                <a:cs typeface="Calibri"/>
              </a:rPr>
              <a:t>+</a:t>
            </a:r>
            <a:r>
              <a:rPr sz="1200" i="1" spc="-5" dirty="0">
                <a:latin typeface="Calibri"/>
                <a:cs typeface="Calibri"/>
              </a:rPr>
              <a:t>t</a:t>
            </a:r>
            <a:r>
              <a:rPr sz="1200" i="1" spc="-20" dirty="0">
                <a:latin typeface="Calibri"/>
                <a:cs typeface="Calibri"/>
              </a:rPr>
              <a:t>h</a:t>
            </a:r>
            <a:r>
              <a:rPr sz="1200" i="1" spc="25" dirty="0">
                <a:latin typeface="Calibri"/>
                <a:cs typeface="Calibri"/>
              </a:rPr>
              <a:t>i</a:t>
            </a:r>
            <a:r>
              <a:rPr sz="1200" i="1" spc="30" dirty="0">
                <a:latin typeface="Calibri"/>
                <a:cs typeface="Calibri"/>
              </a:rPr>
              <a:t>s</a:t>
            </a:r>
            <a:r>
              <a:rPr sz="1200" i="1" spc="-5" dirty="0">
                <a:latin typeface="Calibri"/>
                <a:cs typeface="Calibri"/>
              </a:rPr>
              <a:t>.</a:t>
            </a:r>
            <a:r>
              <a:rPr sz="1200" i="1" spc="-20" dirty="0">
                <a:latin typeface="Calibri"/>
                <a:cs typeface="Calibri"/>
              </a:rPr>
              <a:t>ag</a:t>
            </a:r>
            <a:r>
              <a:rPr sz="1200" i="1" spc="15" dirty="0">
                <a:latin typeface="Calibri"/>
                <a:cs typeface="Calibri"/>
              </a:rPr>
              <a:t>e</a:t>
            </a:r>
            <a:r>
              <a:rPr sz="1200" i="1" spc="0" dirty="0">
                <a:latin typeface="Calibri"/>
                <a:cs typeface="Calibri"/>
              </a:rPr>
              <a:t>+</a:t>
            </a:r>
            <a:r>
              <a:rPr sz="1200" i="1" spc="-5" dirty="0">
                <a:latin typeface="Calibri"/>
                <a:cs typeface="Calibri"/>
              </a:rPr>
              <a:t>”</a:t>
            </a:r>
            <a:r>
              <a:rPr sz="1200" i="1" spc="35" dirty="0">
                <a:latin typeface="Calibri"/>
                <a:cs typeface="Calibri"/>
              </a:rPr>
              <a:t>\</a:t>
            </a:r>
            <a:r>
              <a:rPr sz="1200" i="1" spc="-20" dirty="0">
                <a:latin typeface="Calibri"/>
                <a:cs typeface="Calibri"/>
              </a:rPr>
              <a:t>n</a:t>
            </a:r>
            <a:r>
              <a:rPr sz="1200" i="1" spc="-5" dirty="0">
                <a:latin typeface="Calibri"/>
                <a:cs typeface="Calibri"/>
              </a:rPr>
              <a:t>”;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131" y="5013566"/>
            <a:ext cx="73660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i="1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97750" y="4946650"/>
            <a:ext cx="901700" cy="850900"/>
          </a:xfrm>
          <a:custGeom>
            <a:avLst/>
            <a:gdLst/>
            <a:ahLst/>
            <a:cxnLst/>
            <a:rect l="l" t="t" r="r" b="b"/>
            <a:pathLst>
              <a:path w="901700" h="850900">
                <a:moveTo>
                  <a:pt x="759880" y="0"/>
                </a:moveTo>
                <a:lnTo>
                  <a:pt x="130147" y="473"/>
                </a:lnTo>
                <a:lnTo>
                  <a:pt x="88632" y="10310"/>
                </a:lnTo>
                <a:lnTo>
                  <a:pt x="52858" y="31365"/>
                </a:lnTo>
                <a:lnTo>
                  <a:pt x="24826" y="61636"/>
                </a:lnTo>
                <a:lnTo>
                  <a:pt x="6540" y="99121"/>
                </a:lnTo>
                <a:lnTo>
                  <a:pt x="0" y="141819"/>
                </a:lnTo>
                <a:lnTo>
                  <a:pt x="473" y="720752"/>
                </a:lnTo>
                <a:lnTo>
                  <a:pt x="10310" y="762267"/>
                </a:lnTo>
                <a:lnTo>
                  <a:pt x="31365" y="798041"/>
                </a:lnTo>
                <a:lnTo>
                  <a:pt x="61636" y="826073"/>
                </a:lnTo>
                <a:lnTo>
                  <a:pt x="99121" y="844359"/>
                </a:lnTo>
                <a:lnTo>
                  <a:pt x="141819" y="850900"/>
                </a:lnTo>
                <a:lnTo>
                  <a:pt x="771552" y="850426"/>
                </a:lnTo>
                <a:lnTo>
                  <a:pt x="813067" y="840589"/>
                </a:lnTo>
                <a:lnTo>
                  <a:pt x="848841" y="819534"/>
                </a:lnTo>
                <a:lnTo>
                  <a:pt x="876873" y="789263"/>
                </a:lnTo>
                <a:lnTo>
                  <a:pt x="895159" y="751778"/>
                </a:lnTo>
                <a:lnTo>
                  <a:pt x="901700" y="709080"/>
                </a:lnTo>
                <a:lnTo>
                  <a:pt x="901226" y="130147"/>
                </a:lnTo>
                <a:lnTo>
                  <a:pt x="891389" y="88632"/>
                </a:lnTo>
                <a:lnTo>
                  <a:pt x="870334" y="52858"/>
                </a:lnTo>
                <a:lnTo>
                  <a:pt x="840063" y="24826"/>
                </a:lnTo>
                <a:lnTo>
                  <a:pt x="802578" y="6540"/>
                </a:lnTo>
                <a:lnTo>
                  <a:pt x="75988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97750" y="4946650"/>
            <a:ext cx="901700" cy="850900"/>
          </a:xfrm>
          <a:custGeom>
            <a:avLst/>
            <a:gdLst/>
            <a:ahLst/>
            <a:cxnLst/>
            <a:rect l="l" t="t" r="r" b="b"/>
            <a:pathLst>
              <a:path w="901700" h="850900">
                <a:moveTo>
                  <a:pt x="0" y="141819"/>
                </a:moveTo>
                <a:lnTo>
                  <a:pt x="6540" y="99121"/>
                </a:lnTo>
                <a:lnTo>
                  <a:pt x="24826" y="61636"/>
                </a:lnTo>
                <a:lnTo>
                  <a:pt x="52858" y="31365"/>
                </a:lnTo>
                <a:lnTo>
                  <a:pt x="88632" y="10310"/>
                </a:lnTo>
                <a:lnTo>
                  <a:pt x="130147" y="473"/>
                </a:lnTo>
                <a:lnTo>
                  <a:pt x="759880" y="0"/>
                </a:lnTo>
                <a:lnTo>
                  <a:pt x="774569" y="751"/>
                </a:lnTo>
                <a:lnTo>
                  <a:pt x="815751" y="11429"/>
                </a:lnTo>
                <a:lnTo>
                  <a:pt x="851054" y="33186"/>
                </a:lnTo>
                <a:lnTo>
                  <a:pt x="878475" y="64021"/>
                </a:lnTo>
                <a:lnTo>
                  <a:pt x="896013" y="101932"/>
                </a:lnTo>
                <a:lnTo>
                  <a:pt x="901700" y="709080"/>
                </a:lnTo>
                <a:lnTo>
                  <a:pt x="900948" y="723768"/>
                </a:lnTo>
                <a:lnTo>
                  <a:pt x="890270" y="764951"/>
                </a:lnTo>
                <a:lnTo>
                  <a:pt x="868513" y="800254"/>
                </a:lnTo>
                <a:lnTo>
                  <a:pt x="837678" y="827675"/>
                </a:lnTo>
                <a:lnTo>
                  <a:pt x="799768" y="845213"/>
                </a:lnTo>
                <a:lnTo>
                  <a:pt x="141819" y="850900"/>
                </a:lnTo>
                <a:lnTo>
                  <a:pt x="127130" y="850148"/>
                </a:lnTo>
                <a:lnTo>
                  <a:pt x="85948" y="839470"/>
                </a:lnTo>
                <a:lnTo>
                  <a:pt x="50645" y="817713"/>
                </a:lnTo>
                <a:lnTo>
                  <a:pt x="23224" y="786878"/>
                </a:lnTo>
                <a:lnTo>
                  <a:pt x="5686" y="748967"/>
                </a:lnTo>
                <a:lnTo>
                  <a:pt x="0" y="14181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97750" y="4946650"/>
            <a:ext cx="901700" cy="317500"/>
          </a:xfrm>
          <a:custGeom>
            <a:avLst/>
            <a:gdLst/>
            <a:ahLst/>
            <a:cxnLst/>
            <a:rect l="l" t="t" r="r" b="b"/>
            <a:pathLst>
              <a:path w="901700" h="317500">
                <a:moveTo>
                  <a:pt x="763703" y="0"/>
                </a:moveTo>
                <a:lnTo>
                  <a:pt x="132565" y="104"/>
                </a:lnTo>
                <a:lnTo>
                  <a:pt x="90479" y="8399"/>
                </a:lnTo>
                <a:lnTo>
                  <a:pt x="54065" y="28449"/>
                </a:lnTo>
                <a:lnTo>
                  <a:pt x="25438" y="58142"/>
                </a:lnTo>
                <a:lnTo>
                  <a:pt x="6712" y="95363"/>
                </a:lnTo>
                <a:lnTo>
                  <a:pt x="0" y="137998"/>
                </a:lnTo>
                <a:lnTo>
                  <a:pt x="104" y="184933"/>
                </a:lnTo>
                <a:lnTo>
                  <a:pt x="8399" y="227019"/>
                </a:lnTo>
                <a:lnTo>
                  <a:pt x="28449" y="263433"/>
                </a:lnTo>
                <a:lnTo>
                  <a:pt x="58142" y="292061"/>
                </a:lnTo>
                <a:lnTo>
                  <a:pt x="95362" y="310787"/>
                </a:lnTo>
                <a:lnTo>
                  <a:pt x="137996" y="317500"/>
                </a:lnTo>
                <a:lnTo>
                  <a:pt x="769134" y="317395"/>
                </a:lnTo>
                <a:lnTo>
                  <a:pt x="811220" y="309100"/>
                </a:lnTo>
                <a:lnTo>
                  <a:pt x="847634" y="289050"/>
                </a:lnTo>
                <a:lnTo>
                  <a:pt x="876261" y="259357"/>
                </a:lnTo>
                <a:lnTo>
                  <a:pt x="894987" y="222136"/>
                </a:lnTo>
                <a:lnTo>
                  <a:pt x="901700" y="179501"/>
                </a:lnTo>
                <a:lnTo>
                  <a:pt x="901595" y="132566"/>
                </a:lnTo>
                <a:lnTo>
                  <a:pt x="893300" y="90480"/>
                </a:lnTo>
                <a:lnTo>
                  <a:pt x="873250" y="54066"/>
                </a:lnTo>
                <a:lnTo>
                  <a:pt x="843557" y="25438"/>
                </a:lnTo>
                <a:lnTo>
                  <a:pt x="806337" y="6712"/>
                </a:lnTo>
                <a:lnTo>
                  <a:pt x="763703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7750" y="4946650"/>
            <a:ext cx="901700" cy="317500"/>
          </a:xfrm>
          <a:custGeom>
            <a:avLst/>
            <a:gdLst/>
            <a:ahLst/>
            <a:cxnLst/>
            <a:rect l="l" t="t" r="r" b="b"/>
            <a:pathLst>
              <a:path w="901700" h="317500">
                <a:moveTo>
                  <a:pt x="0" y="137997"/>
                </a:moveTo>
                <a:lnTo>
                  <a:pt x="6712" y="95363"/>
                </a:lnTo>
                <a:lnTo>
                  <a:pt x="25438" y="58142"/>
                </a:lnTo>
                <a:lnTo>
                  <a:pt x="54065" y="28449"/>
                </a:lnTo>
                <a:lnTo>
                  <a:pt x="90479" y="8399"/>
                </a:lnTo>
                <a:lnTo>
                  <a:pt x="132565" y="104"/>
                </a:lnTo>
                <a:lnTo>
                  <a:pt x="763703" y="0"/>
                </a:lnTo>
                <a:lnTo>
                  <a:pt x="778385" y="771"/>
                </a:lnTo>
                <a:lnTo>
                  <a:pt x="819450" y="11723"/>
                </a:lnTo>
                <a:lnTo>
                  <a:pt x="854396" y="33985"/>
                </a:lnTo>
                <a:lnTo>
                  <a:pt x="881109" y="65443"/>
                </a:lnTo>
                <a:lnTo>
                  <a:pt x="897476" y="103982"/>
                </a:lnTo>
                <a:lnTo>
                  <a:pt x="901700" y="179502"/>
                </a:lnTo>
                <a:lnTo>
                  <a:pt x="900928" y="194184"/>
                </a:lnTo>
                <a:lnTo>
                  <a:pt x="889976" y="235249"/>
                </a:lnTo>
                <a:lnTo>
                  <a:pt x="867714" y="270196"/>
                </a:lnTo>
                <a:lnTo>
                  <a:pt x="836257" y="296909"/>
                </a:lnTo>
                <a:lnTo>
                  <a:pt x="797717" y="313276"/>
                </a:lnTo>
                <a:lnTo>
                  <a:pt x="137997" y="317500"/>
                </a:lnTo>
                <a:lnTo>
                  <a:pt x="123314" y="316728"/>
                </a:lnTo>
                <a:lnTo>
                  <a:pt x="82249" y="305776"/>
                </a:lnTo>
                <a:lnTo>
                  <a:pt x="47303" y="283514"/>
                </a:lnTo>
                <a:lnTo>
                  <a:pt x="20590" y="252056"/>
                </a:lnTo>
                <a:lnTo>
                  <a:pt x="4223" y="213517"/>
                </a:lnTo>
                <a:lnTo>
                  <a:pt x="0" y="1379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33913" y="4985442"/>
            <a:ext cx="448945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3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30" dirty="0">
                <a:latin typeface="Calibri"/>
                <a:cs typeface="Calibri"/>
              </a:rPr>
              <a:t>s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70140" y="5308046"/>
            <a:ext cx="740410" cy="396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4200"/>
              </a:lnSpc>
            </a:pP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3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e: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ed 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e:</a:t>
            </a:r>
            <a:r>
              <a:rPr sz="12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62850" y="4654812"/>
            <a:ext cx="266698" cy="291557"/>
          </a:xfrm>
          <a:custGeom>
            <a:avLst/>
            <a:gdLst/>
            <a:ahLst/>
            <a:cxnLst/>
            <a:rect l="l" t="t" r="r" b="b"/>
            <a:pathLst>
              <a:path w="266698" h="291557">
                <a:moveTo>
                  <a:pt x="125286" y="0"/>
                </a:moveTo>
                <a:lnTo>
                  <a:pt x="85417" y="9456"/>
                </a:lnTo>
                <a:lnTo>
                  <a:pt x="50991" y="30912"/>
                </a:lnTo>
                <a:lnTo>
                  <a:pt x="23970" y="62220"/>
                </a:lnTo>
                <a:lnTo>
                  <a:pt x="6319" y="101228"/>
                </a:lnTo>
                <a:lnTo>
                  <a:pt x="14" y="145452"/>
                </a:lnTo>
                <a:lnTo>
                  <a:pt x="0" y="146353"/>
                </a:lnTo>
                <a:lnTo>
                  <a:pt x="738" y="161237"/>
                </a:lnTo>
                <a:lnTo>
                  <a:pt x="10753" y="203000"/>
                </a:lnTo>
                <a:lnTo>
                  <a:pt x="31325" y="238893"/>
                </a:lnTo>
                <a:lnTo>
                  <a:pt x="60982" y="266936"/>
                </a:lnTo>
                <a:lnTo>
                  <a:pt x="98255" y="285150"/>
                </a:lnTo>
                <a:lnTo>
                  <a:pt x="141674" y="291557"/>
                </a:lnTo>
                <a:lnTo>
                  <a:pt x="155422" y="289845"/>
                </a:lnTo>
                <a:lnTo>
                  <a:pt x="193620" y="276094"/>
                </a:lnTo>
                <a:lnTo>
                  <a:pt x="225728" y="251076"/>
                </a:lnTo>
                <a:lnTo>
                  <a:pt x="249789" y="216917"/>
                </a:lnTo>
                <a:lnTo>
                  <a:pt x="263856" y="175688"/>
                </a:lnTo>
                <a:lnTo>
                  <a:pt x="266698" y="145452"/>
                </a:lnTo>
                <a:lnTo>
                  <a:pt x="265965" y="130450"/>
                </a:lnTo>
                <a:lnTo>
                  <a:pt x="256007" y="88724"/>
                </a:lnTo>
                <a:lnTo>
                  <a:pt x="235467" y="52773"/>
                </a:lnTo>
                <a:lnTo>
                  <a:pt x="205844" y="24679"/>
                </a:lnTo>
                <a:lnTo>
                  <a:pt x="168622" y="6426"/>
                </a:lnTo>
                <a:lnTo>
                  <a:pt x="1252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62850" y="4654812"/>
            <a:ext cx="266699" cy="291557"/>
          </a:xfrm>
          <a:custGeom>
            <a:avLst/>
            <a:gdLst/>
            <a:ahLst/>
            <a:cxnLst/>
            <a:rect l="l" t="t" r="r" b="b"/>
            <a:pathLst>
              <a:path w="266699" h="291557">
                <a:moveTo>
                  <a:pt x="0" y="145787"/>
                </a:moveTo>
                <a:lnTo>
                  <a:pt x="6320" y="101228"/>
                </a:lnTo>
                <a:lnTo>
                  <a:pt x="23971" y="62220"/>
                </a:lnTo>
                <a:lnTo>
                  <a:pt x="50992" y="30912"/>
                </a:lnTo>
                <a:lnTo>
                  <a:pt x="85418" y="9456"/>
                </a:lnTo>
                <a:lnTo>
                  <a:pt x="125287" y="0"/>
                </a:lnTo>
                <a:lnTo>
                  <a:pt x="140320" y="705"/>
                </a:lnTo>
                <a:lnTo>
                  <a:pt x="181783" y="11294"/>
                </a:lnTo>
                <a:lnTo>
                  <a:pt x="216637" y="33048"/>
                </a:lnTo>
                <a:lnTo>
                  <a:pt x="243398" y="63982"/>
                </a:lnTo>
                <a:lnTo>
                  <a:pt x="260580" y="102111"/>
                </a:lnTo>
                <a:lnTo>
                  <a:pt x="266699" y="145452"/>
                </a:lnTo>
                <a:lnTo>
                  <a:pt x="265975" y="160830"/>
                </a:lnTo>
                <a:lnTo>
                  <a:pt x="255684" y="203867"/>
                </a:lnTo>
                <a:lnTo>
                  <a:pt x="234740" y="240600"/>
                </a:lnTo>
                <a:lnTo>
                  <a:pt x="205097" y="268902"/>
                </a:lnTo>
                <a:lnTo>
                  <a:pt x="168712" y="286645"/>
                </a:lnTo>
                <a:lnTo>
                  <a:pt x="141675" y="291557"/>
                </a:lnTo>
                <a:lnTo>
                  <a:pt x="126610" y="290856"/>
                </a:lnTo>
                <a:lnTo>
                  <a:pt x="85076" y="280293"/>
                </a:lnTo>
                <a:lnTo>
                  <a:pt x="50178" y="258582"/>
                </a:lnTo>
                <a:lnTo>
                  <a:pt x="23386" y="227703"/>
                </a:lnTo>
                <a:lnTo>
                  <a:pt x="6170" y="189633"/>
                </a:lnTo>
                <a:lnTo>
                  <a:pt x="0" y="146353"/>
                </a:lnTo>
                <a:lnTo>
                  <a:pt x="0" y="1457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89850" y="4807823"/>
            <a:ext cx="113903" cy="86449"/>
          </a:xfrm>
          <a:custGeom>
            <a:avLst/>
            <a:gdLst/>
            <a:ahLst/>
            <a:cxnLst/>
            <a:rect l="l" t="t" r="r" b="b"/>
            <a:pathLst>
              <a:path w="113903" h="86449">
                <a:moveTo>
                  <a:pt x="45816" y="0"/>
                </a:moveTo>
                <a:lnTo>
                  <a:pt x="8600" y="20113"/>
                </a:lnTo>
                <a:lnTo>
                  <a:pt x="0" y="43575"/>
                </a:lnTo>
                <a:lnTo>
                  <a:pt x="919" y="51474"/>
                </a:lnTo>
                <a:lnTo>
                  <a:pt x="36370" y="82619"/>
                </a:lnTo>
                <a:lnTo>
                  <a:pt x="72175" y="86449"/>
                </a:lnTo>
                <a:lnTo>
                  <a:pt x="85864" y="81818"/>
                </a:lnTo>
                <a:lnTo>
                  <a:pt x="97441" y="74412"/>
                </a:lnTo>
                <a:lnTo>
                  <a:pt x="106346" y="64510"/>
                </a:lnTo>
                <a:lnTo>
                  <a:pt x="112020" y="52393"/>
                </a:lnTo>
                <a:lnTo>
                  <a:pt x="113903" y="38342"/>
                </a:lnTo>
                <a:lnTo>
                  <a:pt x="110448" y="27779"/>
                </a:lnTo>
                <a:lnTo>
                  <a:pt x="64445" y="1025"/>
                </a:lnTo>
                <a:lnTo>
                  <a:pt x="45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9850" y="4807823"/>
            <a:ext cx="113903" cy="86449"/>
          </a:xfrm>
          <a:custGeom>
            <a:avLst/>
            <a:gdLst/>
            <a:ahLst/>
            <a:cxnLst/>
            <a:rect l="l" t="t" r="r" b="b"/>
            <a:pathLst>
              <a:path w="113903" h="86449">
                <a:moveTo>
                  <a:pt x="0" y="43575"/>
                </a:moveTo>
                <a:lnTo>
                  <a:pt x="31015" y="4035"/>
                </a:lnTo>
                <a:lnTo>
                  <a:pt x="45816" y="0"/>
                </a:lnTo>
                <a:lnTo>
                  <a:pt x="64444" y="1025"/>
                </a:lnTo>
                <a:lnTo>
                  <a:pt x="103591" y="18408"/>
                </a:lnTo>
                <a:lnTo>
                  <a:pt x="113903" y="38342"/>
                </a:lnTo>
                <a:lnTo>
                  <a:pt x="112020" y="52393"/>
                </a:lnTo>
                <a:lnTo>
                  <a:pt x="106346" y="64510"/>
                </a:lnTo>
                <a:lnTo>
                  <a:pt x="97441" y="74412"/>
                </a:lnTo>
                <a:lnTo>
                  <a:pt x="85864" y="81818"/>
                </a:lnTo>
                <a:lnTo>
                  <a:pt x="72175" y="86449"/>
                </a:lnTo>
                <a:lnTo>
                  <a:pt x="52841" y="85788"/>
                </a:lnTo>
                <a:lnTo>
                  <a:pt x="12379" y="70081"/>
                </a:lnTo>
                <a:lnTo>
                  <a:pt x="0" y="435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29552" y="4654787"/>
            <a:ext cx="279396" cy="278901"/>
          </a:xfrm>
          <a:custGeom>
            <a:avLst/>
            <a:gdLst/>
            <a:ahLst/>
            <a:cxnLst/>
            <a:rect l="l" t="t" r="r" b="b"/>
            <a:pathLst>
              <a:path w="279396" h="278901">
                <a:moveTo>
                  <a:pt x="131478" y="0"/>
                </a:moveTo>
                <a:lnTo>
                  <a:pt x="89646" y="8995"/>
                </a:lnTo>
                <a:lnTo>
                  <a:pt x="53519" y="29503"/>
                </a:lnTo>
                <a:lnTo>
                  <a:pt x="25160" y="59458"/>
                </a:lnTo>
                <a:lnTo>
                  <a:pt x="6632" y="96799"/>
                </a:lnTo>
                <a:lnTo>
                  <a:pt x="22" y="138980"/>
                </a:lnTo>
                <a:lnTo>
                  <a:pt x="0" y="140273"/>
                </a:lnTo>
                <a:lnTo>
                  <a:pt x="798" y="154486"/>
                </a:lnTo>
                <a:lnTo>
                  <a:pt x="11339" y="194362"/>
                </a:lnTo>
                <a:lnTo>
                  <a:pt x="32898" y="228628"/>
                </a:lnTo>
                <a:lnTo>
                  <a:pt x="63937" y="255397"/>
                </a:lnTo>
                <a:lnTo>
                  <a:pt x="102917" y="272784"/>
                </a:lnTo>
                <a:lnTo>
                  <a:pt x="148296" y="278901"/>
                </a:lnTo>
                <a:lnTo>
                  <a:pt x="162711" y="277275"/>
                </a:lnTo>
                <a:lnTo>
                  <a:pt x="202763" y="264138"/>
                </a:lnTo>
                <a:lnTo>
                  <a:pt x="236431" y="240196"/>
                </a:lnTo>
                <a:lnTo>
                  <a:pt x="261663" y="207482"/>
                </a:lnTo>
                <a:lnTo>
                  <a:pt x="276407" y="168026"/>
                </a:lnTo>
                <a:lnTo>
                  <a:pt x="279396" y="138980"/>
                </a:lnTo>
                <a:lnTo>
                  <a:pt x="278628" y="124738"/>
                </a:lnTo>
                <a:lnTo>
                  <a:pt x="268155" y="84775"/>
                </a:lnTo>
                <a:lnTo>
                  <a:pt x="246642" y="50426"/>
                </a:lnTo>
                <a:lnTo>
                  <a:pt x="215651" y="23585"/>
                </a:lnTo>
                <a:lnTo>
                  <a:pt x="176742" y="6145"/>
                </a:lnTo>
                <a:lnTo>
                  <a:pt x="131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29550" y="4654787"/>
            <a:ext cx="279399" cy="278901"/>
          </a:xfrm>
          <a:custGeom>
            <a:avLst/>
            <a:gdLst/>
            <a:ahLst/>
            <a:cxnLst/>
            <a:rect l="l" t="t" r="r" b="b"/>
            <a:pathLst>
              <a:path w="279399" h="278901">
                <a:moveTo>
                  <a:pt x="0" y="139462"/>
                </a:moveTo>
                <a:lnTo>
                  <a:pt x="6634" y="96798"/>
                </a:lnTo>
                <a:lnTo>
                  <a:pt x="25162" y="59458"/>
                </a:lnTo>
                <a:lnTo>
                  <a:pt x="53521" y="29502"/>
                </a:lnTo>
                <a:lnTo>
                  <a:pt x="89648" y="8995"/>
                </a:lnTo>
                <a:lnTo>
                  <a:pt x="131480" y="0"/>
                </a:lnTo>
                <a:lnTo>
                  <a:pt x="147178" y="676"/>
                </a:lnTo>
                <a:lnTo>
                  <a:pt x="190498" y="10796"/>
                </a:lnTo>
                <a:lnTo>
                  <a:pt x="226941" y="31580"/>
                </a:lnTo>
                <a:lnTo>
                  <a:pt x="254946" y="61135"/>
                </a:lnTo>
                <a:lnTo>
                  <a:pt x="272952" y="97566"/>
                </a:lnTo>
                <a:lnTo>
                  <a:pt x="279399" y="138980"/>
                </a:lnTo>
                <a:lnTo>
                  <a:pt x="278639" y="153727"/>
                </a:lnTo>
                <a:lnTo>
                  <a:pt x="267847" y="194979"/>
                </a:lnTo>
                <a:lnTo>
                  <a:pt x="245883" y="230166"/>
                </a:lnTo>
                <a:lnTo>
                  <a:pt x="214799" y="257258"/>
                </a:lnTo>
                <a:lnTo>
                  <a:pt x="176647" y="274222"/>
                </a:lnTo>
                <a:lnTo>
                  <a:pt x="148299" y="278901"/>
                </a:lnTo>
                <a:lnTo>
                  <a:pt x="132556" y="278231"/>
                </a:lnTo>
                <a:lnTo>
                  <a:pt x="89139" y="268147"/>
                </a:lnTo>
                <a:lnTo>
                  <a:pt x="52635" y="247424"/>
                </a:lnTo>
                <a:lnTo>
                  <a:pt x="24585" y="217946"/>
                </a:lnTo>
                <a:lnTo>
                  <a:pt x="6527" y="181601"/>
                </a:lnTo>
                <a:lnTo>
                  <a:pt x="2" y="140274"/>
                </a:lnTo>
                <a:lnTo>
                  <a:pt x="0" y="1394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43850" y="4820523"/>
            <a:ext cx="113903" cy="86449"/>
          </a:xfrm>
          <a:custGeom>
            <a:avLst/>
            <a:gdLst/>
            <a:ahLst/>
            <a:cxnLst/>
            <a:rect l="l" t="t" r="r" b="b"/>
            <a:pathLst>
              <a:path w="113903" h="86449">
                <a:moveTo>
                  <a:pt x="45816" y="0"/>
                </a:moveTo>
                <a:lnTo>
                  <a:pt x="8600" y="20113"/>
                </a:lnTo>
                <a:lnTo>
                  <a:pt x="0" y="43575"/>
                </a:lnTo>
                <a:lnTo>
                  <a:pt x="919" y="51474"/>
                </a:lnTo>
                <a:lnTo>
                  <a:pt x="36370" y="82619"/>
                </a:lnTo>
                <a:lnTo>
                  <a:pt x="72175" y="86449"/>
                </a:lnTo>
                <a:lnTo>
                  <a:pt x="85864" y="81818"/>
                </a:lnTo>
                <a:lnTo>
                  <a:pt x="97441" y="74412"/>
                </a:lnTo>
                <a:lnTo>
                  <a:pt x="106346" y="64510"/>
                </a:lnTo>
                <a:lnTo>
                  <a:pt x="112020" y="52393"/>
                </a:lnTo>
                <a:lnTo>
                  <a:pt x="113903" y="38342"/>
                </a:lnTo>
                <a:lnTo>
                  <a:pt x="110448" y="27779"/>
                </a:lnTo>
                <a:lnTo>
                  <a:pt x="64445" y="1025"/>
                </a:lnTo>
                <a:lnTo>
                  <a:pt x="45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43850" y="4820523"/>
            <a:ext cx="113903" cy="86449"/>
          </a:xfrm>
          <a:custGeom>
            <a:avLst/>
            <a:gdLst/>
            <a:ahLst/>
            <a:cxnLst/>
            <a:rect l="l" t="t" r="r" b="b"/>
            <a:pathLst>
              <a:path w="113903" h="86449">
                <a:moveTo>
                  <a:pt x="0" y="43575"/>
                </a:moveTo>
                <a:lnTo>
                  <a:pt x="31015" y="4035"/>
                </a:lnTo>
                <a:lnTo>
                  <a:pt x="45816" y="0"/>
                </a:lnTo>
                <a:lnTo>
                  <a:pt x="64444" y="1025"/>
                </a:lnTo>
                <a:lnTo>
                  <a:pt x="103591" y="18408"/>
                </a:lnTo>
                <a:lnTo>
                  <a:pt x="113903" y="38342"/>
                </a:lnTo>
                <a:lnTo>
                  <a:pt x="112020" y="52393"/>
                </a:lnTo>
                <a:lnTo>
                  <a:pt x="106346" y="64510"/>
                </a:lnTo>
                <a:lnTo>
                  <a:pt x="97441" y="74412"/>
                </a:lnTo>
                <a:lnTo>
                  <a:pt x="85864" y="81818"/>
                </a:lnTo>
                <a:lnTo>
                  <a:pt x="72175" y="86449"/>
                </a:lnTo>
                <a:lnTo>
                  <a:pt x="52841" y="85788"/>
                </a:lnTo>
                <a:lnTo>
                  <a:pt x="12379" y="70081"/>
                </a:lnTo>
                <a:lnTo>
                  <a:pt x="0" y="435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029" rIns="0" bIns="0" rtlCol="0">
            <a:noAutofit/>
          </a:bodyPr>
          <a:lstStyle/>
          <a:p>
            <a:pPr marL="2672715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M</a:t>
            </a:r>
            <a:r>
              <a:rPr sz="4400" spc="-20" dirty="0">
                <a:latin typeface="Calibri"/>
                <a:cs typeface="Calibri"/>
              </a:rPr>
              <a:t>e</a:t>
            </a:r>
            <a:r>
              <a:rPr sz="4400" spc="5" dirty="0">
                <a:latin typeface="Calibri"/>
                <a:cs typeface="Calibri"/>
              </a:rPr>
              <a:t>t</a:t>
            </a:r>
            <a:r>
              <a:rPr sz="4400" spc="-15" dirty="0">
                <a:latin typeface="Calibri"/>
                <a:cs typeface="Calibri"/>
              </a:rPr>
              <a:t>h</a:t>
            </a:r>
            <a:r>
              <a:rPr sz="4400" spc="-25" dirty="0">
                <a:latin typeface="Calibri"/>
                <a:cs typeface="Calibri"/>
              </a:rPr>
              <a:t>o</a:t>
            </a:r>
            <a:r>
              <a:rPr sz="4400" spc="0" dirty="0">
                <a:latin typeface="Calibri"/>
                <a:cs typeface="Calibri"/>
              </a:rPr>
              <a:t>d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spc="-15" dirty="0">
                <a:latin typeface="Calibri"/>
                <a:cs typeface="Calibri"/>
              </a:rPr>
              <a:t>n</a:t>
            </a:r>
            <a:r>
              <a:rPr sz="4400" spc="-25" dirty="0">
                <a:latin typeface="Calibri"/>
                <a:cs typeface="Calibri"/>
              </a:rPr>
              <a:t>o</a:t>
            </a:r>
            <a:r>
              <a:rPr sz="4400" spc="10" dirty="0">
                <a:latin typeface="Calibri"/>
                <a:cs typeface="Calibri"/>
              </a:rPr>
              <a:t>t</a:t>
            </a:r>
            <a:r>
              <a:rPr sz="4400" spc="-2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879475" indent="-342900">
              <a:lnSpc>
                <a:spcPts val="35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160" dirty="0">
                <a:latin typeface="Calibri"/>
                <a:cs typeface="Calibri"/>
              </a:rPr>
              <a:t>Y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0" dirty="0">
                <a:latin typeface="Calibri"/>
                <a:cs typeface="Calibri"/>
              </a:rPr>
              <a:t>u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30" dirty="0">
                <a:latin typeface="Calibri"/>
                <a:cs typeface="Calibri"/>
              </a:rPr>
              <a:t>c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pu</a:t>
            </a:r>
            <a:r>
              <a:rPr sz="3200" spc="-15" dirty="0">
                <a:latin typeface="Calibri"/>
                <a:cs typeface="Calibri"/>
              </a:rPr>
              <a:t>t 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15" dirty="0">
                <a:latin typeface="Calibri"/>
                <a:cs typeface="Calibri"/>
              </a:rPr>
              <a:t>d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-17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a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30" dirty="0">
                <a:latin typeface="Calibri"/>
                <a:cs typeface="Calibri"/>
              </a:rPr>
              <a:t>c</a:t>
            </a:r>
            <a:r>
              <a:rPr sz="3200" spc="-40" dirty="0">
                <a:latin typeface="Calibri"/>
                <a:cs typeface="Calibri"/>
              </a:rPr>
              <a:t>l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45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-80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spc="-10" dirty="0">
                <a:latin typeface="Calibri"/>
                <a:cs typeface="Calibri"/>
              </a:rPr>
              <a:t> o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15" dirty="0">
                <a:latin typeface="Calibri"/>
                <a:cs typeface="Calibri"/>
              </a:rPr>
              <a:t>d</a:t>
            </a:r>
            <a:r>
              <a:rPr sz="3200" spc="-15" dirty="0">
                <a:latin typeface="Calibri"/>
                <a:cs typeface="Calibri"/>
              </a:rPr>
              <a:t>er</a:t>
            </a:r>
            <a:endParaRPr sz="3200">
              <a:latin typeface="Calibri"/>
              <a:cs typeface="Calibri"/>
            </a:endParaRPr>
          </a:p>
          <a:p>
            <a:pPr marL="762000" lvl="1" indent="-29210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62000" algn="l"/>
              </a:tabLst>
            </a:pPr>
            <a:r>
              <a:rPr sz="2800" spc="-5" dirty="0">
                <a:latin typeface="Calibri"/>
                <a:cs typeface="Calibri"/>
              </a:rPr>
              <a:t>J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v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d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’t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ch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li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45" dirty="0">
                <a:latin typeface="Calibri"/>
                <a:cs typeface="Calibri"/>
              </a:rPr>
              <a:t>f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ts val="700"/>
              </a:lnSpc>
              <a:spcBef>
                <a:spcPts val="39"/>
              </a:spcBef>
              <a:buFont typeface="Arial"/>
              <a:buChar char="–"/>
            </a:pPr>
            <a:endParaRPr sz="700"/>
          </a:p>
          <a:p>
            <a:pPr marL="762000" marR="636270" lvl="1" indent="-292100">
              <a:lnSpc>
                <a:spcPts val="3000"/>
              </a:lnSpc>
              <a:buFont typeface="Arial"/>
              <a:buChar char="–"/>
              <a:tabLst>
                <a:tab pos="762000" algn="l"/>
              </a:tabLst>
            </a:pPr>
            <a:r>
              <a:rPr sz="2800" spc="35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hu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y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u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al</a:t>
            </a:r>
            <a:r>
              <a:rPr sz="2800" spc="0" dirty="0">
                <a:latin typeface="Calibri"/>
                <a:cs typeface="Calibri"/>
              </a:rPr>
              <a:t>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li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la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er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 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er 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45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l</a:t>
            </a:r>
            <a:r>
              <a:rPr sz="3200" spc="0" dirty="0">
                <a:latin typeface="Calibri"/>
                <a:cs typeface="Calibri"/>
              </a:rPr>
              <a:t>l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15" dirty="0">
                <a:latin typeface="Calibri"/>
                <a:cs typeface="Calibri"/>
              </a:rPr>
              <a:t>d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-17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m</a:t>
            </a:r>
            <a:r>
              <a:rPr sz="3200" spc="15" dirty="0">
                <a:latin typeface="Calibri"/>
                <a:cs typeface="Calibri"/>
              </a:rPr>
              <a:t>u</a:t>
            </a:r>
            <a:r>
              <a:rPr sz="3200" spc="50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50" dirty="0">
                <a:latin typeface="Calibri"/>
                <a:cs typeface="Calibri"/>
              </a:rPr>
              <a:t>s</a:t>
            </a:r>
            <a:r>
              <a:rPr sz="3200" spc="15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45" dirty="0">
                <a:latin typeface="Calibri"/>
                <a:cs typeface="Calibri"/>
              </a:rPr>
              <a:t>c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20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spc="-170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a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u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65" dirty="0">
                <a:latin typeface="Calibri"/>
                <a:cs typeface="Calibri"/>
              </a:rPr>
              <a:t>y</a:t>
            </a:r>
            <a:r>
              <a:rPr sz="3200" spc="15" dirty="0">
                <a:latin typeface="Calibri"/>
                <a:cs typeface="Calibri"/>
              </a:rPr>
              <a:t>p</a:t>
            </a:r>
            <a:r>
              <a:rPr sz="3200" spc="-2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762000" lvl="1" indent="-292100">
              <a:lnSpc>
                <a:spcPct val="100000"/>
              </a:lnSpc>
              <a:spcBef>
                <a:spcPts val="359"/>
              </a:spcBef>
              <a:buFont typeface="Arial"/>
              <a:buChar char="–"/>
              <a:tabLst>
                <a:tab pos="762000" algn="l"/>
              </a:tabLst>
            </a:pP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50" dirty="0">
                <a:latin typeface="Calibri"/>
                <a:cs typeface="Calibri"/>
              </a:rPr>
              <a:t>t</a:t>
            </a:r>
            <a:r>
              <a:rPr sz="2800" spc="-210" dirty="0">
                <a:latin typeface="Calibri"/>
                <a:cs typeface="Calibri"/>
              </a:rPr>
              <a:t>’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vo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v</a:t>
            </a:r>
            <a:r>
              <a:rPr sz="2800" spc="-45" dirty="0">
                <a:latin typeface="Calibri"/>
                <a:cs typeface="Calibri"/>
              </a:rPr>
              <a:t>al</a:t>
            </a:r>
            <a:r>
              <a:rPr sz="2800" spc="25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u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ts val="600"/>
              </a:lnSpc>
              <a:spcBef>
                <a:spcPts val="40"/>
              </a:spcBef>
              <a:buFont typeface="Arial"/>
              <a:buChar char="–"/>
            </a:pPr>
            <a:endParaRPr sz="600"/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/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/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/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75" dirty="0">
                <a:latin typeface="Calibri"/>
                <a:cs typeface="Calibri"/>
              </a:rPr>
              <a:t>P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-135" dirty="0">
                <a:latin typeface="Calibri"/>
                <a:cs typeface="Calibri"/>
              </a:rPr>
              <a:t>r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135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30" dirty="0">
                <a:latin typeface="Calibri"/>
                <a:cs typeface="Calibri"/>
              </a:rPr>
              <a:t>c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spc="-10" dirty="0">
                <a:latin typeface="Calibri"/>
                <a:cs typeface="Calibri"/>
              </a:rPr>
              <a:t>’t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b</a:t>
            </a:r>
            <a:r>
              <a:rPr sz="3200" spc="-20" dirty="0">
                <a:latin typeface="Calibri"/>
                <a:cs typeface="Calibri"/>
              </a:rPr>
              <a:t>e </a:t>
            </a:r>
            <a:r>
              <a:rPr sz="3200" spc="30" dirty="0">
                <a:latin typeface="Calibri"/>
                <a:cs typeface="Calibri"/>
              </a:rPr>
              <a:t>c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d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a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0" dirty="0">
                <a:latin typeface="Calibri"/>
                <a:cs typeface="Calibri"/>
              </a:rPr>
              <a:t>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348DC-638C-473C-9C45-5CC0F06900A2}"/>
              </a:ext>
            </a:extLst>
          </p:cNvPr>
          <p:cNvSpPr txBox="1"/>
          <p:nvPr/>
        </p:nvSpPr>
        <p:spPr>
          <a:xfrm>
            <a:off x="7848600" y="2590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순서 제약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B9AD9D-E501-4627-A274-4399F1885FA0}"/>
              </a:ext>
            </a:extLst>
          </p:cNvPr>
          <p:cNvSpPr txBox="1"/>
          <p:nvPr/>
        </p:nvSpPr>
        <p:spPr>
          <a:xfrm>
            <a:off x="7924800" y="3134163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파라미터 타입자체를 변경 할 수 없다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5940" y="1595120"/>
            <a:ext cx="7998460" cy="3953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lvl="0" indent="-342900" fontAlgn="base" latinLnBrk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ko-KR" sz="2000" dirty="0" err="1">
                <a:solidFill>
                  <a:srgbClr val="33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StringTokenizer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굴림" panose="020B0600000101010101" pitchFamily="50" charset="-127"/>
              </a:rPr>
              <a:t> is a trivial tokenizer provided by Sun</a:t>
            </a:r>
          </a:p>
          <a:p>
            <a:pPr marL="742950" lvl="1" indent="-285750" fontAlgn="base" latinLnBrk="0">
              <a:spcBef>
                <a:spcPct val="20000"/>
              </a:spcBef>
              <a:spcAft>
                <a:spcPct val="0"/>
              </a:spcAft>
              <a:buClr>
                <a:srgbClr val="CB00CB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ko-KR" dirty="0">
                <a:solidFill>
                  <a:srgbClr val="000000"/>
                </a:solidFill>
                <a:latin typeface="Times New Roman"/>
                <a:ea typeface="굴림" panose="020B0600000101010101" pitchFamily="50" charset="-127"/>
              </a:rPr>
              <a:t>Everything is either a “token” or a “delimiter”</a:t>
            </a:r>
          </a:p>
          <a:p>
            <a:pPr marL="342900" lvl="0" indent="-342900" fontAlgn="base" latinLnBrk="0">
              <a:spcBef>
                <a:spcPct val="20000"/>
              </a:spcBef>
              <a:spcAft>
                <a:spcPct val="0"/>
              </a:spcAft>
              <a:buClr>
                <a:srgbClr val="0098CB"/>
              </a:buClr>
              <a:buSzPct val="60000"/>
              <a:buFont typeface="Wingdings" panose="05000000000000000000" pitchFamily="2" charset="2"/>
              <a:buChar char="n"/>
            </a:pPr>
            <a:endParaRPr lang="en-US" altLang="ko-KR" sz="2000" dirty="0">
              <a:solidFill>
                <a:srgbClr val="000000"/>
              </a:solidFill>
              <a:latin typeface="Times New Roman"/>
              <a:ea typeface="굴림" panose="020B0600000101010101" pitchFamily="50" charset="-127"/>
            </a:endParaRPr>
          </a:p>
          <a:p>
            <a:pPr marL="342900" lvl="0" indent="-342900" fontAlgn="base" latinLnBrk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l"/>
            </a:pP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굴림" panose="020B0600000101010101" pitchFamily="50" charset="-127"/>
              </a:rPr>
              <a:t>The most important methods are </a:t>
            </a:r>
            <a:r>
              <a:rPr lang="en-US" altLang="ko-KR" sz="2000" dirty="0" err="1">
                <a:solidFill>
                  <a:srgbClr val="33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hasMoreTokens</a:t>
            </a:r>
            <a:r>
              <a:rPr lang="en-US" altLang="ko-KR" sz="2000" dirty="0">
                <a:solidFill>
                  <a:srgbClr val="33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()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굴림" panose="020B0600000101010101" pitchFamily="50" charset="-127"/>
              </a:rPr>
              <a:t> and </a:t>
            </a:r>
            <a:r>
              <a:rPr lang="en-US" altLang="ko-KR" sz="2000" dirty="0" err="1">
                <a:solidFill>
                  <a:srgbClr val="33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nextToken</a:t>
            </a:r>
            <a:r>
              <a:rPr lang="en-US" altLang="ko-KR" sz="2000" dirty="0">
                <a:solidFill>
                  <a:srgbClr val="33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()</a:t>
            </a:r>
          </a:p>
          <a:p>
            <a:pPr marL="342900" lvl="0" indent="-342900" fontAlgn="base" latinLnBrk="0">
              <a:spcBef>
                <a:spcPct val="20000"/>
              </a:spcBef>
              <a:spcAft>
                <a:spcPct val="0"/>
              </a:spcAft>
              <a:buClr>
                <a:srgbClr val="0098CB"/>
              </a:buClr>
              <a:buSzPct val="60000"/>
              <a:buFont typeface="Wingdings" panose="05000000000000000000" pitchFamily="2" charset="2"/>
              <a:buChar char="n"/>
            </a:pPr>
            <a:endParaRPr lang="en-US" altLang="ko-KR" sz="2000" dirty="0">
              <a:solidFill>
                <a:srgbClr val="000000"/>
              </a:solidFill>
              <a:latin typeface="Times New Roman"/>
              <a:ea typeface="굴림" panose="020B0600000101010101" pitchFamily="50" charset="-127"/>
            </a:endParaRPr>
          </a:p>
          <a:p>
            <a:pPr marL="342900" lvl="0" indent="-342900" fontAlgn="base" latinLnBrk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l"/>
            </a:pP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굴림" panose="020B0600000101010101" pitchFamily="50" charset="-127"/>
              </a:rPr>
              <a:t>There are three constructors:</a:t>
            </a:r>
          </a:p>
          <a:p>
            <a:pPr marL="742950" lvl="1" indent="-285750" fontAlgn="base" latinLnBrk="0">
              <a:spcBef>
                <a:spcPct val="20000"/>
              </a:spcBef>
              <a:spcAft>
                <a:spcPct val="0"/>
              </a:spcAft>
              <a:buClr>
                <a:srgbClr val="CB00CB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ko-KR" sz="2000" dirty="0" err="1">
                <a:solidFill>
                  <a:srgbClr val="33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StringTokenizer</a:t>
            </a:r>
            <a:r>
              <a:rPr lang="en-US" altLang="ko-KR" sz="2000" dirty="0">
                <a:solidFill>
                  <a:srgbClr val="33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(String </a:t>
            </a:r>
            <a:r>
              <a:rPr lang="en-US" altLang="ko-KR" sz="2000" dirty="0" err="1">
                <a:solidFill>
                  <a:srgbClr val="33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</a:t>
            </a:r>
            <a:r>
              <a:rPr lang="en-US" altLang="ko-KR" sz="2000" dirty="0">
                <a:solidFill>
                  <a:srgbClr val="33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1143000" lvl="2" indent="-228600" fontAlgn="base" latinLnBrk="0">
              <a:spcBef>
                <a:spcPct val="20000"/>
              </a:spcBef>
              <a:spcAft>
                <a:spcPct val="0"/>
              </a:spcAft>
              <a:buClr>
                <a:srgbClr val="0098CB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ko-KR" dirty="0">
                <a:solidFill>
                  <a:srgbClr val="000000"/>
                </a:solidFill>
                <a:latin typeface="Times New Roman"/>
                <a:ea typeface="굴림" panose="020B0600000101010101" pitchFamily="50" charset="-127"/>
              </a:rPr>
              <a:t>Delimiters are whitespace characters; any sequence of non-whitespace characters is returned as a token</a:t>
            </a:r>
          </a:p>
          <a:p>
            <a:pPr marL="742950" lvl="1" indent="-285750" fontAlgn="base" latinLnBrk="0">
              <a:spcBef>
                <a:spcPct val="20000"/>
              </a:spcBef>
              <a:spcAft>
                <a:spcPct val="0"/>
              </a:spcAft>
              <a:buClr>
                <a:srgbClr val="CB00CB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ko-KR" sz="2000" dirty="0" err="1">
                <a:solidFill>
                  <a:srgbClr val="33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StringTokenizer</a:t>
            </a:r>
            <a:r>
              <a:rPr lang="en-US" altLang="ko-KR" sz="2000" dirty="0">
                <a:solidFill>
                  <a:srgbClr val="33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(String </a:t>
            </a:r>
            <a:r>
              <a:rPr lang="en-US" altLang="ko-KR" sz="2000" dirty="0" err="1">
                <a:solidFill>
                  <a:srgbClr val="33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</a:t>
            </a:r>
            <a:r>
              <a:rPr lang="en-US" altLang="ko-KR" sz="2000" dirty="0">
                <a:solidFill>
                  <a:srgbClr val="33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String </a:t>
            </a:r>
            <a:r>
              <a:rPr lang="en-US" altLang="ko-KR" sz="2000" dirty="0" err="1">
                <a:solidFill>
                  <a:srgbClr val="33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delim</a:t>
            </a:r>
            <a:r>
              <a:rPr lang="en-US" altLang="ko-KR" sz="2000" dirty="0">
                <a:solidFill>
                  <a:srgbClr val="33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1143000" lvl="2" indent="-228600" fontAlgn="base" latinLnBrk="0">
              <a:spcBef>
                <a:spcPct val="20000"/>
              </a:spcBef>
              <a:spcAft>
                <a:spcPct val="0"/>
              </a:spcAft>
              <a:buClr>
                <a:srgbClr val="0098CB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ko-KR" dirty="0">
                <a:solidFill>
                  <a:srgbClr val="000000"/>
                </a:solidFill>
                <a:latin typeface="Times New Roman"/>
                <a:ea typeface="굴림" panose="020B0600000101010101" pitchFamily="50" charset="-127"/>
              </a:rPr>
              <a:t>Same as above, except you get to specify which characters are delimiters</a:t>
            </a:r>
          </a:p>
          <a:p>
            <a:pPr marL="742950" lvl="1" indent="-285750" fontAlgn="base" latinLnBrk="0">
              <a:spcBef>
                <a:spcPct val="20000"/>
              </a:spcBef>
              <a:spcAft>
                <a:spcPct val="0"/>
              </a:spcAft>
              <a:buClr>
                <a:srgbClr val="CB00CB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ko-KR" sz="2000" dirty="0" err="1">
                <a:solidFill>
                  <a:srgbClr val="33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StringTokenizer</a:t>
            </a:r>
            <a:r>
              <a:rPr lang="en-US" altLang="ko-KR" sz="2000" dirty="0">
                <a:solidFill>
                  <a:srgbClr val="33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(String </a:t>
            </a:r>
            <a:r>
              <a:rPr lang="en-US" altLang="ko-KR" sz="2000" dirty="0" err="1">
                <a:solidFill>
                  <a:srgbClr val="33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</a:t>
            </a:r>
            <a:r>
              <a:rPr lang="en-US" altLang="ko-KR" sz="2000" dirty="0">
                <a:solidFill>
                  <a:srgbClr val="33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String </a:t>
            </a:r>
            <a:r>
              <a:rPr lang="en-US" altLang="ko-KR" sz="2000" dirty="0" err="1">
                <a:solidFill>
                  <a:srgbClr val="33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delim</a:t>
            </a:r>
            <a:r>
              <a:rPr lang="en-US" altLang="ko-KR" sz="2000" dirty="0">
                <a:solidFill>
                  <a:srgbClr val="33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2000" dirty="0" err="1">
                <a:solidFill>
                  <a:srgbClr val="33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boolean</a:t>
            </a:r>
            <a:r>
              <a:rPr lang="en-US" altLang="ko-KR" sz="2000" dirty="0">
                <a:solidFill>
                  <a:srgbClr val="33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2000" dirty="0" err="1">
                <a:solidFill>
                  <a:srgbClr val="33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returnDelims</a:t>
            </a:r>
            <a:r>
              <a:rPr lang="en-US" altLang="ko-KR" sz="2000" dirty="0">
                <a:solidFill>
                  <a:srgbClr val="33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1143000" lvl="2" indent="-228600" fontAlgn="base" latinLnBrk="0">
              <a:spcBef>
                <a:spcPct val="20000"/>
              </a:spcBef>
              <a:spcAft>
                <a:spcPct val="0"/>
              </a:spcAft>
              <a:buClr>
                <a:srgbClr val="0098CB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ko-KR" dirty="0">
                <a:solidFill>
                  <a:srgbClr val="000000"/>
                </a:solidFill>
                <a:latin typeface="Times New Roman"/>
                <a:ea typeface="굴림" panose="020B0600000101010101" pitchFamily="50" charset="-127"/>
              </a:rPr>
              <a:t>Same as above, except you get to say you also want the delimiters returned as tokens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57200" y="373559"/>
            <a:ext cx="822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spc="-50" dirty="0" err="1">
                <a:solidFill>
                  <a:prstClr val="black"/>
                </a:solidFill>
                <a:ea typeface="+mj-ea"/>
                <a:cs typeface="Calibri"/>
              </a:rPr>
              <a:t>StringTokenizer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775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5940" y="1595120"/>
            <a:ext cx="7998460" cy="48396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lvl="0" indent="-342900" fontAlgn="base" latinLnBrk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Trebuchet MS" panose="020B0603020202020204" pitchFamily="34" charset="0"/>
                <a:ea typeface="굴림" panose="020B0600000101010101" pitchFamily="50" charset="-127"/>
              </a:rPr>
              <a:t>Methods of </a:t>
            </a:r>
            <a:r>
              <a:rPr lang="en-US" altLang="ko-KR" sz="2000" dirty="0" err="1">
                <a:solidFill>
                  <a:srgbClr val="33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StringTokenizer</a:t>
            </a:r>
            <a:r>
              <a:rPr lang="en-US" altLang="ko-KR" sz="2000" dirty="0">
                <a:solidFill>
                  <a:srgbClr val="33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Trebuchet MS" panose="020B0603020202020204" pitchFamily="34" charset="0"/>
                <a:ea typeface="굴림" panose="020B0600000101010101" pitchFamily="50" charset="-127"/>
              </a:rPr>
              <a:t>class</a:t>
            </a:r>
            <a:endParaRPr lang="en-US" altLang="ko-KR" sz="1600" dirty="0">
              <a:latin typeface="Times New Roman"/>
              <a:ea typeface="굴림" panose="020B0600000101010101" pitchFamily="50" charset="-127"/>
            </a:endParaRPr>
          </a:p>
          <a:p>
            <a:pPr marL="742950" lvl="1" indent="-285750" fontAlgn="base" latinLnBrk="0">
              <a:spcBef>
                <a:spcPct val="20000"/>
              </a:spcBef>
              <a:spcAft>
                <a:spcPct val="0"/>
              </a:spcAft>
              <a:buClr>
                <a:srgbClr val="CB00CB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ko-KR" dirty="0">
                <a:latin typeface="Times New Roman"/>
                <a:ea typeface="굴림" panose="020B0600000101010101" pitchFamily="50" charset="-127"/>
              </a:rPr>
              <a:t>The 6 useful methods of </a:t>
            </a:r>
            <a:r>
              <a:rPr lang="en-US" altLang="ko-KR" dirty="0" err="1">
                <a:solidFill>
                  <a:srgbClr val="3E0EFF"/>
                </a:solidFill>
                <a:latin typeface="Times New Roman"/>
                <a:ea typeface="굴림" panose="020B0600000101010101" pitchFamily="50" charset="-127"/>
              </a:rPr>
              <a:t>StringTokenizer</a:t>
            </a:r>
            <a:r>
              <a:rPr lang="en-US" altLang="ko-KR" dirty="0">
                <a:latin typeface="Times New Roman"/>
                <a:ea typeface="굴림" panose="020B0600000101010101" pitchFamily="50" charset="-127"/>
              </a:rPr>
              <a:t> class are as follows:</a:t>
            </a:r>
            <a:endParaRPr lang="en-US" altLang="ko-KR" dirty="0">
              <a:solidFill>
                <a:srgbClr val="000000"/>
              </a:solidFill>
              <a:latin typeface="Times New Roman"/>
              <a:ea typeface="굴림" panose="020B0600000101010101" pitchFamily="50" charset="-127"/>
            </a:endParaRPr>
          </a:p>
          <a:p>
            <a:pPr marL="800100" lvl="1" indent="-342900" fontAlgn="base" latinLnBrk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endParaRPr lang="en-US" altLang="ko-KR" sz="1600" dirty="0">
              <a:latin typeface="Times New Roman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7200" y="373559"/>
            <a:ext cx="822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spc="-50" dirty="0" err="1">
                <a:solidFill>
                  <a:prstClr val="black"/>
                </a:solidFill>
                <a:ea typeface="+mj-ea"/>
                <a:cs typeface="Calibri"/>
              </a:rPr>
              <a:t>StringTokenizer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" y="2614771"/>
            <a:ext cx="7734300" cy="2800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7303FD-2F6B-4DC1-9F25-953EF97B1800}"/>
              </a:ext>
            </a:extLst>
          </p:cNvPr>
          <p:cNvSpPr txBox="1"/>
          <p:nvPr/>
        </p:nvSpPr>
        <p:spPr>
          <a:xfrm>
            <a:off x="-990600" y="3886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구분자</a:t>
            </a:r>
            <a:r>
              <a:rPr lang="ko-KR" altLang="en-US" dirty="0"/>
              <a:t> 바꾸기</a:t>
            </a:r>
          </a:p>
        </p:txBody>
      </p:sp>
    </p:spTree>
    <p:extLst>
      <p:ext uri="{BB962C8B-B14F-4D97-AF65-F5344CB8AC3E}">
        <p14:creationId xmlns:p14="http://schemas.microsoft.com/office/powerpoint/2010/main" val="87102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72770" y="1143000"/>
            <a:ext cx="7998460" cy="4622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lvl="0" indent="-342900" fontAlgn="base" latinLnBrk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Trebuchet MS" panose="020B0603020202020204" pitchFamily="34" charset="0"/>
                <a:ea typeface="굴림" panose="020B0600000101010101" pitchFamily="50" charset="-127"/>
              </a:rPr>
              <a:t>Example 1</a:t>
            </a:r>
            <a:endParaRPr lang="en-US" altLang="ko-KR" sz="1600" dirty="0">
              <a:latin typeface="Times New Roman"/>
              <a:ea typeface="굴림" panose="020B0600000101010101" pitchFamily="50" charset="-127"/>
            </a:endParaRPr>
          </a:p>
          <a:p>
            <a:pPr marL="800100" lvl="1" indent="-342900" fontAlgn="base" latinLnBrk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endParaRPr lang="en-US" altLang="ko-KR" sz="1600" dirty="0">
              <a:latin typeface="Times New Roman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7200" y="373559"/>
            <a:ext cx="822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spc="-50" dirty="0" err="1">
                <a:solidFill>
                  <a:prstClr val="black"/>
                </a:solidFill>
                <a:ea typeface="+mj-ea"/>
                <a:cs typeface="Calibri"/>
              </a:rPr>
              <a:t>StringTokenizer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5238" t="10396" r="49524" b="49208"/>
          <a:stretch/>
        </p:blipFill>
        <p:spPr>
          <a:xfrm>
            <a:off x="572770" y="1981199"/>
            <a:ext cx="4038600" cy="38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7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72770" y="1143000"/>
            <a:ext cx="7998460" cy="4622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lvl="0" indent="-342900" fontAlgn="base" latinLnBrk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Trebuchet MS" panose="020B0603020202020204" pitchFamily="34" charset="0"/>
                <a:ea typeface="굴림" panose="020B0600000101010101" pitchFamily="50" charset="-127"/>
              </a:rPr>
              <a:t>Example 2</a:t>
            </a:r>
            <a:endParaRPr lang="en-US" altLang="ko-KR" sz="1600" dirty="0">
              <a:latin typeface="Times New Roman"/>
              <a:ea typeface="굴림" panose="020B0600000101010101" pitchFamily="50" charset="-127"/>
            </a:endParaRPr>
          </a:p>
          <a:p>
            <a:pPr marL="800100" lvl="1" indent="-342900" fontAlgn="base" latinLnBrk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endParaRPr lang="en-US" altLang="ko-KR" sz="1600" dirty="0">
              <a:latin typeface="Times New Roman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7200" y="373559"/>
            <a:ext cx="822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spc="-50" dirty="0" err="1">
                <a:solidFill>
                  <a:prstClr val="black"/>
                </a:solidFill>
                <a:ea typeface="+mj-ea"/>
                <a:cs typeface="Calibri"/>
              </a:rPr>
              <a:t>StringTokenizer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5238" t="10396" r="47238" b="49208"/>
          <a:stretch/>
        </p:blipFill>
        <p:spPr>
          <a:xfrm>
            <a:off x="572770" y="1981200"/>
            <a:ext cx="440436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619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72770" y="1143000"/>
            <a:ext cx="7998460" cy="4622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lvl="0" indent="-342900" fontAlgn="base" latinLnBrk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Trebuchet MS" panose="020B0603020202020204" pitchFamily="34" charset="0"/>
                <a:ea typeface="굴림" panose="020B0600000101010101" pitchFamily="50" charset="-127"/>
              </a:rPr>
              <a:t>Example 3</a:t>
            </a:r>
            <a:endParaRPr lang="en-US" altLang="ko-KR" sz="1600" dirty="0">
              <a:latin typeface="Times New Roman"/>
              <a:ea typeface="굴림" panose="020B0600000101010101" pitchFamily="50" charset="-127"/>
            </a:endParaRPr>
          </a:p>
          <a:p>
            <a:pPr marL="800100" lvl="1" indent="-342900" fontAlgn="base" latinLnBrk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endParaRPr lang="en-US" altLang="ko-KR" sz="1600" dirty="0">
              <a:latin typeface="Times New Roman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7200" y="373559"/>
            <a:ext cx="822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spc="-50" dirty="0" err="1">
                <a:solidFill>
                  <a:prstClr val="black"/>
                </a:solidFill>
                <a:ea typeface="+mj-ea"/>
                <a:cs typeface="Calibri"/>
              </a:rPr>
              <a:t>StringTokenizer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5238" t="10396" r="44762" b="40495"/>
          <a:stretch/>
        </p:blipFill>
        <p:spPr>
          <a:xfrm>
            <a:off x="572770" y="1605280"/>
            <a:ext cx="4800600" cy="47244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AF5327-297E-486B-8D8B-1286549B9AB6}"/>
              </a:ext>
            </a:extLst>
          </p:cNvPr>
          <p:cNvSpPr txBox="1"/>
          <p:nvPr/>
        </p:nvSpPr>
        <p:spPr>
          <a:xfrm>
            <a:off x="4419600" y="26670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같은 문자면 구분자를 하나로 인식</a:t>
            </a:r>
          </a:p>
        </p:txBody>
      </p:sp>
    </p:spTree>
    <p:extLst>
      <p:ext uri="{BB962C8B-B14F-4D97-AF65-F5344CB8AC3E}">
        <p14:creationId xmlns:p14="http://schemas.microsoft.com/office/powerpoint/2010/main" val="345508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72770" y="1143000"/>
            <a:ext cx="7998460" cy="4622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lvl="0" indent="-342900" fontAlgn="base" latinLnBrk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Trebuchet MS" panose="020B0603020202020204" pitchFamily="34" charset="0"/>
                <a:ea typeface="굴림" panose="020B0600000101010101" pitchFamily="50" charset="-127"/>
              </a:rPr>
              <a:t>Example 4</a:t>
            </a:r>
            <a:endParaRPr lang="en-US" altLang="ko-KR" sz="1600" dirty="0">
              <a:latin typeface="Times New Roman"/>
              <a:ea typeface="굴림" panose="020B0600000101010101" pitchFamily="50" charset="-127"/>
            </a:endParaRPr>
          </a:p>
          <a:p>
            <a:pPr marL="800100" lvl="1" indent="-342900" fontAlgn="base" latinLnBrk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endParaRPr lang="en-US" altLang="ko-KR" sz="1600" dirty="0">
              <a:latin typeface="Times New Roman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7200" y="373559"/>
            <a:ext cx="822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spc="-50" dirty="0" err="1">
                <a:solidFill>
                  <a:prstClr val="black"/>
                </a:solidFill>
                <a:ea typeface="+mj-ea"/>
                <a:cs typeface="Calibri"/>
              </a:rPr>
              <a:t>StringTokenizer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5238" t="10336" r="47143" b="48476"/>
          <a:stretch/>
        </p:blipFill>
        <p:spPr>
          <a:xfrm>
            <a:off x="572771" y="1605280"/>
            <a:ext cx="441692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0"/>
            <a:ext cx="1902460" cy="694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0" dirty="0">
                <a:latin typeface="Calibri"/>
                <a:cs typeface="Calibri"/>
              </a:rPr>
              <a:t>S</a:t>
            </a:r>
            <a:r>
              <a:rPr sz="4400" spc="10" dirty="0">
                <a:latin typeface="Calibri"/>
                <a:cs typeface="Calibri"/>
              </a:rPr>
              <a:t>e</a:t>
            </a:r>
            <a:r>
              <a:rPr sz="4400" spc="-10" dirty="0">
                <a:latin typeface="Calibri"/>
                <a:cs typeface="Calibri"/>
              </a:rPr>
              <a:t>l</a:t>
            </a:r>
            <a:r>
              <a:rPr sz="4400" spc="-150" dirty="0">
                <a:latin typeface="Calibri"/>
                <a:cs typeface="Calibri"/>
              </a:rPr>
              <a:t>f</a:t>
            </a:r>
            <a:r>
              <a:rPr sz="4400" spc="-50" dirty="0">
                <a:latin typeface="Calibri"/>
                <a:cs typeface="Calibri"/>
              </a:rPr>
              <a:t>-</a:t>
            </a:r>
            <a:r>
              <a:rPr sz="4400" spc="-470" dirty="0">
                <a:latin typeface="Calibri"/>
                <a:cs typeface="Calibri"/>
              </a:rPr>
              <a:t>T</a:t>
            </a: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-25" dirty="0">
                <a:latin typeface="Calibri"/>
                <a:cs typeface="Calibri"/>
              </a:rPr>
              <a:t>s</a:t>
            </a:r>
            <a:r>
              <a:rPr sz="4400" spc="-15" dirty="0">
                <a:latin typeface="Calibri"/>
                <a:cs typeface="Calibri"/>
              </a:rPr>
              <a:t>t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7195" y="694690"/>
            <a:ext cx="137287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m</a:t>
            </a: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45" dirty="0">
                <a:latin typeface="Calibri"/>
                <a:cs typeface="Calibri"/>
              </a:rPr>
              <a:t>u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pu</a:t>
            </a:r>
            <a:r>
              <a:rPr sz="1800" spc="-10" dirty="0">
                <a:latin typeface="Calibri"/>
                <a:cs typeface="Calibri"/>
              </a:rPr>
              <a:t>t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220" y="0"/>
            <a:ext cx="3669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12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052" y="98728"/>
            <a:ext cx="8565895" cy="13399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12465">
              <a:lnSpc>
                <a:spcPct val="100000"/>
              </a:lnSpc>
            </a:pPr>
            <a:r>
              <a:rPr sz="4400" spc="-20" dirty="0">
                <a:latin typeface="Calibri"/>
                <a:cs typeface="Calibri"/>
              </a:rPr>
              <a:t>S</a:t>
            </a:r>
            <a:r>
              <a:rPr sz="4400" spc="10" dirty="0">
                <a:latin typeface="Calibri"/>
                <a:cs typeface="Calibri"/>
              </a:rPr>
              <a:t>e</a:t>
            </a:r>
            <a:r>
              <a:rPr sz="4400" spc="-10" dirty="0">
                <a:latin typeface="Calibri"/>
                <a:cs typeface="Calibri"/>
              </a:rPr>
              <a:t>l</a:t>
            </a:r>
            <a:r>
              <a:rPr sz="4400" spc="-150" dirty="0">
                <a:latin typeface="Calibri"/>
                <a:cs typeface="Calibri"/>
              </a:rPr>
              <a:t>f</a:t>
            </a:r>
            <a:r>
              <a:rPr sz="4400" spc="-50" dirty="0">
                <a:latin typeface="Calibri"/>
                <a:cs typeface="Calibri"/>
              </a:rPr>
              <a:t>-</a:t>
            </a:r>
            <a:r>
              <a:rPr sz="4400" spc="-470" dirty="0">
                <a:latin typeface="Calibri"/>
                <a:cs typeface="Calibri"/>
              </a:rPr>
              <a:t>T</a:t>
            </a: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-25" dirty="0">
                <a:latin typeface="Calibri"/>
                <a:cs typeface="Calibri"/>
              </a:rPr>
              <a:t>s</a:t>
            </a:r>
            <a:r>
              <a:rPr sz="4400" spc="-15" dirty="0">
                <a:latin typeface="Calibri"/>
                <a:cs typeface="Calibri"/>
              </a:rPr>
              <a:t>t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5940" y="1019557"/>
            <a:ext cx="7769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/>
              <a:t>학생 정보 프로그램</a:t>
            </a:r>
            <a:endParaRPr lang="en-US" altLang="ko-KR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535940" y="1596452"/>
            <a:ext cx="81508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Student</a:t>
            </a:r>
            <a:r>
              <a:rPr lang="ko-KR" altLang="en-US" dirty="0"/>
              <a:t>라는 이름으로 </a:t>
            </a:r>
            <a:r>
              <a:rPr lang="en-US" altLang="ko-KR" dirty="0"/>
              <a:t>class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Student class</a:t>
            </a:r>
            <a:r>
              <a:rPr lang="ko-KR" altLang="en-US" dirty="0"/>
              <a:t>는 </a:t>
            </a:r>
            <a:r>
              <a:rPr lang="ko-KR" altLang="en-US" b="1" dirty="0">
                <a:solidFill>
                  <a:srgbClr val="0066FF"/>
                </a:solidFill>
              </a:rPr>
              <a:t>학생 이름</a:t>
            </a:r>
            <a:r>
              <a:rPr lang="en-US" altLang="ko-KR" b="1" dirty="0">
                <a:solidFill>
                  <a:srgbClr val="0066FF"/>
                </a:solidFill>
              </a:rPr>
              <a:t>, </a:t>
            </a:r>
            <a:r>
              <a:rPr lang="ko-KR" altLang="en-US" b="1" dirty="0">
                <a:solidFill>
                  <a:srgbClr val="0066FF"/>
                </a:solidFill>
              </a:rPr>
              <a:t>학과</a:t>
            </a:r>
            <a:r>
              <a:rPr lang="en-US" altLang="ko-KR" b="1" dirty="0">
                <a:solidFill>
                  <a:srgbClr val="0066FF"/>
                </a:solidFill>
              </a:rPr>
              <a:t>, </a:t>
            </a:r>
            <a:r>
              <a:rPr lang="ko-KR" altLang="en-US" b="1" dirty="0">
                <a:solidFill>
                  <a:srgbClr val="0066FF"/>
                </a:solidFill>
              </a:rPr>
              <a:t>학번</a:t>
            </a:r>
            <a:r>
              <a:rPr lang="en-US" altLang="ko-KR" b="1" dirty="0">
                <a:solidFill>
                  <a:srgbClr val="0066FF"/>
                </a:solidFill>
              </a:rPr>
              <a:t>, </a:t>
            </a:r>
            <a:r>
              <a:rPr lang="ko-KR" altLang="en-US" b="1" dirty="0">
                <a:solidFill>
                  <a:srgbClr val="0066FF"/>
                </a:solidFill>
              </a:rPr>
              <a:t>생년월일</a:t>
            </a:r>
            <a:r>
              <a:rPr lang="en-US" altLang="ko-KR" b="1" dirty="0">
                <a:solidFill>
                  <a:srgbClr val="0066FF"/>
                </a:solidFill>
              </a:rPr>
              <a:t>, </a:t>
            </a:r>
            <a:r>
              <a:rPr lang="ko-KR" altLang="en-US" b="1" dirty="0">
                <a:solidFill>
                  <a:srgbClr val="0066FF"/>
                </a:solidFill>
              </a:rPr>
              <a:t>핸드폰 번호</a:t>
            </a:r>
            <a:r>
              <a:rPr lang="en-US" altLang="ko-KR" b="1" dirty="0">
                <a:solidFill>
                  <a:srgbClr val="0066FF"/>
                </a:solidFill>
              </a:rPr>
              <a:t>, ID, Password</a:t>
            </a:r>
            <a:r>
              <a:rPr lang="en-US" altLang="ko-KR" b="1" dirty="0"/>
              <a:t> </a:t>
            </a:r>
            <a:r>
              <a:rPr lang="ko-KR" altLang="en-US" dirty="0"/>
              <a:t>전역 변수를 가지며 </a:t>
            </a:r>
            <a:r>
              <a:rPr lang="en-US" altLang="ko-KR" b="1" dirty="0">
                <a:solidFill>
                  <a:srgbClr val="0066FF"/>
                </a:solidFill>
              </a:rPr>
              <a:t>private</a:t>
            </a:r>
            <a:r>
              <a:rPr lang="ko-KR" altLang="en-US" dirty="0"/>
              <a:t>로 선언한다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>
                <a:solidFill>
                  <a:srgbClr val="0066FF"/>
                </a:solidFill>
              </a:rPr>
              <a:t>Scanner, </a:t>
            </a:r>
            <a:r>
              <a:rPr lang="en-US" altLang="ko-KR" b="1" dirty="0" err="1">
                <a:solidFill>
                  <a:srgbClr val="0066FF"/>
                </a:solidFill>
              </a:rPr>
              <a:t>StringTokenizer</a:t>
            </a:r>
            <a:r>
              <a:rPr lang="ko-KR" altLang="en-US" dirty="0"/>
              <a:t>를 참조하는 전역 변수를 </a:t>
            </a:r>
            <a:r>
              <a:rPr lang="en-US" altLang="ko-KR" b="1" dirty="0">
                <a:solidFill>
                  <a:srgbClr val="0066FF"/>
                </a:solidFill>
              </a:rPr>
              <a:t>private</a:t>
            </a:r>
            <a:r>
              <a:rPr lang="ko-KR" altLang="en-US" dirty="0"/>
              <a:t>로 선언한다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Student class</a:t>
            </a:r>
            <a:r>
              <a:rPr lang="ko-KR" altLang="en-US" dirty="0"/>
              <a:t>는 </a:t>
            </a:r>
            <a:r>
              <a:rPr lang="en-US" altLang="ko-KR" b="1" dirty="0">
                <a:solidFill>
                  <a:srgbClr val="0066FF"/>
                </a:solidFill>
              </a:rPr>
              <a:t>2</a:t>
            </a:r>
            <a:r>
              <a:rPr lang="ko-KR" altLang="en-US" b="1" dirty="0">
                <a:solidFill>
                  <a:srgbClr val="0066FF"/>
                </a:solidFill>
              </a:rPr>
              <a:t>개의 </a:t>
            </a:r>
            <a:r>
              <a:rPr lang="ko-KR" altLang="en-US" b="1" dirty="0" err="1">
                <a:solidFill>
                  <a:srgbClr val="0066FF"/>
                </a:solidFill>
              </a:rPr>
              <a:t>생성자</a:t>
            </a:r>
            <a:r>
              <a:rPr lang="ko-KR" altLang="en-US" dirty="0" err="1"/>
              <a:t>를</a:t>
            </a:r>
            <a:r>
              <a:rPr lang="ko-KR" altLang="en-US" dirty="0"/>
              <a:t> 가진다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Hint : Overloading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66FF"/>
                </a:solidFill>
              </a:rPr>
              <a:t>학생 이름</a:t>
            </a:r>
            <a:r>
              <a:rPr lang="en-US" altLang="ko-KR" b="1" dirty="0">
                <a:solidFill>
                  <a:srgbClr val="0066FF"/>
                </a:solidFill>
              </a:rPr>
              <a:t>, </a:t>
            </a:r>
            <a:r>
              <a:rPr lang="ko-KR" altLang="en-US" b="1" dirty="0">
                <a:solidFill>
                  <a:srgbClr val="0066FF"/>
                </a:solidFill>
              </a:rPr>
              <a:t>학과</a:t>
            </a:r>
            <a:r>
              <a:rPr lang="en-US" altLang="ko-KR" b="1" dirty="0">
                <a:solidFill>
                  <a:srgbClr val="0066FF"/>
                </a:solidFill>
              </a:rPr>
              <a:t>, </a:t>
            </a:r>
            <a:r>
              <a:rPr lang="ko-KR" altLang="en-US" b="1" dirty="0">
                <a:solidFill>
                  <a:srgbClr val="0066FF"/>
                </a:solidFill>
              </a:rPr>
              <a:t>학번</a:t>
            </a:r>
            <a:r>
              <a:rPr lang="en-US" altLang="ko-KR" b="1" dirty="0">
                <a:solidFill>
                  <a:srgbClr val="0066FF"/>
                </a:solidFill>
              </a:rPr>
              <a:t>, </a:t>
            </a:r>
            <a:r>
              <a:rPr lang="ko-KR" altLang="en-US" b="1" dirty="0">
                <a:solidFill>
                  <a:srgbClr val="0066FF"/>
                </a:solidFill>
              </a:rPr>
              <a:t>생년월일</a:t>
            </a:r>
            <a:r>
              <a:rPr lang="en-US" altLang="ko-KR" b="1" dirty="0">
                <a:solidFill>
                  <a:srgbClr val="0066FF"/>
                </a:solidFill>
              </a:rPr>
              <a:t>, </a:t>
            </a:r>
            <a:r>
              <a:rPr lang="ko-KR" altLang="en-US" b="1" dirty="0">
                <a:solidFill>
                  <a:srgbClr val="0066FF"/>
                </a:solidFill>
              </a:rPr>
              <a:t>핸드폰 번호</a:t>
            </a:r>
            <a:r>
              <a:rPr lang="ko-KR" altLang="en-US" dirty="0"/>
              <a:t>를 매개변수를 가진다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66FF"/>
                </a:solidFill>
              </a:rPr>
              <a:t>학생 이름</a:t>
            </a:r>
            <a:r>
              <a:rPr lang="en-US" altLang="ko-KR" b="1" dirty="0">
                <a:solidFill>
                  <a:srgbClr val="0066FF"/>
                </a:solidFill>
              </a:rPr>
              <a:t>, </a:t>
            </a:r>
            <a:r>
              <a:rPr lang="ko-KR" altLang="en-US" b="1" dirty="0">
                <a:solidFill>
                  <a:srgbClr val="0066FF"/>
                </a:solidFill>
              </a:rPr>
              <a:t>학과</a:t>
            </a:r>
            <a:r>
              <a:rPr lang="en-US" altLang="ko-KR" b="1" dirty="0">
                <a:solidFill>
                  <a:srgbClr val="0066FF"/>
                </a:solidFill>
              </a:rPr>
              <a:t>, </a:t>
            </a:r>
            <a:r>
              <a:rPr lang="ko-KR" altLang="en-US" b="1" dirty="0">
                <a:solidFill>
                  <a:srgbClr val="0066FF"/>
                </a:solidFill>
              </a:rPr>
              <a:t>학번 </a:t>
            </a:r>
            <a:r>
              <a:rPr lang="en-US" altLang="ko-KR" b="1" dirty="0">
                <a:solidFill>
                  <a:srgbClr val="0066FF"/>
                </a:solidFill>
              </a:rPr>
              <a:t>, </a:t>
            </a:r>
            <a:r>
              <a:rPr lang="ko-KR" altLang="en-US" b="1" dirty="0">
                <a:solidFill>
                  <a:srgbClr val="0066FF"/>
                </a:solidFill>
              </a:rPr>
              <a:t>생년월일</a:t>
            </a:r>
            <a:r>
              <a:rPr lang="ko-KR" altLang="en-US" dirty="0"/>
              <a:t>을 매개변수로 가진다</a:t>
            </a:r>
            <a:r>
              <a:rPr lang="en-US" altLang="ko-KR" dirty="0"/>
              <a:t>. </a:t>
            </a:r>
            <a:r>
              <a:rPr lang="ko-KR" altLang="en-US" dirty="0"/>
              <a:t>핸드폰 번호는 </a:t>
            </a:r>
            <a:r>
              <a:rPr lang="en-US" altLang="ko-KR" dirty="0"/>
              <a:t>010-0000-0000</a:t>
            </a:r>
            <a:r>
              <a:rPr lang="ko-KR" altLang="en-US" dirty="0"/>
              <a:t>을 </a:t>
            </a:r>
            <a:r>
              <a:rPr lang="en-US" altLang="ko-KR" dirty="0"/>
              <a:t>default </a:t>
            </a:r>
            <a:r>
              <a:rPr lang="ko-KR" altLang="en-US" dirty="0"/>
              <a:t>값으로 설정한다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setSudent</a:t>
            </a:r>
            <a:r>
              <a:rPr lang="en-US" altLang="ko-KR" dirty="0"/>
              <a:t>() : </a:t>
            </a:r>
            <a:r>
              <a:rPr lang="ko-KR" altLang="en-US" b="1" dirty="0">
                <a:solidFill>
                  <a:srgbClr val="0066FF"/>
                </a:solidFill>
              </a:rPr>
              <a:t>학생 이름</a:t>
            </a:r>
            <a:r>
              <a:rPr lang="en-US" altLang="ko-KR" b="1" dirty="0">
                <a:solidFill>
                  <a:srgbClr val="0066FF"/>
                </a:solidFill>
              </a:rPr>
              <a:t>, </a:t>
            </a:r>
            <a:r>
              <a:rPr lang="ko-KR" altLang="en-US" b="1" dirty="0">
                <a:solidFill>
                  <a:srgbClr val="0066FF"/>
                </a:solidFill>
              </a:rPr>
              <a:t>학과</a:t>
            </a:r>
            <a:r>
              <a:rPr lang="en-US" altLang="ko-KR" b="1" dirty="0">
                <a:solidFill>
                  <a:srgbClr val="0066FF"/>
                </a:solidFill>
              </a:rPr>
              <a:t>, </a:t>
            </a:r>
            <a:r>
              <a:rPr lang="ko-KR" altLang="en-US" b="1" dirty="0">
                <a:solidFill>
                  <a:srgbClr val="0066FF"/>
                </a:solidFill>
              </a:rPr>
              <a:t>학번</a:t>
            </a:r>
            <a:r>
              <a:rPr lang="en-US" altLang="ko-KR" b="1" dirty="0">
                <a:solidFill>
                  <a:srgbClr val="0066FF"/>
                </a:solidFill>
              </a:rPr>
              <a:t>, </a:t>
            </a:r>
            <a:r>
              <a:rPr lang="ko-KR" altLang="en-US" b="1" dirty="0">
                <a:solidFill>
                  <a:srgbClr val="0066FF"/>
                </a:solidFill>
              </a:rPr>
              <a:t>생년월일</a:t>
            </a:r>
            <a:r>
              <a:rPr lang="en-US" altLang="ko-KR" b="1" dirty="0">
                <a:solidFill>
                  <a:srgbClr val="0066FF"/>
                </a:solidFill>
              </a:rPr>
              <a:t>, ID, Password</a:t>
            </a:r>
            <a:r>
              <a:rPr lang="ko-KR" altLang="en-US" dirty="0"/>
              <a:t>를 설정해주는 </a:t>
            </a:r>
            <a:r>
              <a:rPr lang="en-US" altLang="ko-KR" dirty="0"/>
              <a:t>method </a:t>
            </a:r>
            <a:r>
              <a:rPr lang="en-US" altLang="ko-KR" b="1" dirty="0">
                <a:solidFill>
                  <a:srgbClr val="0066FF"/>
                </a:solidFill>
              </a:rPr>
              <a:t>ID</a:t>
            </a:r>
            <a:r>
              <a:rPr lang="ko-KR" altLang="en-US" b="1" dirty="0">
                <a:solidFill>
                  <a:srgbClr val="0066FF"/>
                </a:solidFill>
              </a:rPr>
              <a:t>는 </a:t>
            </a:r>
            <a:r>
              <a:rPr lang="en-US" altLang="ko-KR" b="1" dirty="0">
                <a:solidFill>
                  <a:srgbClr val="0066FF"/>
                </a:solidFill>
              </a:rPr>
              <a:t>default </a:t>
            </a:r>
            <a:r>
              <a:rPr lang="ko-KR" altLang="en-US" b="1" dirty="0">
                <a:solidFill>
                  <a:srgbClr val="0066FF"/>
                </a:solidFill>
              </a:rPr>
              <a:t>값을 학번</a:t>
            </a:r>
            <a:r>
              <a:rPr lang="ko-KR" altLang="en-US" dirty="0"/>
              <a:t>으로 설정하다</a:t>
            </a:r>
            <a:r>
              <a:rPr lang="en-US" altLang="ko-KR" dirty="0"/>
              <a:t>. </a:t>
            </a:r>
            <a:r>
              <a:rPr lang="en-US" altLang="ko-KR" b="1" dirty="0">
                <a:solidFill>
                  <a:srgbClr val="0066FF"/>
                </a:solidFill>
              </a:rPr>
              <a:t>Password</a:t>
            </a:r>
            <a:r>
              <a:rPr lang="ko-KR" altLang="en-US" b="1" dirty="0">
                <a:solidFill>
                  <a:srgbClr val="0066FF"/>
                </a:solidFill>
              </a:rPr>
              <a:t>는 </a:t>
            </a:r>
            <a:r>
              <a:rPr lang="en-US" altLang="ko-KR" b="1" dirty="0">
                <a:solidFill>
                  <a:srgbClr val="0066FF"/>
                </a:solidFill>
              </a:rPr>
              <a:t>default </a:t>
            </a:r>
            <a:r>
              <a:rPr lang="ko-KR" altLang="en-US" b="1" dirty="0">
                <a:solidFill>
                  <a:srgbClr val="0066FF"/>
                </a:solidFill>
              </a:rPr>
              <a:t>값을 생년월일 </a:t>
            </a:r>
            <a:r>
              <a:rPr lang="en-US" altLang="ko-KR" b="1" dirty="0">
                <a:solidFill>
                  <a:srgbClr val="0066FF"/>
                </a:solidFill>
              </a:rPr>
              <a:t>6</a:t>
            </a:r>
            <a:r>
              <a:rPr lang="ko-KR" altLang="en-US" b="1" dirty="0">
                <a:solidFill>
                  <a:srgbClr val="0066FF"/>
                </a:solidFill>
              </a:rPr>
              <a:t>자리 </a:t>
            </a:r>
            <a:r>
              <a:rPr lang="en-US" altLang="ko-KR" b="1" dirty="0">
                <a:solidFill>
                  <a:srgbClr val="0066FF"/>
                </a:solidFill>
              </a:rPr>
              <a:t>+ 010</a:t>
            </a:r>
            <a:r>
              <a:rPr lang="ko-KR" altLang="en-US" b="1" dirty="0">
                <a:solidFill>
                  <a:srgbClr val="0066FF"/>
                </a:solidFill>
              </a:rPr>
              <a:t>을 제외한 핸드폰 번호</a:t>
            </a:r>
            <a:r>
              <a:rPr lang="ko-KR" altLang="en-US" dirty="0"/>
              <a:t>로 한다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Hint : </a:t>
            </a:r>
            <a:r>
              <a:rPr lang="en-US" altLang="ko-KR" dirty="0" err="1">
                <a:solidFill>
                  <a:srgbClr val="FF0000"/>
                </a:solidFill>
              </a:rPr>
              <a:t>toString</a:t>
            </a:r>
            <a:r>
              <a:rPr lang="en-US" altLang="ko-KR" dirty="0">
                <a:solidFill>
                  <a:srgbClr val="FF0000"/>
                </a:solidFill>
              </a:rPr>
              <a:t>(), </a:t>
            </a:r>
            <a:r>
              <a:rPr lang="en-US" altLang="ko-KR" dirty="0" err="1">
                <a:solidFill>
                  <a:srgbClr val="FF0000"/>
                </a:solidFill>
              </a:rPr>
              <a:t>StringTokenizer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studentImpormation</a:t>
            </a:r>
            <a:r>
              <a:rPr lang="en-US" altLang="ko-KR" dirty="0"/>
              <a:t>() : </a:t>
            </a:r>
            <a:r>
              <a:rPr lang="ko-KR" altLang="en-US" dirty="0"/>
              <a:t>학생 정보를</a:t>
            </a:r>
            <a:r>
              <a:rPr lang="en-US" altLang="ko-KR" dirty="0"/>
              <a:t> console</a:t>
            </a:r>
            <a:r>
              <a:rPr lang="ko-KR" altLang="en-US" dirty="0"/>
              <a:t>에 출력하는 </a:t>
            </a:r>
            <a:r>
              <a:rPr lang="en-US" altLang="ko-KR" dirty="0"/>
              <a:t>method</a:t>
            </a:r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029" rIns="0" bIns="0" rtlCol="0">
            <a:noAutofit/>
          </a:bodyPr>
          <a:lstStyle/>
          <a:p>
            <a:pPr marL="3472815">
              <a:lnSpc>
                <a:spcPct val="100000"/>
              </a:lnSpc>
            </a:pPr>
            <a:r>
              <a:rPr sz="4400" spc="-50" dirty="0">
                <a:latin typeface="Calibri"/>
                <a:cs typeface="Calibri"/>
              </a:rPr>
              <a:t>C</a:t>
            </a:r>
            <a:r>
              <a:rPr sz="4400" spc="-10" dirty="0">
                <a:latin typeface="Calibri"/>
                <a:cs typeface="Calibri"/>
              </a:rPr>
              <a:t>la</a:t>
            </a:r>
            <a:r>
              <a:rPr sz="4400" spc="-20" dirty="0">
                <a:latin typeface="Calibri"/>
                <a:cs typeface="Calibri"/>
              </a:rPr>
              <a:t>sse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55750" y="4324350"/>
            <a:ext cx="2133600" cy="647700"/>
          </a:xfrm>
          <a:custGeom>
            <a:avLst/>
            <a:gdLst/>
            <a:ahLst/>
            <a:cxnLst/>
            <a:rect l="l" t="t" r="r" b="b"/>
            <a:pathLst>
              <a:path w="2133600" h="647700">
                <a:moveTo>
                  <a:pt x="0" y="647700"/>
                </a:moveTo>
                <a:lnTo>
                  <a:pt x="2133600" y="647700"/>
                </a:lnTo>
                <a:lnTo>
                  <a:pt x="213360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55750" y="4972050"/>
            <a:ext cx="2133600" cy="889000"/>
          </a:xfrm>
          <a:custGeom>
            <a:avLst/>
            <a:gdLst/>
            <a:ahLst/>
            <a:cxnLst/>
            <a:rect l="l" t="t" r="r" b="b"/>
            <a:pathLst>
              <a:path w="2133600" h="889000">
                <a:moveTo>
                  <a:pt x="0" y="889000"/>
                </a:moveTo>
                <a:lnTo>
                  <a:pt x="2133600" y="889000"/>
                </a:lnTo>
                <a:lnTo>
                  <a:pt x="2133600" y="0"/>
                </a:lnTo>
                <a:lnTo>
                  <a:pt x="0" y="0"/>
                </a:lnTo>
                <a:lnTo>
                  <a:pt x="0" y="88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67400" y="3848100"/>
            <a:ext cx="1828800" cy="1752600"/>
          </a:xfrm>
          <a:custGeom>
            <a:avLst/>
            <a:gdLst/>
            <a:ahLst/>
            <a:cxnLst/>
            <a:rect l="l" t="t" r="r" b="b"/>
            <a:pathLst>
              <a:path w="1828800" h="1752600">
                <a:moveTo>
                  <a:pt x="914400" y="0"/>
                </a:moveTo>
                <a:lnTo>
                  <a:pt x="839404" y="2904"/>
                </a:lnTo>
                <a:lnTo>
                  <a:pt x="766079" y="11469"/>
                </a:lnTo>
                <a:lnTo>
                  <a:pt x="694659" y="25467"/>
                </a:lnTo>
                <a:lnTo>
                  <a:pt x="625378" y="44674"/>
                </a:lnTo>
                <a:lnTo>
                  <a:pt x="558474" y="68863"/>
                </a:lnTo>
                <a:lnTo>
                  <a:pt x="494180" y="97810"/>
                </a:lnTo>
                <a:lnTo>
                  <a:pt x="432733" y="131289"/>
                </a:lnTo>
                <a:lnTo>
                  <a:pt x="374367" y="169074"/>
                </a:lnTo>
                <a:lnTo>
                  <a:pt x="319318" y="210940"/>
                </a:lnTo>
                <a:lnTo>
                  <a:pt x="267821" y="256662"/>
                </a:lnTo>
                <a:lnTo>
                  <a:pt x="220112" y="306013"/>
                </a:lnTo>
                <a:lnTo>
                  <a:pt x="176426" y="358768"/>
                </a:lnTo>
                <a:lnTo>
                  <a:pt x="136998" y="414702"/>
                </a:lnTo>
                <a:lnTo>
                  <a:pt x="102063" y="473589"/>
                </a:lnTo>
                <a:lnTo>
                  <a:pt x="71858" y="535204"/>
                </a:lnTo>
                <a:lnTo>
                  <a:pt x="46616" y="599321"/>
                </a:lnTo>
                <a:lnTo>
                  <a:pt x="26574" y="665714"/>
                </a:lnTo>
                <a:lnTo>
                  <a:pt x="11967" y="734159"/>
                </a:lnTo>
                <a:lnTo>
                  <a:pt x="3031" y="804429"/>
                </a:lnTo>
                <a:lnTo>
                  <a:pt x="0" y="876300"/>
                </a:lnTo>
                <a:lnTo>
                  <a:pt x="3031" y="948170"/>
                </a:lnTo>
                <a:lnTo>
                  <a:pt x="11967" y="1018440"/>
                </a:lnTo>
                <a:lnTo>
                  <a:pt x="26574" y="1086884"/>
                </a:lnTo>
                <a:lnTo>
                  <a:pt x="46616" y="1153278"/>
                </a:lnTo>
                <a:lnTo>
                  <a:pt x="71858" y="1217395"/>
                </a:lnTo>
                <a:lnTo>
                  <a:pt x="102063" y="1279010"/>
                </a:lnTo>
                <a:lnTo>
                  <a:pt x="136998" y="1337897"/>
                </a:lnTo>
                <a:lnTo>
                  <a:pt x="176426" y="1393831"/>
                </a:lnTo>
                <a:lnTo>
                  <a:pt x="220112" y="1446586"/>
                </a:lnTo>
                <a:lnTo>
                  <a:pt x="267821" y="1495937"/>
                </a:lnTo>
                <a:lnTo>
                  <a:pt x="319318" y="1541658"/>
                </a:lnTo>
                <a:lnTo>
                  <a:pt x="374367" y="1583524"/>
                </a:lnTo>
                <a:lnTo>
                  <a:pt x="432733" y="1621309"/>
                </a:lnTo>
                <a:lnTo>
                  <a:pt x="494180" y="1654788"/>
                </a:lnTo>
                <a:lnTo>
                  <a:pt x="558474" y="1683735"/>
                </a:lnTo>
                <a:lnTo>
                  <a:pt x="625378" y="1707925"/>
                </a:lnTo>
                <a:lnTo>
                  <a:pt x="694659" y="1727132"/>
                </a:lnTo>
                <a:lnTo>
                  <a:pt x="766079" y="1741130"/>
                </a:lnTo>
                <a:lnTo>
                  <a:pt x="839404" y="1749695"/>
                </a:lnTo>
                <a:lnTo>
                  <a:pt x="914400" y="1752600"/>
                </a:lnTo>
                <a:lnTo>
                  <a:pt x="989395" y="1749695"/>
                </a:lnTo>
                <a:lnTo>
                  <a:pt x="1062720" y="1741130"/>
                </a:lnTo>
                <a:lnTo>
                  <a:pt x="1134140" y="1727132"/>
                </a:lnTo>
                <a:lnTo>
                  <a:pt x="1203421" y="1707925"/>
                </a:lnTo>
                <a:lnTo>
                  <a:pt x="1270325" y="1683735"/>
                </a:lnTo>
                <a:lnTo>
                  <a:pt x="1334619" y="1654788"/>
                </a:lnTo>
                <a:lnTo>
                  <a:pt x="1396066" y="1621309"/>
                </a:lnTo>
                <a:lnTo>
                  <a:pt x="1454432" y="1583524"/>
                </a:lnTo>
                <a:lnTo>
                  <a:pt x="1509481" y="1541658"/>
                </a:lnTo>
                <a:lnTo>
                  <a:pt x="1560978" y="1495937"/>
                </a:lnTo>
                <a:lnTo>
                  <a:pt x="1608687" y="1446586"/>
                </a:lnTo>
                <a:lnTo>
                  <a:pt x="1652373" y="1393831"/>
                </a:lnTo>
                <a:lnTo>
                  <a:pt x="1691801" y="1337897"/>
                </a:lnTo>
                <a:lnTo>
                  <a:pt x="1726736" y="1279010"/>
                </a:lnTo>
                <a:lnTo>
                  <a:pt x="1756941" y="1217395"/>
                </a:lnTo>
                <a:lnTo>
                  <a:pt x="1782183" y="1153278"/>
                </a:lnTo>
                <a:lnTo>
                  <a:pt x="1802225" y="1086884"/>
                </a:lnTo>
                <a:lnTo>
                  <a:pt x="1816832" y="1018440"/>
                </a:lnTo>
                <a:lnTo>
                  <a:pt x="1825768" y="948170"/>
                </a:lnTo>
                <a:lnTo>
                  <a:pt x="1828800" y="876300"/>
                </a:lnTo>
                <a:lnTo>
                  <a:pt x="1825768" y="804429"/>
                </a:lnTo>
                <a:lnTo>
                  <a:pt x="1816832" y="734159"/>
                </a:lnTo>
                <a:lnTo>
                  <a:pt x="1802225" y="665714"/>
                </a:lnTo>
                <a:lnTo>
                  <a:pt x="1782183" y="599321"/>
                </a:lnTo>
                <a:lnTo>
                  <a:pt x="1756941" y="535204"/>
                </a:lnTo>
                <a:lnTo>
                  <a:pt x="1726736" y="473589"/>
                </a:lnTo>
                <a:lnTo>
                  <a:pt x="1691801" y="414702"/>
                </a:lnTo>
                <a:lnTo>
                  <a:pt x="1652373" y="358768"/>
                </a:lnTo>
                <a:lnTo>
                  <a:pt x="1608687" y="306013"/>
                </a:lnTo>
                <a:lnTo>
                  <a:pt x="1560978" y="256662"/>
                </a:lnTo>
                <a:lnTo>
                  <a:pt x="1509481" y="210940"/>
                </a:lnTo>
                <a:lnTo>
                  <a:pt x="1454432" y="169074"/>
                </a:lnTo>
                <a:lnTo>
                  <a:pt x="1396066" y="131289"/>
                </a:lnTo>
                <a:lnTo>
                  <a:pt x="1334619" y="97810"/>
                </a:lnTo>
                <a:lnTo>
                  <a:pt x="1270325" y="68863"/>
                </a:lnTo>
                <a:lnTo>
                  <a:pt x="1203421" y="44674"/>
                </a:lnTo>
                <a:lnTo>
                  <a:pt x="1134140" y="25467"/>
                </a:lnTo>
                <a:lnTo>
                  <a:pt x="1062720" y="11469"/>
                </a:lnTo>
                <a:lnTo>
                  <a:pt x="989395" y="2904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7400" y="3848100"/>
            <a:ext cx="1828800" cy="1752600"/>
          </a:xfrm>
          <a:custGeom>
            <a:avLst/>
            <a:gdLst/>
            <a:ahLst/>
            <a:cxnLst/>
            <a:rect l="l" t="t" r="r" b="b"/>
            <a:pathLst>
              <a:path w="1828800" h="1752600">
                <a:moveTo>
                  <a:pt x="0" y="876300"/>
                </a:moveTo>
                <a:lnTo>
                  <a:pt x="3031" y="804429"/>
                </a:lnTo>
                <a:lnTo>
                  <a:pt x="11967" y="734159"/>
                </a:lnTo>
                <a:lnTo>
                  <a:pt x="26574" y="665714"/>
                </a:lnTo>
                <a:lnTo>
                  <a:pt x="46616" y="599321"/>
                </a:lnTo>
                <a:lnTo>
                  <a:pt x="71858" y="535204"/>
                </a:lnTo>
                <a:lnTo>
                  <a:pt x="102063" y="473589"/>
                </a:lnTo>
                <a:lnTo>
                  <a:pt x="136998" y="414702"/>
                </a:lnTo>
                <a:lnTo>
                  <a:pt x="176426" y="358768"/>
                </a:lnTo>
                <a:lnTo>
                  <a:pt x="220112" y="306013"/>
                </a:lnTo>
                <a:lnTo>
                  <a:pt x="267821" y="256662"/>
                </a:lnTo>
                <a:lnTo>
                  <a:pt x="319318" y="210941"/>
                </a:lnTo>
                <a:lnTo>
                  <a:pt x="374367" y="169075"/>
                </a:lnTo>
                <a:lnTo>
                  <a:pt x="432733" y="131289"/>
                </a:lnTo>
                <a:lnTo>
                  <a:pt x="494180" y="97811"/>
                </a:lnTo>
                <a:lnTo>
                  <a:pt x="558474" y="68863"/>
                </a:lnTo>
                <a:lnTo>
                  <a:pt x="625378" y="44674"/>
                </a:lnTo>
                <a:lnTo>
                  <a:pt x="694659" y="25467"/>
                </a:lnTo>
                <a:lnTo>
                  <a:pt x="766079" y="11469"/>
                </a:lnTo>
                <a:lnTo>
                  <a:pt x="839405" y="2904"/>
                </a:lnTo>
                <a:lnTo>
                  <a:pt x="914400" y="0"/>
                </a:lnTo>
                <a:lnTo>
                  <a:pt x="989395" y="2904"/>
                </a:lnTo>
                <a:lnTo>
                  <a:pt x="1062720" y="11469"/>
                </a:lnTo>
                <a:lnTo>
                  <a:pt x="1134141" y="25467"/>
                </a:lnTo>
                <a:lnTo>
                  <a:pt x="1203421" y="44674"/>
                </a:lnTo>
                <a:lnTo>
                  <a:pt x="1270326" y="68863"/>
                </a:lnTo>
                <a:lnTo>
                  <a:pt x="1334619" y="97811"/>
                </a:lnTo>
                <a:lnTo>
                  <a:pt x="1396067" y="131289"/>
                </a:lnTo>
                <a:lnTo>
                  <a:pt x="1454433" y="169075"/>
                </a:lnTo>
                <a:lnTo>
                  <a:pt x="1509482" y="210941"/>
                </a:lnTo>
                <a:lnTo>
                  <a:pt x="1560978" y="256662"/>
                </a:lnTo>
                <a:lnTo>
                  <a:pt x="1608687" y="306013"/>
                </a:lnTo>
                <a:lnTo>
                  <a:pt x="1652374" y="358768"/>
                </a:lnTo>
                <a:lnTo>
                  <a:pt x="1691802" y="414702"/>
                </a:lnTo>
                <a:lnTo>
                  <a:pt x="1726736" y="473589"/>
                </a:lnTo>
                <a:lnTo>
                  <a:pt x="1756942" y="535204"/>
                </a:lnTo>
                <a:lnTo>
                  <a:pt x="1782183" y="599321"/>
                </a:lnTo>
                <a:lnTo>
                  <a:pt x="1802225" y="665714"/>
                </a:lnTo>
                <a:lnTo>
                  <a:pt x="1816832" y="734159"/>
                </a:lnTo>
                <a:lnTo>
                  <a:pt x="1825768" y="804429"/>
                </a:lnTo>
                <a:lnTo>
                  <a:pt x="1828800" y="876300"/>
                </a:lnTo>
                <a:lnTo>
                  <a:pt x="1825768" y="948170"/>
                </a:lnTo>
                <a:lnTo>
                  <a:pt x="1816832" y="1018440"/>
                </a:lnTo>
                <a:lnTo>
                  <a:pt x="1802225" y="1086885"/>
                </a:lnTo>
                <a:lnTo>
                  <a:pt x="1782183" y="1153278"/>
                </a:lnTo>
                <a:lnTo>
                  <a:pt x="1756942" y="1217395"/>
                </a:lnTo>
                <a:lnTo>
                  <a:pt x="1726736" y="1279010"/>
                </a:lnTo>
                <a:lnTo>
                  <a:pt x="1691802" y="1337897"/>
                </a:lnTo>
                <a:lnTo>
                  <a:pt x="1652374" y="1393831"/>
                </a:lnTo>
                <a:lnTo>
                  <a:pt x="1608687" y="1446586"/>
                </a:lnTo>
                <a:lnTo>
                  <a:pt x="1560978" y="1495937"/>
                </a:lnTo>
                <a:lnTo>
                  <a:pt x="1509482" y="1541658"/>
                </a:lnTo>
                <a:lnTo>
                  <a:pt x="1454433" y="1583524"/>
                </a:lnTo>
                <a:lnTo>
                  <a:pt x="1396067" y="1621310"/>
                </a:lnTo>
                <a:lnTo>
                  <a:pt x="1334619" y="1654788"/>
                </a:lnTo>
                <a:lnTo>
                  <a:pt x="1270326" y="1683736"/>
                </a:lnTo>
                <a:lnTo>
                  <a:pt x="1203421" y="1707925"/>
                </a:lnTo>
                <a:lnTo>
                  <a:pt x="1134141" y="1727132"/>
                </a:lnTo>
                <a:lnTo>
                  <a:pt x="1062720" y="1741130"/>
                </a:lnTo>
                <a:lnTo>
                  <a:pt x="989395" y="1749695"/>
                </a:lnTo>
                <a:lnTo>
                  <a:pt x="914400" y="1752600"/>
                </a:lnTo>
                <a:lnTo>
                  <a:pt x="839405" y="1749695"/>
                </a:lnTo>
                <a:lnTo>
                  <a:pt x="766079" y="1741130"/>
                </a:lnTo>
                <a:lnTo>
                  <a:pt x="694659" y="1727132"/>
                </a:lnTo>
                <a:lnTo>
                  <a:pt x="625378" y="1707925"/>
                </a:lnTo>
                <a:lnTo>
                  <a:pt x="558474" y="1683736"/>
                </a:lnTo>
                <a:lnTo>
                  <a:pt x="494180" y="1654788"/>
                </a:lnTo>
                <a:lnTo>
                  <a:pt x="432733" y="1621310"/>
                </a:lnTo>
                <a:lnTo>
                  <a:pt x="374367" y="1583524"/>
                </a:lnTo>
                <a:lnTo>
                  <a:pt x="319318" y="1541658"/>
                </a:lnTo>
                <a:lnTo>
                  <a:pt x="267821" y="1495937"/>
                </a:lnTo>
                <a:lnTo>
                  <a:pt x="220112" y="1446586"/>
                </a:lnTo>
                <a:lnTo>
                  <a:pt x="176426" y="1393831"/>
                </a:lnTo>
                <a:lnTo>
                  <a:pt x="136998" y="1337897"/>
                </a:lnTo>
                <a:lnTo>
                  <a:pt x="102063" y="1279010"/>
                </a:lnTo>
                <a:lnTo>
                  <a:pt x="71858" y="1217395"/>
                </a:lnTo>
                <a:lnTo>
                  <a:pt x="46616" y="1153278"/>
                </a:lnTo>
                <a:lnTo>
                  <a:pt x="26574" y="1086885"/>
                </a:lnTo>
                <a:lnTo>
                  <a:pt x="11967" y="1018440"/>
                </a:lnTo>
                <a:lnTo>
                  <a:pt x="3031" y="948170"/>
                </a:lnTo>
                <a:lnTo>
                  <a:pt x="0" y="876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33368" y="4574540"/>
            <a:ext cx="27495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20" dirty="0">
                <a:latin typeface="Calibri"/>
                <a:cs typeface="Calibri"/>
              </a:rPr>
              <a:t>x</a:t>
            </a:r>
            <a:r>
              <a:rPr sz="1800" spc="-60" dirty="0">
                <a:latin typeface="Calibri"/>
                <a:cs typeface="Calibri"/>
              </a:rPr>
              <a:t>,y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81800" y="3937000"/>
            <a:ext cx="381000" cy="861218"/>
          </a:xfrm>
          <a:custGeom>
            <a:avLst/>
            <a:gdLst/>
            <a:ahLst/>
            <a:cxnLst/>
            <a:rect l="l" t="t" r="r" b="b"/>
            <a:pathLst>
              <a:path w="381000" h="861218">
                <a:moveTo>
                  <a:pt x="0" y="861218"/>
                </a:moveTo>
                <a:lnTo>
                  <a:pt x="381000" y="0"/>
                </a:lnTo>
              </a:path>
            </a:pathLst>
          </a:custGeom>
          <a:ln w="25400">
            <a:solidFill>
              <a:srgbClr val="4A7E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40" y="1619057"/>
            <a:ext cx="7924165" cy="21729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299"/>
              </a:lnSpc>
              <a:buFont typeface="Arial"/>
              <a:buChar char="•"/>
              <a:tabLst>
                <a:tab pos="354965" algn="l"/>
              </a:tabLst>
            </a:pPr>
            <a:r>
              <a:rPr sz="2900" spc="-20" dirty="0">
                <a:latin typeface="Calibri"/>
                <a:cs typeface="Calibri"/>
              </a:rPr>
              <a:t>A</a:t>
            </a:r>
            <a:r>
              <a:rPr sz="2900" spc="25" dirty="0">
                <a:latin typeface="Calibri"/>
                <a:cs typeface="Calibri"/>
              </a:rPr>
              <a:t> </a:t>
            </a:r>
            <a:r>
              <a:rPr sz="2900" i="1" spc="-35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900" i="1" spc="-40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2900" i="1" spc="-45" dirty="0">
                <a:solidFill>
                  <a:srgbClr val="0000FF"/>
                </a:solidFill>
                <a:latin typeface="Calibri"/>
                <a:cs typeface="Calibri"/>
              </a:rPr>
              <a:t>as</a:t>
            </a:r>
            <a:r>
              <a:rPr sz="2900" i="1" spc="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900" i="1" spc="1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900" spc="-35" dirty="0">
                <a:latin typeface="Calibri"/>
                <a:cs typeface="Calibri"/>
              </a:rPr>
              <a:t>i</a:t>
            </a:r>
            <a:r>
              <a:rPr sz="2900" spc="0" dirty="0">
                <a:latin typeface="Calibri"/>
                <a:cs typeface="Calibri"/>
              </a:rPr>
              <a:t>s</a:t>
            </a:r>
            <a:r>
              <a:rPr sz="2900" spc="25" dirty="0">
                <a:latin typeface="Calibri"/>
                <a:cs typeface="Calibri"/>
              </a:rPr>
              <a:t> </a:t>
            </a:r>
            <a:r>
              <a:rPr sz="2900" spc="0" dirty="0">
                <a:latin typeface="Calibri"/>
                <a:cs typeface="Calibri"/>
              </a:rPr>
              <a:t>a</a:t>
            </a:r>
            <a:r>
              <a:rPr sz="2900" spc="40" dirty="0">
                <a:latin typeface="Calibri"/>
                <a:cs typeface="Calibri"/>
              </a:rPr>
              <a:t> </a:t>
            </a:r>
            <a:r>
              <a:rPr sz="2900" spc="30" dirty="0">
                <a:latin typeface="Calibri"/>
                <a:cs typeface="Calibri"/>
              </a:rPr>
              <a:t>c</a:t>
            </a:r>
            <a:r>
              <a:rPr sz="2900" spc="10" dirty="0">
                <a:latin typeface="Calibri"/>
                <a:cs typeface="Calibri"/>
              </a:rPr>
              <a:t>o</a:t>
            </a:r>
            <a:r>
              <a:rPr sz="2900" spc="-35" dirty="0">
                <a:latin typeface="Calibri"/>
                <a:cs typeface="Calibri"/>
              </a:rPr>
              <a:t>ll</a:t>
            </a:r>
            <a:r>
              <a:rPr sz="2900" spc="0" dirty="0">
                <a:latin typeface="Calibri"/>
                <a:cs typeface="Calibri"/>
              </a:rPr>
              <a:t>e</a:t>
            </a:r>
            <a:r>
              <a:rPr sz="2900" spc="30" dirty="0">
                <a:latin typeface="Calibri"/>
                <a:cs typeface="Calibri"/>
              </a:rPr>
              <a:t>c</a:t>
            </a:r>
            <a:r>
              <a:rPr sz="2900" spc="10" dirty="0">
                <a:latin typeface="Calibri"/>
                <a:cs typeface="Calibri"/>
              </a:rPr>
              <a:t>t</a:t>
            </a:r>
            <a:r>
              <a:rPr sz="2900" spc="-35" dirty="0">
                <a:latin typeface="Calibri"/>
                <a:cs typeface="Calibri"/>
              </a:rPr>
              <a:t>i</a:t>
            </a:r>
            <a:r>
              <a:rPr sz="2900" spc="10" dirty="0">
                <a:latin typeface="Calibri"/>
                <a:cs typeface="Calibri"/>
              </a:rPr>
              <a:t>o</a:t>
            </a:r>
            <a:r>
              <a:rPr sz="2900" spc="0" dirty="0">
                <a:latin typeface="Calibri"/>
                <a:cs typeface="Calibri"/>
              </a:rPr>
              <a:t>n</a:t>
            </a:r>
            <a:r>
              <a:rPr sz="2900" spc="-105" dirty="0">
                <a:latin typeface="Calibri"/>
                <a:cs typeface="Calibri"/>
              </a:rPr>
              <a:t> </a:t>
            </a:r>
            <a:r>
              <a:rPr sz="2900" spc="10" dirty="0">
                <a:latin typeface="Calibri"/>
                <a:cs typeface="Calibri"/>
              </a:rPr>
              <a:t>o</a:t>
            </a:r>
            <a:r>
              <a:rPr sz="2900" spc="0" dirty="0">
                <a:latin typeface="Calibri"/>
                <a:cs typeface="Calibri"/>
              </a:rPr>
              <a:t>f</a:t>
            </a:r>
            <a:r>
              <a:rPr sz="2900" spc="-10" dirty="0">
                <a:latin typeface="Calibri"/>
                <a:cs typeface="Calibri"/>
              </a:rPr>
              <a:t> </a:t>
            </a:r>
            <a:r>
              <a:rPr sz="2900" i="1" spc="2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900" i="1" spc="-40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2900" i="1" spc="-5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900" i="1" spc="-40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2900" i="1" spc="-50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2900" i="1" spc="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900" i="1" spc="1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900" spc="30" dirty="0">
                <a:latin typeface="Calibri"/>
                <a:cs typeface="Calibri"/>
              </a:rPr>
              <a:t>(</a:t>
            </a:r>
            <a:r>
              <a:rPr sz="2900" spc="15" dirty="0">
                <a:latin typeface="Calibri"/>
                <a:cs typeface="Calibri"/>
              </a:rPr>
              <a:t>d</a:t>
            </a:r>
            <a:r>
              <a:rPr sz="2900" spc="-35" dirty="0">
                <a:latin typeface="Calibri"/>
                <a:cs typeface="Calibri"/>
              </a:rPr>
              <a:t>a</a:t>
            </a:r>
            <a:r>
              <a:rPr sz="2900" spc="10" dirty="0">
                <a:latin typeface="Calibri"/>
                <a:cs typeface="Calibri"/>
              </a:rPr>
              <a:t>t</a:t>
            </a:r>
            <a:r>
              <a:rPr sz="2900" spc="-35" dirty="0">
                <a:latin typeface="Calibri"/>
                <a:cs typeface="Calibri"/>
              </a:rPr>
              <a:t>a</a:t>
            </a:r>
            <a:r>
              <a:rPr sz="2900" spc="0" dirty="0">
                <a:latin typeface="Calibri"/>
                <a:cs typeface="Calibri"/>
              </a:rPr>
              <a:t>)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spc="-35" dirty="0">
                <a:latin typeface="Calibri"/>
                <a:cs typeface="Calibri"/>
              </a:rPr>
              <a:t>a</a:t>
            </a:r>
            <a:r>
              <a:rPr sz="2900" spc="15" dirty="0">
                <a:latin typeface="Calibri"/>
                <a:cs typeface="Calibri"/>
              </a:rPr>
              <a:t>n</a:t>
            </a:r>
            <a:r>
              <a:rPr sz="2900" spc="0" dirty="0">
                <a:latin typeface="Calibri"/>
                <a:cs typeface="Calibri"/>
              </a:rPr>
              <a:t>d </a:t>
            </a:r>
            <a:r>
              <a:rPr sz="2900" i="1" spc="-65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2900" i="1" spc="-5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900" i="1" spc="1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900" i="1" spc="-45" dirty="0">
                <a:solidFill>
                  <a:srgbClr val="0000FF"/>
                </a:solidFill>
                <a:latin typeface="Calibri"/>
                <a:cs typeface="Calibri"/>
              </a:rPr>
              <a:t>hod</a:t>
            </a:r>
            <a:r>
              <a:rPr sz="2900" i="1" spc="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900" i="1" spc="1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900" spc="30" dirty="0">
                <a:latin typeface="Calibri"/>
                <a:cs typeface="Calibri"/>
              </a:rPr>
              <a:t>(</a:t>
            </a:r>
            <a:r>
              <a:rPr sz="2900" spc="15" dirty="0">
                <a:latin typeface="Calibri"/>
                <a:cs typeface="Calibri"/>
              </a:rPr>
              <a:t>p</a:t>
            </a:r>
            <a:r>
              <a:rPr sz="2900" spc="-135" dirty="0">
                <a:latin typeface="Calibri"/>
                <a:cs typeface="Calibri"/>
              </a:rPr>
              <a:t>r</a:t>
            </a:r>
            <a:r>
              <a:rPr sz="2900" spc="10" dirty="0">
                <a:latin typeface="Calibri"/>
                <a:cs typeface="Calibri"/>
              </a:rPr>
              <a:t>o</a:t>
            </a:r>
            <a:r>
              <a:rPr sz="2900" spc="30" dirty="0">
                <a:latin typeface="Calibri"/>
                <a:cs typeface="Calibri"/>
              </a:rPr>
              <a:t>c</a:t>
            </a:r>
            <a:r>
              <a:rPr sz="2900" spc="-15" dirty="0">
                <a:latin typeface="Calibri"/>
                <a:cs typeface="Calibri"/>
              </a:rPr>
              <a:t>e</a:t>
            </a:r>
            <a:r>
              <a:rPr sz="2900" spc="15" dirty="0">
                <a:latin typeface="Calibri"/>
                <a:cs typeface="Calibri"/>
              </a:rPr>
              <a:t>du</a:t>
            </a:r>
            <a:r>
              <a:rPr sz="2900" spc="-35" dirty="0">
                <a:latin typeface="Calibri"/>
                <a:cs typeface="Calibri"/>
              </a:rPr>
              <a:t>r</a:t>
            </a:r>
            <a:r>
              <a:rPr sz="2900" spc="-20" dirty="0">
                <a:latin typeface="Calibri"/>
                <a:cs typeface="Calibri"/>
              </a:rPr>
              <a:t>e</a:t>
            </a:r>
            <a:r>
              <a:rPr sz="2900" spc="-120" dirty="0">
                <a:latin typeface="Calibri"/>
                <a:cs typeface="Calibri"/>
              </a:rPr>
              <a:t> </a:t>
            </a:r>
            <a:r>
              <a:rPr sz="2900" spc="10" dirty="0">
                <a:latin typeface="Calibri"/>
                <a:cs typeface="Calibri"/>
              </a:rPr>
              <a:t>o</a:t>
            </a:r>
            <a:r>
              <a:rPr sz="2900" spc="-15" dirty="0">
                <a:latin typeface="Calibri"/>
                <a:cs typeface="Calibri"/>
              </a:rPr>
              <a:t>r</a:t>
            </a:r>
            <a:r>
              <a:rPr sz="2900" spc="60" dirty="0">
                <a:latin typeface="Calibri"/>
                <a:cs typeface="Calibri"/>
              </a:rPr>
              <a:t> </a:t>
            </a:r>
            <a:r>
              <a:rPr sz="2900" spc="20" dirty="0">
                <a:latin typeface="Calibri"/>
                <a:cs typeface="Calibri"/>
              </a:rPr>
              <a:t>f</a:t>
            </a:r>
            <a:r>
              <a:rPr sz="2900" spc="15" dirty="0">
                <a:latin typeface="Calibri"/>
                <a:cs typeface="Calibri"/>
              </a:rPr>
              <a:t>un</a:t>
            </a:r>
            <a:r>
              <a:rPr sz="2900" spc="30" dirty="0">
                <a:latin typeface="Calibri"/>
                <a:cs typeface="Calibri"/>
              </a:rPr>
              <a:t>c</a:t>
            </a:r>
            <a:r>
              <a:rPr sz="2900" spc="10" dirty="0">
                <a:latin typeface="Calibri"/>
                <a:cs typeface="Calibri"/>
              </a:rPr>
              <a:t>t</a:t>
            </a:r>
            <a:r>
              <a:rPr sz="2900" spc="-40" dirty="0">
                <a:latin typeface="Calibri"/>
                <a:cs typeface="Calibri"/>
              </a:rPr>
              <a:t>i</a:t>
            </a:r>
            <a:r>
              <a:rPr sz="2900" spc="10" dirty="0">
                <a:latin typeface="Calibri"/>
                <a:cs typeface="Calibri"/>
              </a:rPr>
              <a:t>o</a:t>
            </a:r>
            <a:r>
              <a:rPr sz="2900" spc="15" dirty="0">
                <a:latin typeface="Calibri"/>
                <a:cs typeface="Calibri"/>
              </a:rPr>
              <a:t>n</a:t>
            </a:r>
            <a:r>
              <a:rPr sz="2900" spc="0" dirty="0">
                <a:latin typeface="Calibri"/>
                <a:cs typeface="Calibri"/>
              </a:rPr>
              <a:t>)</a:t>
            </a:r>
            <a:r>
              <a:rPr sz="2900" spc="-95" dirty="0">
                <a:latin typeface="Calibri"/>
                <a:cs typeface="Calibri"/>
              </a:rPr>
              <a:t> </a:t>
            </a:r>
            <a:r>
              <a:rPr sz="2900" spc="10" dirty="0">
                <a:latin typeface="Calibri"/>
                <a:cs typeface="Calibri"/>
              </a:rPr>
              <a:t>t</a:t>
            </a:r>
            <a:r>
              <a:rPr sz="2900" spc="15" dirty="0">
                <a:latin typeface="Calibri"/>
                <a:cs typeface="Calibri"/>
              </a:rPr>
              <a:t>h</a:t>
            </a:r>
            <a:r>
              <a:rPr sz="2900" spc="-35" dirty="0">
                <a:latin typeface="Calibri"/>
                <a:cs typeface="Calibri"/>
              </a:rPr>
              <a:t>a</a:t>
            </a:r>
            <a:r>
              <a:rPr sz="2900" spc="-15" dirty="0">
                <a:latin typeface="Calibri"/>
                <a:cs typeface="Calibri"/>
              </a:rPr>
              <a:t>t</a:t>
            </a:r>
            <a:r>
              <a:rPr sz="2900" spc="-100" dirty="0">
                <a:latin typeface="Calibri"/>
                <a:cs typeface="Calibri"/>
              </a:rPr>
              <a:t> </a:t>
            </a:r>
            <a:r>
              <a:rPr sz="2900" spc="10" dirty="0">
                <a:latin typeface="Calibri"/>
                <a:cs typeface="Calibri"/>
              </a:rPr>
              <a:t>o</a:t>
            </a:r>
            <a:r>
              <a:rPr sz="2900" spc="15" dirty="0">
                <a:latin typeface="Calibri"/>
                <a:cs typeface="Calibri"/>
              </a:rPr>
              <a:t>p</a:t>
            </a:r>
            <a:r>
              <a:rPr sz="2900" spc="-15" dirty="0">
                <a:latin typeface="Calibri"/>
                <a:cs typeface="Calibri"/>
              </a:rPr>
              <a:t>e</a:t>
            </a:r>
            <a:r>
              <a:rPr sz="2900" spc="-135" dirty="0">
                <a:latin typeface="Calibri"/>
                <a:cs typeface="Calibri"/>
              </a:rPr>
              <a:t>r</a:t>
            </a:r>
            <a:r>
              <a:rPr sz="2900" spc="-35" dirty="0">
                <a:latin typeface="Calibri"/>
                <a:cs typeface="Calibri"/>
              </a:rPr>
              <a:t>a</a:t>
            </a:r>
            <a:r>
              <a:rPr sz="2900" spc="10" dirty="0">
                <a:latin typeface="Calibri"/>
                <a:cs typeface="Calibri"/>
              </a:rPr>
              <a:t>t</a:t>
            </a:r>
            <a:r>
              <a:rPr sz="2900" spc="-20" dirty="0">
                <a:latin typeface="Calibri"/>
                <a:cs typeface="Calibri"/>
              </a:rPr>
              <a:t>e</a:t>
            </a:r>
            <a:r>
              <a:rPr sz="2900" spc="-10" dirty="0">
                <a:latin typeface="Calibri"/>
                <a:cs typeface="Calibri"/>
              </a:rPr>
              <a:t> </a:t>
            </a:r>
            <a:r>
              <a:rPr sz="2900" spc="10" dirty="0">
                <a:latin typeface="Calibri"/>
                <a:cs typeface="Calibri"/>
              </a:rPr>
              <a:t>o</a:t>
            </a:r>
            <a:r>
              <a:rPr sz="2900" spc="0" dirty="0">
                <a:latin typeface="Calibri"/>
                <a:cs typeface="Calibri"/>
              </a:rPr>
              <a:t>n</a:t>
            </a:r>
            <a:r>
              <a:rPr sz="2900" spc="-10" dirty="0">
                <a:latin typeface="Calibri"/>
                <a:cs typeface="Calibri"/>
              </a:rPr>
              <a:t> </a:t>
            </a:r>
            <a:r>
              <a:rPr sz="2900" spc="10" dirty="0">
                <a:latin typeface="Calibri"/>
                <a:cs typeface="Calibri"/>
              </a:rPr>
              <a:t>t</a:t>
            </a:r>
            <a:r>
              <a:rPr sz="2900" spc="15" dirty="0">
                <a:latin typeface="Calibri"/>
                <a:cs typeface="Calibri"/>
              </a:rPr>
              <a:t>h</a:t>
            </a:r>
            <a:r>
              <a:rPr sz="2900" spc="-35" dirty="0">
                <a:latin typeface="Calibri"/>
                <a:cs typeface="Calibri"/>
              </a:rPr>
              <a:t>a</a:t>
            </a:r>
            <a:r>
              <a:rPr sz="2900" spc="-15" dirty="0">
                <a:latin typeface="Calibri"/>
                <a:cs typeface="Calibri"/>
              </a:rPr>
              <a:t>t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spc="15" dirty="0">
                <a:latin typeface="Calibri"/>
                <a:cs typeface="Calibri"/>
              </a:rPr>
              <a:t>d</a:t>
            </a:r>
            <a:r>
              <a:rPr sz="2900" spc="-35" dirty="0">
                <a:latin typeface="Calibri"/>
                <a:cs typeface="Calibri"/>
              </a:rPr>
              <a:t>a</a:t>
            </a:r>
            <a:r>
              <a:rPr sz="2900" spc="10" dirty="0">
                <a:latin typeface="Calibri"/>
                <a:cs typeface="Calibri"/>
              </a:rPr>
              <a:t>t</a:t>
            </a:r>
            <a:r>
              <a:rPr sz="2900" spc="-35" dirty="0">
                <a:latin typeface="Calibri"/>
                <a:cs typeface="Calibri"/>
              </a:rPr>
              <a:t>a</a:t>
            </a:r>
            <a:r>
              <a:rPr sz="2900" spc="0" dirty="0">
                <a:latin typeface="Calibri"/>
                <a:cs typeface="Calibri"/>
              </a:rPr>
              <a:t>.</a:t>
            </a:r>
            <a:endParaRPr sz="2900" dirty="0">
              <a:latin typeface="Calibri"/>
              <a:cs typeface="Calibri"/>
            </a:endParaRPr>
          </a:p>
          <a:p>
            <a:pPr>
              <a:lnSpc>
                <a:spcPts val="1200"/>
              </a:lnSpc>
              <a:spcBef>
                <a:spcPts val="80"/>
              </a:spcBef>
            </a:pPr>
            <a:endParaRPr sz="1200" dirty="0"/>
          </a:p>
          <a:p>
            <a:pPr marL="5829935" marR="913130" indent="-203200">
              <a:lnSpc>
                <a:spcPts val="2100"/>
              </a:lnSpc>
            </a:pPr>
            <a:r>
              <a:rPr sz="1800" spc="4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0" dirty="0">
                <a:latin typeface="Calibri"/>
                <a:cs typeface="Calibri"/>
              </a:rPr>
              <a:t>f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35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0" dirty="0">
                <a:latin typeface="Calibri"/>
                <a:cs typeface="Calibri"/>
              </a:rPr>
              <a:t>s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536700" y="3733800"/>
          <a:ext cx="2133600" cy="210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800" spc="4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0" dirty="0">
                          <a:latin typeface="Calibri"/>
                          <a:cs typeface="Calibri"/>
                        </a:rPr>
                        <a:t>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66675" marR="1449070">
                        <a:lnSpc>
                          <a:spcPts val="2100"/>
                        </a:lnSpc>
                      </a:pPr>
                      <a:r>
                        <a:rPr sz="1800" i="1" spc="-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i="1" spc="4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i="1" spc="-3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i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i="1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i="1" spc="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1800" i="1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i="1" spc="-25" dirty="0">
                          <a:latin typeface="Calibri"/>
                          <a:cs typeface="Calibri"/>
                        </a:rPr>
                        <a:t>ad</a:t>
                      </a:r>
                      <a:r>
                        <a:rPr sz="1800" i="1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i="1" spc="-2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i="1" spc="0" dirty="0">
                          <a:latin typeface="Calibri"/>
                          <a:cs typeface="Calibri"/>
                        </a:rPr>
                        <a:t>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66675" marR="612775">
                        <a:lnSpc>
                          <a:spcPts val="2100"/>
                        </a:lnSpc>
                      </a:pPr>
                      <a:r>
                        <a:rPr sz="1800" i="1" spc="-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i="1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i="1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i="1" spc="-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i="1" spc="-3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i="1" spc="-2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i="1" spc="-5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i="1" spc="4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i="1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i="1" spc="4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i="1" spc="-3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i="1" spc="-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i="1" spc="4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i="1" spc="-5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i="1" spc="0" dirty="0">
                          <a:latin typeface="Calibri"/>
                          <a:cs typeface="Calibri"/>
                        </a:rPr>
                        <a:t>) </a:t>
                      </a:r>
                      <a:r>
                        <a:rPr sz="1800" i="1" spc="-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i="1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i="1" spc="4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i="1" spc="-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i="1" spc="-5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i="1" spc="0" dirty="0"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052" y="98728"/>
            <a:ext cx="8565895" cy="13399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12465">
              <a:lnSpc>
                <a:spcPct val="100000"/>
              </a:lnSpc>
            </a:pPr>
            <a:r>
              <a:rPr sz="4400" spc="-20" dirty="0">
                <a:latin typeface="Calibri"/>
                <a:cs typeface="Calibri"/>
              </a:rPr>
              <a:t>S</a:t>
            </a:r>
            <a:r>
              <a:rPr sz="4400" spc="10" dirty="0">
                <a:latin typeface="Calibri"/>
                <a:cs typeface="Calibri"/>
              </a:rPr>
              <a:t>e</a:t>
            </a:r>
            <a:r>
              <a:rPr sz="4400" spc="-10" dirty="0">
                <a:latin typeface="Calibri"/>
                <a:cs typeface="Calibri"/>
              </a:rPr>
              <a:t>l</a:t>
            </a:r>
            <a:r>
              <a:rPr sz="4400" spc="-150" dirty="0">
                <a:latin typeface="Calibri"/>
                <a:cs typeface="Calibri"/>
              </a:rPr>
              <a:t>f</a:t>
            </a:r>
            <a:r>
              <a:rPr sz="4400" spc="-50" dirty="0">
                <a:latin typeface="Calibri"/>
                <a:cs typeface="Calibri"/>
              </a:rPr>
              <a:t>-</a:t>
            </a:r>
            <a:r>
              <a:rPr sz="4400" spc="-470" dirty="0">
                <a:latin typeface="Calibri"/>
                <a:cs typeface="Calibri"/>
              </a:rPr>
              <a:t>T</a:t>
            </a: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-25" dirty="0">
                <a:latin typeface="Calibri"/>
                <a:cs typeface="Calibri"/>
              </a:rPr>
              <a:t>s</a:t>
            </a:r>
            <a:r>
              <a:rPr sz="4400" spc="-15" dirty="0">
                <a:latin typeface="Calibri"/>
                <a:cs typeface="Calibri"/>
              </a:rPr>
              <a:t>t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5940" y="1019557"/>
            <a:ext cx="7769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/>
              <a:t>학생 정보 프로그램</a:t>
            </a:r>
            <a:endParaRPr lang="en-US" altLang="ko-KR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535940" y="1596452"/>
            <a:ext cx="81508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altLang="ko-KR" dirty="0" err="1"/>
              <a:t>changeId</a:t>
            </a:r>
            <a:r>
              <a:rPr lang="en-US" altLang="ko-KR" dirty="0"/>
              <a:t>() : ID</a:t>
            </a:r>
            <a:r>
              <a:rPr lang="ko-KR" altLang="en-US" dirty="0"/>
              <a:t>를 변경하는 </a:t>
            </a:r>
            <a:r>
              <a:rPr lang="en-US" altLang="ko-KR" dirty="0"/>
              <a:t>method. </a:t>
            </a:r>
            <a:r>
              <a:rPr lang="ko-KR" altLang="en-US" b="1" dirty="0">
                <a:solidFill>
                  <a:srgbClr val="0066FF"/>
                </a:solidFill>
              </a:rPr>
              <a:t>이름</a:t>
            </a:r>
            <a:r>
              <a:rPr lang="en-US" altLang="ko-KR" b="1" dirty="0">
                <a:solidFill>
                  <a:srgbClr val="0066FF"/>
                </a:solidFill>
              </a:rPr>
              <a:t>, </a:t>
            </a:r>
            <a:r>
              <a:rPr lang="ko-KR" altLang="en-US" b="1" dirty="0">
                <a:solidFill>
                  <a:srgbClr val="0066FF"/>
                </a:solidFill>
              </a:rPr>
              <a:t>학번</a:t>
            </a:r>
            <a:r>
              <a:rPr lang="en-US" altLang="ko-KR" b="1" dirty="0">
                <a:solidFill>
                  <a:srgbClr val="0066FF"/>
                </a:solidFill>
              </a:rPr>
              <a:t>, </a:t>
            </a:r>
            <a:r>
              <a:rPr lang="ko-KR" altLang="en-US" b="1" dirty="0">
                <a:solidFill>
                  <a:srgbClr val="0066FF"/>
                </a:solidFill>
              </a:rPr>
              <a:t>생년월일을 </a:t>
            </a:r>
            <a:r>
              <a:rPr lang="en-US" altLang="ko-KR" b="1" dirty="0">
                <a:solidFill>
                  <a:srgbClr val="0066FF"/>
                </a:solidFill>
              </a:rPr>
              <a:t>console</a:t>
            </a:r>
            <a:r>
              <a:rPr lang="ko-KR" altLang="en-US" b="1" dirty="0">
                <a:solidFill>
                  <a:srgbClr val="0066FF"/>
                </a:solidFill>
              </a:rPr>
              <a:t>로 입력 </a:t>
            </a:r>
            <a:r>
              <a:rPr lang="ko-KR" altLang="en-US" dirty="0"/>
              <a:t>받아</a:t>
            </a:r>
            <a:r>
              <a:rPr lang="ko-KR" altLang="en-US" b="1" dirty="0">
                <a:solidFill>
                  <a:srgbClr val="0066FF"/>
                </a:solidFill>
              </a:rPr>
              <a:t> 일치</a:t>
            </a:r>
            <a:r>
              <a:rPr lang="ko-KR" altLang="en-US" dirty="0"/>
              <a:t>하면 </a:t>
            </a:r>
            <a:r>
              <a:rPr lang="ko-KR" altLang="en-US" b="1" dirty="0">
                <a:solidFill>
                  <a:srgbClr val="0066FF"/>
                </a:solidFill>
              </a:rPr>
              <a:t>새로운 </a:t>
            </a:r>
            <a:r>
              <a:rPr lang="en-US" altLang="ko-KR" b="1" dirty="0">
                <a:solidFill>
                  <a:srgbClr val="0066FF"/>
                </a:solidFill>
              </a:rPr>
              <a:t>ID</a:t>
            </a:r>
            <a:r>
              <a:rPr lang="ko-KR" altLang="en-US" b="1" dirty="0">
                <a:solidFill>
                  <a:srgbClr val="0066FF"/>
                </a:solidFill>
              </a:rPr>
              <a:t>로 변경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b="1" dirty="0">
                <a:solidFill>
                  <a:srgbClr val="0066FF"/>
                </a:solidFill>
              </a:rPr>
              <a:t>일치하지 않을 경우 다시 입력</a:t>
            </a:r>
            <a:r>
              <a:rPr lang="ko-KR" altLang="en-US" dirty="0"/>
              <a:t> 받는다</a:t>
            </a:r>
            <a:r>
              <a:rPr lang="en-US" altLang="ko-KR" dirty="0"/>
              <a:t>. ID</a:t>
            </a:r>
            <a:r>
              <a:rPr lang="ko-KR" altLang="en-US" dirty="0"/>
              <a:t>를 변경한 후에는 학생 정보를 보여준다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Hint : Scanner, equals()</a:t>
            </a:r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r>
              <a:rPr lang="en-US" altLang="ko-KR" dirty="0" err="1"/>
              <a:t>changePassword</a:t>
            </a:r>
            <a:r>
              <a:rPr lang="en-US" altLang="ko-KR" dirty="0"/>
              <a:t>() : Password</a:t>
            </a:r>
            <a:r>
              <a:rPr lang="ko-KR" altLang="en-US" dirty="0"/>
              <a:t>를 변경하는 </a:t>
            </a:r>
            <a:r>
              <a:rPr lang="en-US" altLang="ko-KR" dirty="0"/>
              <a:t>method.  </a:t>
            </a:r>
            <a:r>
              <a:rPr lang="en-US" altLang="ko-KR" b="1" dirty="0">
                <a:solidFill>
                  <a:srgbClr val="0066FF"/>
                </a:solidFill>
              </a:rPr>
              <a:t>ID, Password</a:t>
            </a:r>
            <a:r>
              <a:rPr lang="ko-KR" altLang="en-US" b="1" dirty="0">
                <a:solidFill>
                  <a:srgbClr val="0066FF"/>
                </a:solidFill>
              </a:rPr>
              <a:t>를 </a:t>
            </a:r>
            <a:r>
              <a:rPr lang="en-US" altLang="ko-KR" b="1" dirty="0">
                <a:solidFill>
                  <a:srgbClr val="0066FF"/>
                </a:solidFill>
              </a:rPr>
              <a:t>console</a:t>
            </a:r>
            <a:r>
              <a:rPr lang="ko-KR" altLang="en-US" b="1" dirty="0">
                <a:solidFill>
                  <a:srgbClr val="0066FF"/>
                </a:solidFill>
              </a:rPr>
              <a:t>로 입력 </a:t>
            </a:r>
            <a:r>
              <a:rPr lang="ko-KR" altLang="en-US" dirty="0"/>
              <a:t>받아 </a:t>
            </a:r>
            <a:r>
              <a:rPr lang="ko-KR" altLang="en-US" b="1" dirty="0">
                <a:solidFill>
                  <a:srgbClr val="0066FF"/>
                </a:solidFill>
              </a:rPr>
              <a:t>일치</a:t>
            </a:r>
            <a:r>
              <a:rPr lang="ko-KR" altLang="en-US" dirty="0"/>
              <a:t>하면 </a:t>
            </a:r>
            <a:r>
              <a:rPr lang="ko-KR" altLang="en-US" b="1" dirty="0">
                <a:solidFill>
                  <a:srgbClr val="0066FF"/>
                </a:solidFill>
              </a:rPr>
              <a:t>새로운 </a:t>
            </a:r>
            <a:r>
              <a:rPr lang="en-US" altLang="ko-KR" b="1" dirty="0">
                <a:solidFill>
                  <a:srgbClr val="0066FF"/>
                </a:solidFill>
              </a:rPr>
              <a:t>Password</a:t>
            </a:r>
            <a:r>
              <a:rPr lang="ko-KR" altLang="en-US" b="1" dirty="0">
                <a:solidFill>
                  <a:srgbClr val="0066FF"/>
                </a:solidFill>
              </a:rPr>
              <a:t>로 변경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b="1" dirty="0">
                <a:solidFill>
                  <a:srgbClr val="0066FF"/>
                </a:solidFill>
              </a:rPr>
              <a:t>일치하지 않을 경우 다시 입력 </a:t>
            </a:r>
            <a:r>
              <a:rPr lang="ko-KR" altLang="en-US" dirty="0"/>
              <a:t>받는다</a:t>
            </a:r>
            <a:r>
              <a:rPr lang="en-US" altLang="ko-KR" dirty="0"/>
              <a:t>. Password</a:t>
            </a:r>
            <a:r>
              <a:rPr lang="ko-KR" altLang="en-US" dirty="0"/>
              <a:t>를 변경한 후에는 학생 정보를 보여준다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Hint : Scanner, equals()</a:t>
            </a: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r>
              <a:rPr lang="en-US" altLang="ko-KR" dirty="0"/>
              <a:t>Login() : </a:t>
            </a:r>
            <a:r>
              <a:rPr lang="en-US" altLang="ko-KR" b="1" dirty="0">
                <a:solidFill>
                  <a:srgbClr val="0066FF"/>
                </a:solidFill>
              </a:rPr>
              <a:t>ID, Password</a:t>
            </a:r>
            <a:r>
              <a:rPr lang="ko-KR" altLang="en-US" b="1" dirty="0">
                <a:solidFill>
                  <a:srgbClr val="0066FF"/>
                </a:solidFill>
              </a:rPr>
              <a:t>를 </a:t>
            </a:r>
            <a:r>
              <a:rPr lang="en-US" altLang="ko-KR" b="1" dirty="0">
                <a:solidFill>
                  <a:srgbClr val="0066FF"/>
                </a:solidFill>
              </a:rPr>
              <a:t>console</a:t>
            </a:r>
            <a:r>
              <a:rPr lang="ko-KR" altLang="en-US" b="1" dirty="0">
                <a:solidFill>
                  <a:srgbClr val="0066FF"/>
                </a:solidFill>
              </a:rPr>
              <a:t>로 입력 </a:t>
            </a:r>
            <a:r>
              <a:rPr lang="ko-KR" altLang="en-US" dirty="0"/>
              <a:t>받아 </a:t>
            </a:r>
            <a:r>
              <a:rPr lang="ko-KR" altLang="en-US" b="1" dirty="0">
                <a:solidFill>
                  <a:srgbClr val="0066FF"/>
                </a:solidFill>
              </a:rPr>
              <a:t>일치</a:t>
            </a:r>
            <a:r>
              <a:rPr lang="ko-KR" altLang="en-US" dirty="0"/>
              <a:t>하면 </a:t>
            </a:r>
            <a:r>
              <a:rPr lang="en-US" altLang="ko-KR" dirty="0"/>
              <a:t>console</a:t>
            </a:r>
            <a:r>
              <a:rPr lang="ko-KR" altLang="en-US" dirty="0"/>
              <a:t>에 로그인 성공 관련 문구를 출력하고 종료한다</a:t>
            </a:r>
            <a:r>
              <a:rPr lang="en-US" altLang="ko-KR" dirty="0"/>
              <a:t>. </a:t>
            </a:r>
            <a:r>
              <a:rPr lang="ko-KR" altLang="en-US" b="1" dirty="0">
                <a:solidFill>
                  <a:srgbClr val="0066FF"/>
                </a:solidFill>
              </a:rPr>
              <a:t>일치하지 않을 경우 다시 입력 </a:t>
            </a:r>
            <a:r>
              <a:rPr lang="ko-KR" altLang="en-US" dirty="0"/>
              <a:t>받는다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r>
              <a:rPr lang="en-US" altLang="ko-KR" dirty="0" err="1"/>
              <a:t>StudentDemo</a:t>
            </a:r>
            <a:r>
              <a:rPr lang="en-US" altLang="ko-KR" dirty="0"/>
              <a:t> class</a:t>
            </a:r>
            <a:r>
              <a:rPr lang="ko-KR" altLang="en-US" dirty="0"/>
              <a:t>를 생성한다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class</a:t>
            </a:r>
            <a:r>
              <a:rPr lang="ko-KR" altLang="en-US" dirty="0"/>
              <a:t>는 </a:t>
            </a:r>
            <a:r>
              <a:rPr lang="en-US" altLang="ko-KR" dirty="0"/>
              <a:t>main() method</a:t>
            </a:r>
            <a:r>
              <a:rPr lang="ko-KR" altLang="en-US" dirty="0"/>
              <a:t>를 가지고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21010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052" y="98728"/>
            <a:ext cx="8565895" cy="13399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12465">
              <a:lnSpc>
                <a:spcPct val="100000"/>
              </a:lnSpc>
            </a:pPr>
            <a:r>
              <a:rPr sz="4400" spc="-20" dirty="0">
                <a:latin typeface="Calibri"/>
                <a:cs typeface="Calibri"/>
              </a:rPr>
              <a:t>S</a:t>
            </a:r>
            <a:r>
              <a:rPr sz="4400" spc="10" dirty="0">
                <a:latin typeface="Calibri"/>
                <a:cs typeface="Calibri"/>
              </a:rPr>
              <a:t>e</a:t>
            </a:r>
            <a:r>
              <a:rPr sz="4400" spc="-10" dirty="0">
                <a:latin typeface="Calibri"/>
                <a:cs typeface="Calibri"/>
              </a:rPr>
              <a:t>l</a:t>
            </a:r>
            <a:r>
              <a:rPr sz="4400" spc="-150" dirty="0">
                <a:latin typeface="Calibri"/>
                <a:cs typeface="Calibri"/>
              </a:rPr>
              <a:t>f</a:t>
            </a:r>
            <a:r>
              <a:rPr sz="4400" spc="-50" dirty="0">
                <a:latin typeface="Calibri"/>
                <a:cs typeface="Calibri"/>
              </a:rPr>
              <a:t>-</a:t>
            </a:r>
            <a:r>
              <a:rPr sz="4400" spc="-470" dirty="0">
                <a:latin typeface="Calibri"/>
                <a:cs typeface="Calibri"/>
              </a:rPr>
              <a:t>T</a:t>
            </a: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-25" dirty="0">
                <a:latin typeface="Calibri"/>
                <a:cs typeface="Calibri"/>
              </a:rPr>
              <a:t>s</a:t>
            </a:r>
            <a:r>
              <a:rPr sz="4400" spc="-15" dirty="0">
                <a:latin typeface="Calibri"/>
                <a:cs typeface="Calibri"/>
              </a:rPr>
              <a:t>t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5940" y="1019557"/>
            <a:ext cx="7769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/>
              <a:t>학생 정보 프로그램</a:t>
            </a:r>
            <a:endParaRPr lang="en-US" altLang="ko-KR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535940" y="1596452"/>
            <a:ext cx="8150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en-US" altLang="ko-KR" dirty="0" err="1"/>
              <a:t>StudentDemo</a:t>
            </a:r>
            <a:r>
              <a:rPr lang="en-US" altLang="ko-KR" dirty="0"/>
              <a:t> Example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7619" t="10511" r="28571" b="65726"/>
          <a:stretch/>
        </p:blipFill>
        <p:spPr>
          <a:xfrm>
            <a:off x="1066800" y="1965784"/>
            <a:ext cx="70104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373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9053" y="2886291"/>
            <a:ext cx="8565895" cy="1085419"/>
          </a:xfrm>
        </p:spPr>
        <p:txBody>
          <a:bodyPr anchor="ctr"/>
          <a:lstStyle/>
          <a:p>
            <a:pPr algn="ctr"/>
            <a:r>
              <a:rPr lang="en-US" altLang="ko-KR" dirty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33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029" rIns="0" bIns="0" rtlCol="0">
            <a:noAutofit/>
          </a:bodyPr>
          <a:lstStyle/>
          <a:p>
            <a:pPr marL="3472815">
              <a:lnSpc>
                <a:spcPct val="100000"/>
              </a:lnSpc>
            </a:pPr>
            <a:r>
              <a:rPr sz="4400" spc="-50" dirty="0">
                <a:latin typeface="Calibri"/>
                <a:cs typeface="Calibri"/>
              </a:rPr>
              <a:t>C</a:t>
            </a:r>
            <a:r>
              <a:rPr sz="4400" spc="-10" dirty="0">
                <a:latin typeface="Calibri"/>
                <a:cs typeface="Calibri"/>
              </a:rPr>
              <a:t>la</a:t>
            </a:r>
            <a:r>
              <a:rPr sz="4400" spc="-20" dirty="0">
                <a:latin typeface="Calibri"/>
                <a:cs typeface="Calibri"/>
              </a:rPr>
              <a:t>sse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01750" y="4591050"/>
            <a:ext cx="4419600" cy="1016000"/>
          </a:xfrm>
          <a:custGeom>
            <a:avLst/>
            <a:gdLst/>
            <a:ahLst/>
            <a:cxnLst/>
            <a:rect l="l" t="t" r="r" b="b"/>
            <a:pathLst>
              <a:path w="4419600" h="1016000">
                <a:moveTo>
                  <a:pt x="0" y="0"/>
                </a:moveTo>
                <a:lnTo>
                  <a:pt x="4419600" y="0"/>
                </a:lnTo>
                <a:lnTo>
                  <a:pt x="4419600" y="1016000"/>
                </a:lnTo>
                <a:lnTo>
                  <a:pt x="0" y="1016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1750" y="2114550"/>
            <a:ext cx="5334000" cy="1752600"/>
          </a:xfrm>
          <a:custGeom>
            <a:avLst/>
            <a:gdLst/>
            <a:ahLst/>
            <a:cxnLst/>
            <a:rect l="l" t="t" r="r" b="b"/>
            <a:pathLst>
              <a:path w="5334000" h="1752600">
                <a:moveTo>
                  <a:pt x="0" y="0"/>
                </a:moveTo>
                <a:lnTo>
                  <a:pt x="5334000" y="0"/>
                </a:lnTo>
                <a:lnTo>
                  <a:pt x="5334000" y="1752600"/>
                </a:lnTo>
                <a:lnTo>
                  <a:pt x="0" y="1752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595120"/>
            <a:ext cx="5391785" cy="3953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30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b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4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x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40" dirty="0">
                <a:latin typeface="Calibri"/>
                <a:cs typeface="Calibri"/>
              </a:rPr>
              <a:t>n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on: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1400"/>
              </a:lnSpc>
              <a:spcBef>
                <a:spcPts val="25"/>
              </a:spcBef>
              <a:buFont typeface="Arial"/>
              <a:buChar char="•"/>
            </a:pPr>
            <a:endParaRPr sz="1400" dirty="0"/>
          </a:p>
          <a:p>
            <a:pPr marL="1308100">
              <a:lnSpc>
                <a:spcPct val="100000"/>
              </a:lnSpc>
            </a:pPr>
            <a:r>
              <a:rPr sz="1800" spc="35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800" spc="3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800" spc="0" dirty="0">
                <a:solidFill>
                  <a:srgbClr val="0000FF"/>
                </a:solidFill>
                <a:latin typeface="Calibri"/>
                <a:cs typeface="Calibri"/>
              </a:rPr>
              <a:t>s </a:t>
            </a:r>
            <a:r>
              <a:rPr sz="1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i="1" spc="-40" dirty="0" err="1">
                <a:latin typeface="Calibri"/>
                <a:cs typeface="Calibri"/>
              </a:rPr>
              <a:t>C</a:t>
            </a:r>
            <a:r>
              <a:rPr sz="1800" i="1" spc="-15" dirty="0" err="1">
                <a:latin typeface="Calibri"/>
                <a:cs typeface="Calibri"/>
              </a:rPr>
              <a:t>l</a:t>
            </a:r>
            <a:r>
              <a:rPr sz="1800" i="1" spc="-30" dirty="0" err="1">
                <a:latin typeface="Calibri"/>
                <a:cs typeface="Calibri"/>
              </a:rPr>
              <a:t>a</a:t>
            </a:r>
            <a:r>
              <a:rPr sz="1800" i="1" spc="-5" dirty="0" err="1">
                <a:latin typeface="Calibri"/>
                <a:cs typeface="Calibri"/>
              </a:rPr>
              <a:t>ss</a:t>
            </a:r>
            <a:r>
              <a:rPr sz="1800" i="1" spc="25" dirty="0" err="1">
                <a:latin typeface="Calibri"/>
                <a:cs typeface="Calibri"/>
              </a:rPr>
              <a:t>N</a:t>
            </a:r>
            <a:r>
              <a:rPr sz="1800" i="1" spc="-30" dirty="0" err="1">
                <a:latin typeface="Calibri"/>
                <a:cs typeface="Calibri"/>
              </a:rPr>
              <a:t>a</a:t>
            </a:r>
            <a:r>
              <a:rPr sz="1800" i="1" spc="-25" dirty="0" err="1">
                <a:latin typeface="Calibri"/>
                <a:cs typeface="Calibri"/>
              </a:rPr>
              <a:t>m</a:t>
            </a:r>
            <a:r>
              <a:rPr sz="1800" i="1" spc="-10" dirty="0" err="1">
                <a:latin typeface="Calibri"/>
                <a:cs typeface="Calibri"/>
              </a:rPr>
              <a:t>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</a:p>
          <a:p>
            <a:pPr marL="2235200">
              <a:lnSpc>
                <a:spcPct val="100000"/>
              </a:lnSpc>
              <a:spcBef>
                <a:spcPts val="40"/>
              </a:spcBef>
            </a:pPr>
            <a:r>
              <a:rPr sz="1800" spc="35" dirty="0">
                <a:latin typeface="Calibri"/>
                <a:cs typeface="Calibri"/>
              </a:rPr>
              <a:t>[</a:t>
            </a:r>
            <a:r>
              <a:rPr sz="1800" spc="-60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spc="0" dirty="0">
                <a:latin typeface="Calibri"/>
                <a:cs typeface="Calibri"/>
              </a:rPr>
              <a:t>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ti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4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]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39"/>
              </a:spcBef>
            </a:pPr>
            <a:endParaRPr sz="1100" dirty="0"/>
          </a:p>
          <a:p>
            <a:pPr marL="2235200">
              <a:lnSpc>
                <a:spcPct val="100000"/>
              </a:lnSpc>
            </a:pPr>
            <a:r>
              <a:rPr sz="1800" spc="35" dirty="0">
                <a:latin typeface="Calibri"/>
                <a:cs typeface="Calibri"/>
              </a:rPr>
              <a:t>[</a:t>
            </a:r>
            <a:r>
              <a:rPr sz="1800" spc="-5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hod</a:t>
            </a:r>
            <a:r>
              <a:rPr sz="1800" spc="0" dirty="0">
                <a:latin typeface="Calibri"/>
                <a:cs typeface="Calibri"/>
              </a:rPr>
              <a:t>s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ti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4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]</a:t>
            </a:r>
            <a:endParaRPr sz="1800" dirty="0">
              <a:latin typeface="Calibri"/>
              <a:cs typeface="Calibri"/>
            </a:endParaRPr>
          </a:p>
          <a:p>
            <a:pPr marL="13716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lang="en-US" sz="1800" dirty="0">
              <a:latin typeface="Calibri"/>
              <a:cs typeface="Calibri"/>
            </a:endParaRPr>
          </a:p>
          <a:p>
            <a:pPr marL="1371600"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ts val="700"/>
              </a:lnSpc>
              <a:spcBef>
                <a:spcPts val="34"/>
              </a:spcBef>
            </a:pPr>
            <a:endParaRPr sz="7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25" dirty="0">
                <a:latin typeface="Calibri"/>
                <a:cs typeface="Calibri"/>
              </a:rPr>
              <a:t>B</a:t>
            </a:r>
            <a:r>
              <a:rPr sz="2400" spc="-6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b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2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–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0" dirty="0"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7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850900">
              <a:lnSpc>
                <a:spcPct val="100000"/>
              </a:lnSpc>
            </a:pPr>
            <a:r>
              <a:rPr sz="2000" spc="50" dirty="0">
                <a:latin typeface="Calibri"/>
                <a:cs typeface="Calibri"/>
              </a:rPr>
              <a:t>pub</a:t>
            </a:r>
            <a:r>
              <a:rPr sz="2000" spc="35" dirty="0">
                <a:latin typeface="Calibri"/>
                <a:cs typeface="Calibri"/>
              </a:rPr>
              <a:t>l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200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-6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1308100">
              <a:lnSpc>
                <a:spcPct val="100000"/>
              </a:lnSpc>
            </a:pPr>
            <a:r>
              <a:rPr sz="2000" spc="25" dirty="0">
                <a:latin typeface="Calibri"/>
                <a:cs typeface="Calibri"/>
              </a:rPr>
              <a:t>/</a:t>
            </a:r>
            <a:r>
              <a:rPr sz="2000" spc="0" dirty="0">
                <a:latin typeface="Calibri"/>
                <a:cs typeface="Calibri"/>
              </a:rPr>
              <a:t>/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my</a:t>
            </a:r>
            <a:r>
              <a:rPr sz="2000" spc="-60" dirty="0">
                <a:latin typeface="Calibri"/>
                <a:cs typeface="Calibri"/>
              </a:rPr>
              <a:t> 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-6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0" dirty="0"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8509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4509" rIns="0" bIns="0" rtlCol="0">
            <a:noAutofit/>
          </a:bodyPr>
          <a:lstStyle/>
          <a:p>
            <a:pPr marL="513715">
              <a:lnSpc>
                <a:spcPct val="100000"/>
              </a:lnSpc>
            </a:pPr>
            <a:r>
              <a:rPr sz="4000" spc="-40" dirty="0">
                <a:latin typeface="Calibri"/>
                <a:cs typeface="Calibri"/>
              </a:rPr>
              <a:t>A</a:t>
            </a:r>
            <a:r>
              <a:rPr sz="4000" spc="0" dirty="0">
                <a:latin typeface="Calibri"/>
                <a:cs typeface="Calibri"/>
              </a:rPr>
              <a:t>dd</a:t>
            </a:r>
            <a:r>
              <a:rPr sz="4000" spc="-25" dirty="0">
                <a:latin typeface="Calibri"/>
                <a:cs typeface="Calibri"/>
              </a:rPr>
              <a:t>i</a:t>
            </a:r>
            <a:r>
              <a:rPr sz="4000" spc="0" dirty="0">
                <a:latin typeface="Calibri"/>
                <a:cs typeface="Calibri"/>
              </a:rPr>
              <a:t>ng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40" dirty="0">
                <a:latin typeface="Calibri"/>
                <a:cs typeface="Calibri"/>
              </a:rPr>
              <a:t>F</a:t>
            </a:r>
            <a:r>
              <a:rPr sz="4000" spc="-20" dirty="0">
                <a:latin typeface="Calibri"/>
                <a:cs typeface="Calibri"/>
              </a:rPr>
              <a:t>i</a:t>
            </a:r>
            <a:r>
              <a:rPr sz="4000" spc="-15" dirty="0">
                <a:latin typeface="Calibri"/>
                <a:cs typeface="Calibri"/>
              </a:rPr>
              <a:t>e</a:t>
            </a:r>
            <a:r>
              <a:rPr sz="4000" spc="-20" dirty="0">
                <a:latin typeface="Calibri"/>
                <a:cs typeface="Calibri"/>
              </a:rPr>
              <a:t>l</a:t>
            </a:r>
            <a:r>
              <a:rPr sz="4000" spc="0" dirty="0">
                <a:latin typeface="Calibri"/>
                <a:cs typeface="Calibri"/>
              </a:rPr>
              <a:t>d</a:t>
            </a:r>
            <a:r>
              <a:rPr sz="4000" spc="30" dirty="0">
                <a:latin typeface="Calibri"/>
                <a:cs typeface="Calibri"/>
              </a:rPr>
              <a:t>s</a:t>
            </a:r>
            <a:r>
              <a:rPr sz="4000" spc="-15" dirty="0">
                <a:latin typeface="Calibri"/>
                <a:cs typeface="Calibri"/>
              </a:rPr>
              <a:t>:</a:t>
            </a:r>
            <a:r>
              <a:rPr sz="4000" spc="25" dirty="0">
                <a:latin typeface="Calibri"/>
                <a:cs typeface="Calibri"/>
              </a:rPr>
              <a:t> </a:t>
            </a:r>
            <a:r>
              <a:rPr sz="4000" spc="-35" dirty="0">
                <a:latin typeface="Calibri"/>
                <a:cs typeface="Calibri"/>
              </a:rPr>
              <a:t>C</a:t>
            </a:r>
            <a:r>
              <a:rPr sz="4000" spc="-20" dirty="0">
                <a:latin typeface="Calibri"/>
                <a:cs typeface="Calibri"/>
              </a:rPr>
              <a:t>la</a:t>
            </a:r>
            <a:r>
              <a:rPr sz="4000" spc="35" dirty="0">
                <a:latin typeface="Calibri"/>
                <a:cs typeface="Calibri"/>
              </a:rPr>
              <a:t>s</a:t>
            </a:r>
            <a:r>
              <a:rPr sz="4000" spc="0" dirty="0">
                <a:latin typeface="Calibri"/>
                <a:cs typeface="Calibri"/>
              </a:rPr>
              <a:t>s</a:t>
            </a:r>
            <a:r>
              <a:rPr sz="4000" spc="30" dirty="0">
                <a:latin typeface="Calibri"/>
                <a:cs typeface="Calibri"/>
              </a:rPr>
              <a:t> </a:t>
            </a:r>
            <a:r>
              <a:rPr sz="4000" spc="-35" dirty="0">
                <a:latin typeface="Calibri"/>
                <a:cs typeface="Calibri"/>
              </a:rPr>
              <a:t>C</a:t>
            </a:r>
            <a:r>
              <a:rPr sz="4000" spc="-20" dirty="0">
                <a:latin typeface="Calibri"/>
                <a:cs typeface="Calibri"/>
              </a:rPr>
              <a:t>i</a:t>
            </a:r>
            <a:r>
              <a:rPr sz="4000" spc="-110" dirty="0">
                <a:latin typeface="Calibri"/>
                <a:cs typeface="Calibri"/>
              </a:rPr>
              <a:t>r</a:t>
            </a:r>
            <a:r>
              <a:rPr sz="4000" spc="-15" dirty="0">
                <a:latin typeface="Calibri"/>
                <a:cs typeface="Calibri"/>
              </a:rPr>
              <a:t>c</a:t>
            </a:r>
            <a:r>
              <a:rPr sz="4000" spc="-20" dirty="0">
                <a:latin typeface="Calibri"/>
                <a:cs typeface="Calibri"/>
              </a:rPr>
              <a:t>le</a:t>
            </a:r>
            <a:r>
              <a:rPr sz="4000" spc="105" dirty="0">
                <a:latin typeface="Calibri"/>
                <a:cs typeface="Calibri"/>
              </a:rPr>
              <a:t> </a:t>
            </a:r>
            <a:r>
              <a:rPr sz="4000" spc="10" dirty="0">
                <a:latin typeface="Calibri"/>
                <a:cs typeface="Calibri"/>
              </a:rPr>
              <a:t>w</a:t>
            </a:r>
            <a:r>
              <a:rPr sz="4000" spc="-20" dirty="0">
                <a:latin typeface="Calibri"/>
                <a:cs typeface="Calibri"/>
              </a:rPr>
              <a:t>i</a:t>
            </a:r>
            <a:r>
              <a:rPr sz="4000" spc="-55" dirty="0">
                <a:latin typeface="Calibri"/>
                <a:cs typeface="Calibri"/>
              </a:rPr>
              <a:t>t</a:t>
            </a:r>
            <a:r>
              <a:rPr sz="4000" spc="0" dirty="0">
                <a:latin typeface="Calibri"/>
                <a:cs typeface="Calibri"/>
              </a:rPr>
              <a:t>h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f</a:t>
            </a:r>
            <a:r>
              <a:rPr sz="4000" spc="-20" dirty="0">
                <a:latin typeface="Calibri"/>
                <a:cs typeface="Calibri"/>
              </a:rPr>
              <a:t>i</a:t>
            </a:r>
            <a:r>
              <a:rPr sz="4000" spc="-15" dirty="0">
                <a:latin typeface="Calibri"/>
                <a:cs typeface="Calibri"/>
              </a:rPr>
              <a:t>e</a:t>
            </a:r>
            <a:r>
              <a:rPr sz="4000" spc="-20" dirty="0">
                <a:latin typeface="Calibri"/>
                <a:cs typeface="Calibri"/>
              </a:rPr>
              <a:t>l</a:t>
            </a:r>
            <a:r>
              <a:rPr sz="4000" spc="0" dirty="0">
                <a:latin typeface="Calibri"/>
                <a:cs typeface="Calibri"/>
              </a:rPr>
              <a:t>ds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69720"/>
            <a:ext cx="1986914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45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d</a:t>
            </a:r>
            <a:r>
              <a:rPr sz="3200" spc="0" dirty="0">
                <a:latin typeface="Calibri"/>
                <a:cs typeface="Calibri"/>
              </a:rPr>
              <a:t>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i="1" spc="20" dirty="0">
                <a:latin typeface="Calibri"/>
                <a:cs typeface="Calibri"/>
              </a:rPr>
              <a:t>f</a:t>
            </a:r>
            <a:r>
              <a:rPr sz="3200" i="1" spc="-40" dirty="0">
                <a:latin typeface="Calibri"/>
                <a:cs typeface="Calibri"/>
              </a:rPr>
              <a:t>i</a:t>
            </a:r>
            <a:r>
              <a:rPr sz="3200" i="1" spc="-50" dirty="0">
                <a:latin typeface="Calibri"/>
                <a:cs typeface="Calibri"/>
              </a:rPr>
              <a:t>e</a:t>
            </a:r>
            <a:r>
              <a:rPr sz="3200" i="1" spc="-40" dirty="0">
                <a:latin typeface="Calibri"/>
                <a:cs typeface="Calibri"/>
              </a:rPr>
              <a:t>l</a:t>
            </a:r>
            <a:r>
              <a:rPr sz="3200" i="1" spc="-50" dirty="0">
                <a:latin typeface="Calibri"/>
                <a:cs typeface="Calibri"/>
              </a:rPr>
              <a:t>d</a:t>
            </a:r>
            <a:r>
              <a:rPr sz="3200" i="1" spc="0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8550" y="4565650"/>
            <a:ext cx="2743200" cy="762000"/>
          </a:xfrm>
          <a:custGeom>
            <a:avLst/>
            <a:gdLst/>
            <a:ahLst/>
            <a:cxnLst/>
            <a:rect l="l" t="t" r="r" b="b"/>
            <a:pathLst>
              <a:path w="2743200" h="762000">
                <a:moveTo>
                  <a:pt x="0" y="762000"/>
                </a:moveTo>
                <a:lnTo>
                  <a:pt x="2743200" y="762000"/>
                </a:lnTo>
                <a:lnTo>
                  <a:pt x="2743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8550" y="4565650"/>
            <a:ext cx="2743200" cy="762000"/>
          </a:xfrm>
          <a:custGeom>
            <a:avLst/>
            <a:gdLst/>
            <a:ahLst/>
            <a:cxnLst/>
            <a:rect l="l" t="t" r="r" b="b"/>
            <a:pathLst>
              <a:path w="2743200" h="762000">
                <a:moveTo>
                  <a:pt x="0" y="0"/>
                </a:moveTo>
                <a:lnTo>
                  <a:pt x="2743200" y="0"/>
                </a:lnTo>
                <a:lnTo>
                  <a:pt x="27432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4587227"/>
            <a:ext cx="7560309" cy="16821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09800" marR="3648075" indent="-292100" algn="just">
              <a:lnSpc>
                <a:spcPct val="101200"/>
              </a:lnSpc>
              <a:tabLst>
                <a:tab pos="2209165" algn="l"/>
              </a:tabLst>
            </a:pPr>
            <a:r>
              <a:rPr sz="1400" spc="465" dirty="0">
                <a:latin typeface="Arial"/>
                <a:cs typeface="Arial"/>
              </a:rPr>
              <a:t>q	</a:t>
            </a:r>
            <a:r>
              <a:rPr sz="1400" spc="465" dirty="0">
                <a:latin typeface="Calibri"/>
                <a:cs typeface="Calibri"/>
              </a:rPr>
              <a:t>M</a:t>
            </a:r>
            <a:r>
              <a:rPr sz="1400" spc="-40" dirty="0">
                <a:latin typeface="Calibri"/>
                <a:cs typeface="Calibri"/>
              </a:rPr>
              <a:t>od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30" dirty="0">
                <a:latin typeface="Calibri"/>
                <a:cs typeface="Calibri"/>
              </a:rPr>
              <a:t>f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: </a:t>
            </a:r>
            <a:r>
              <a:rPr sz="1400" spc="-110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p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30" dirty="0">
                <a:latin typeface="Calibri"/>
                <a:cs typeface="Calibri"/>
              </a:rPr>
              <a:t>f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10" dirty="0">
                <a:latin typeface="Calibri"/>
                <a:cs typeface="Calibri"/>
              </a:rPr>
              <a:t>es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spc="25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h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v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b</a:t>
            </a:r>
            <a:r>
              <a:rPr sz="1400" spc="-25" dirty="0">
                <a:latin typeface="Calibri"/>
                <a:cs typeface="Calibri"/>
              </a:rPr>
              <a:t>ili</a:t>
            </a:r>
            <a:r>
              <a:rPr sz="1400" spc="25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y 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0" dirty="0">
                <a:latin typeface="Calibri"/>
                <a:cs typeface="Calibri"/>
              </a:rPr>
              <a:t>f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25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h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25" dirty="0">
                <a:latin typeface="Calibri"/>
                <a:cs typeface="Calibri"/>
              </a:rPr>
              <a:t>ta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45" dirty="0">
                <a:latin typeface="Calibri"/>
                <a:cs typeface="Calibri"/>
              </a:rPr>
              <a:t>v</a:t>
            </a:r>
            <a:r>
              <a:rPr sz="1400" spc="15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b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10" dirty="0">
                <a:latin typeface="Calibri"/>
                <a:cs typeface="Calibri"/>
              </a:rPr>
              <a:t>e.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ts val="1200"/>
              </a:lnSpc>
              <a:spcBef>
                <a:spcPts val="19"/>
              </a:spcBef>
            </a:pPr>
            <a:endParaRPr sz="1200" dirty="0"/>
          </a:p>
          <a:p>
            <a:pPr marL="355600" marR="12700" indent="-342900">
              <a:lnSpc>
                <a:spcPts val="34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4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f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l</a:t>
            </a:r>
            <a:r>
              <a:rPr sz="3200" spc="15" dirty="0">
                <a:latin typeface="Calibri"/>
                <a:cs typeface="Calibri"/>
              </a:rPr>
              <a:t>d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25" dirty="0">
                <a:latin typeface="Calibri"/>
                <a:cs typeface="Calibri"/>
              </a:rPr>
              <a:t> (</a:t>
            </a:r>
            <a:r>
              <a:rPr sz="3200" spc="15" dirty="0">
                <a:latin typeface="Calibri"/>
                <a:cs typeface="Calibri"/>
              </a:rPr>
              <a:t>d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0" dirty="0">
                <a:latin typeface="Calibri"/>
                <a:cs typeface="Calibri"/>
              </a:rPr>
              <a:t>)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al</a:t>
            </a:r>
            <a:r>
              <a:rPr sz="3200" spc="45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o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30" dirty="0">
                <a:latin typeface="Calibri"/>
                <a:cs typeface="Calibri"/>
              </a:rPr>
              <a:t>c</a:t>
            </a:r>
            <a:r>
              <a:rPr sz="3200" spc="-35" dirty="0">
                <a:latin typeface="Calibri"/>
                <a:cs typeface="Calibri"/>
              </a:rPr>
              <a:t>all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 </a:t>
            </a:r>
            <a:r>
              <a:rPr sz="3200" i="1" spc="-35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3200" i="1" spc="-50" dirty="0">
                <a:solidFill>
                  <a:srgbClr val="0000FF"/>
                </a:solidFill>
                <a:latin typeface="Calibri"/>
                <a:cs typeface="Calibri"/>
              </a:rPr>
              <a:t>ns</a:t>
            </a:r>
            <a:r>
              <a:rPr sz="3200" i="1" spc="1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3200" i="1" spc="-50" dirty="0">
                <a:solidFill>
                  <a:srgbClr val="0000FF"/>
                </a:solidFill>
                <a:latin typeface="Calibri"/>
                <a:cs typeface="Calibri"/>
              </a:rPr>
              <a:t>an</a:t>
            </a:r>
            <a:r>
              <a:rPr sz="3200" i="1" spc="-3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3200" i="1" spc="-2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3200" i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65" dirty="0">
                <a:latin typeface="Calibri"/>
                <a:cs typeface="Calibri"/>
              </a:rPr>
              <a:t>v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-4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b</a:t>
            </a:r>
            <a:r>
              <a:rPr sz="3200" spc="-40" dirty="0">
                <a:latin typeface="Calibri"/>
                <a:cs typeface="Calibri"/>
              </a:rPr>
              <a:t>l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45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51021" y="3454400"/>
            <a:ext cx="404185" cy="1109040"/>
          </a:xfrm>
          <a:custGeom>
            <a:avLst/>
            <a:gdLst/>
            <a:ahLst/>
            <a:cxnLst/>
            <a:rect l="l" t="t" r="r" b="b"/>
            <a:pathLst>
              <a:path w="404185" h="1109040">
                <a:moveTo>
                  <a:pt x="50879" y="76177"/>
                </a:moveTo>
                <a:lnTo>
                  <a:pt x="24013" y="76177"/>
                </a:lnTo>
                <a:lnTo>
                  <a:pt x="380171" y="1109040"/>
                </a:lnTo>
                <a:lnTo>
                  <a:pt x="404185" y="1100759"/>
                </a:lnTo>
                <a:lnTo>
                  <a:pt x="50879" y="76177"/>
                </a:lnTo>
                <a:close/>
              </a:path>
              <a:path w="404185" h="1109040">
                <a:moveTo>
                  <a:pt x="11178" y="0"/>
                </a:moveTo>
                <a:lnTo>
                  <a:pt x="0" y="84457"/>
                </a:lnTo>
                <a:lnTo>
                  <a:pt x="24013" y="76177"/>
                </a:lnTo>
                <a:lnTo>
                  <a:pt x="50879" y="76177"/>
                </a:lnTo>
                <a:lnTo>
                  <a:pt x="48025" y="67898"/>
                </a:lnTo>
                <a:lnTo>
                  <a:pt x="72038" y="59617"/>
                </a:lnTo>
                <a:lnTo>
                  <a:pt x="11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6750" y="3905250"/>
            <a:ext cx="2133600" cy="419100"/>
          </a:xfrm>
          <a:custGeom>
            <a:avLst/>
            <a:gdLst/>
            <a:ahLst/>
            <a:cxnLst/>
            <a:rect l="l" t="t" r="r" b="b"/>
            <a:pathLst>
              <a:path w="2133600" h="419100">
                <a:moveTo>
                  <a:pt x="0" y="419100"/>
                </a:moveTo>
                <a:lnTo>
                  <a:pt x="2133600" y="419100"/>
                </a:lnTo>
                <a:lnTo>
                  <a:pt x="2133600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65272" y="3454400"/>
            <a:ext cx="175741" cy="448618"/>
          </a:xfrm>
          <a:custGeom>
            <a:avLst/>
            <a:gdLst/>
            <a:ahLst/>
            <a:cxnLst/>
            <a:rect l="l" t="t" r="r" b="b"/>
            <a:pathLst>
              <a:path w="175741" h="448618">
                <a:moveTo>
                  <a:pt x="50878" y="76200"/>
                </a:moveTo>
                <a:lnTo>
                  <a:pt x="24027" y="76200"/>
                </a:lnTo>
                <a:lnTo>
                  <a:pt x="151712" y="448618"/>
                </a:lnTo>
                <a:lnTo>
                  <a:pt x="175741" y="440381"/>
                </a:lnTo>
                <a:lnTo>
                  <a:pt x="50878" y="76200"/>
                </a:lnTo>
                <a:close/>
              </a:path>
              <a:path w="175741" h="448618">
                <a:moveTo>
                  <a:pt x="11327" y="0"/>
                </a:moveTo>
                <a:lnTo>
                  <a:pt x="0" y="84438"/>
                </a:lnTo>
                <a:lnTo>
                  <a:pt x="24027" y="76200"/>
                </a:lnTo>
                <a:lnTo>
                  <a:pt x="50878" y="76200"/>
                </a:lnTo>
                <a:lnTo>
                  <a:pt x="48054" y="67961"/>
                </a:lnTo>
                <a:lnTo>
                  <a:pt x="72081" y="59724"/>
                </a:lnTo>
                <a:lnTo>
                  <a:pt x="113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02150" y="1949450"/>
            <a:ext cx="2133600" cy="419100"/>
          </a:xfrm>
          <a:custGeom>
            <a:avLst/>
            <a:gdLst/>
            <a:ahLst/>
            <a:cxnLst/>
            <a:rect l="l" t="t" r="r" b="b"/>
            <a:pathLst>
              <a:path w="2133600" h="419100">
                <a:moveTo>
                  <a:pt x="0" y="419100"/>
                </a:moveTo>
                <a:lnTo>
                  <a:pt x="2133600" y="419100"/>
                </a:lnTo>
                <a:lnTo>
                  <a:pt x="2133600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6200" y="2352542"/>
            <a:ext cx="617848" cy="530357"/>
          </a:xfrm>
          <a:custGeom>
            <a:avLst/>
            <a:gdLst/>
            <a:ahLst/>
            <a:cxnLst/>
            <a:rect l="l" t="t" r="r" b="b"/>
            <a:pathLst>
              <a:path w="617848" h="530357">
                <a:moveTo>
                  <a:pt x="33195" y="451896"/>
                </a:moveTo>
                <a:lnTo>
                  <a:pt x="0" y="530357"/>
                </a:lnTo>
                <a:lnTo>
                  <a:pt x="82685" y="509836"/>
                </a:lnTo>
                <a:lnTo>
                  <a:pt x="66188" y="490523"/>
                </a:lnTo>
                <a:lnTo>
                  <a:pt x="88800" y="471209"/>
                </a:lnTo>
                <a:lnTo>
                  <a:pt x="49692" y="471209"/>
                </a:lnTo>
                <a:lnTo>
                  <a:pt x="33195" y="451896"/>
                </a:lnTo>
                <a:close/>
              </a:path>
              <a:path w="617848" h="530357">
                <a:moveTo>
                  <a:pt x="601351" y="0"/>
                </a:moveTo>
                <a:lnTo>
                  <a:pt x="49692" y="471209"/>
                </a:lnTo>
                <a:lnTo>
                  <a:pt x="88800" y="471209"/>
                </a:lnTo>
                <a:lnTo>
                  <a:pt x="617848" y="19314"/>
                </a:lnTo>
                <a:lnTo>
                  <a:pt x="601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371600" y="1930400"/>
          <a:ext cx="6858000" cy="2418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100">
                <a:tc gridSpan="2">
                  <a:txBody>
                    <a:bodyPr/>
                    <a:lstStyle/>
                    <a:p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tabLst>
                          <a:tab pos="357505" algn="l"/>
                        </a:tabLst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q	</a:t>
                      </a:r>
                      <a:r>
                        <a:rPr sz="1400" spc="4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9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spc="0" dirty="0"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6700">
                <a:tc gridSpan="5"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pub</a:t>
                      </a:r>
                      <a:r>
                        <a:rPr sz="2400" spc="30" dirty="0"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sz="2400" spc="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30" dirty="0">
                          <a:latin typeface="Times New Roman"/>
                          <a:cs typeface="Times New Roman"/>
                        </a:rPr>
                        <a:t>cla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400" spc="3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30" dirty="0">
                          <a:latin typeface="Times New Roman"/>
                          <a:cs typeface="Times New Roman"/>
                        </a:rPr>
                        <a:t>cl</a:t>
                      </a:r>
                      <a:r>
                        <a:rPr sz="2400" spc="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-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0" dirty="0">
                          <a:latin typeface="Times New Roman"/>
                          <a:cs typeface="Times New Roman"/>
                        </a:rPr>
                        <a:t>{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12140" marR="1310005">
                        <a:lnSpc>
                          <a:spcPts val="2900"/>
                        </a:lnSpc>
                        <a:tabLst>
                          <a:tab pos="2922905" algn="l"/>
                          <a:tab pos="3049905" algn="l"/>
                          <a:tab pos="3240405" algn="l"/>
                        </a:tabLst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pub</a:t>
                      </a:r>
                      <a:r>
                        <a:rPr sz="2400" spc="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sz="2400" spc="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400" spc="-7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doub</a:t>
                      </a:r>
                      <a:r>
                        <a:rPr sz="2400" spc="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400" spc="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-7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x, y;		</a:t>
                      </a:r>
                      <a:r>
                        <a:rPr sz="2400" spc="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2400" spc="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2400" spc="-7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ce</a:t>
                      </a:r>
                      <a:r>
                        <a:rPr sz="2400" spc="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400" spc="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2400" spc="-7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400" spc="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oord</a:t>
                      </a:r>
                      <a:r>
                        <a:rPr sz="2400" spc="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400" spc="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2400" spc="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e pub</a:t>
                      </a:r>
                      <a:r>
                        <a:rPr sz="2400" spc="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sz="2400" spc="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400" spc="-7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doub</a:t>
                      </a:r>
                      <a:r>
                        <a:rPr sz="2400" spc="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400" spc="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-7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r;	</a:t>
                      </a:r>
                      <a:r>
                        <a:rPr sz="2400" spc="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2400" spc="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/	r</a:t>
                      </a:r>
                      <a:r>
                        <a:rPr sz="2400" spc="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400" spc="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us</a:t>
                      </a:r>
                      <a:r>
                        <a:rPr sz="2400" spc="-3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400" spc="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2400" spc="-7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ci</a:t>
                      </a:r>
                      <a:r>
                        <a:rPr sz="2400" spc="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cl</a:t>
                      </a:r>
                      <a:r>
                        <a:rPr sz="2400" spc="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}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tabLst>
                          <a:tab pos="357505" algn="l"/>
                        </a:tabLst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q	</a:t>
                      </a:r>
                      <a:r>
                        <a:rPr sz="1400" spc="4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9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spc="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8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0" dirty="0"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9445A52-D60B-4D37-AB82-250BCF6B33DE}"/>
              </a:ext>
            </a:extLst>
          </p:cNvPr>
          <p:cNvSpPr txBox="1"/>
          <p:nvPr/>
        </p:nvSpPr>
        <p:spPr>
          <a:xfrm>
            <a:off x="-457200" y="3009625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 내에서 전역변수와 같다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029" rIns="0" bIns="0" rtlCol="0">
            <a:noAutofit/>
          </a:bodyPr>
          <a:lstStyle/>
          <a:p>
            <a:pPr marL="2393315">
              <a:lnSpc>
                <a:spcPct val="100000"/>
              </a:lnSpc>
            </a:pPr>
            <a:r>
              <a:rPr sz="4400" spc="-50" dirty="0">
                <a:latin typeface="Calibri"/>
                <a:cs typeface="Calibri"/>
              </a:rPr>
              <a:t>A</a:t>
            </a:r>
            <a:r>
              <a:rPr sz="4400" spc="-10" dirty="0">
                <a:latin typeface="Calibri"/>
                <a:cs typeface="Calibri"/>
              </a:rPr>
              <a:t>ddin</a:t>
            </a:r>
            <a:r>
              <a:rPr sz="4400" spc="-25" dirty="0">
                <a:latin typeface="Calibri"/>
                <a:cs typeface="Calibri"/>
              </a:rPr>
              <a:t>g</a:t>
            </a:r>
            <a:r>
              <a:rPr sz="4400" spc="13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M</a:t>
            </a: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10" dirty="0">
                <a:latin typeface="Calibri"/>
                <a:cs typeface="Calibri"/>
              </a:rPr>
              <a:t>t</a:t>
            </a:r>
            <a:r>
              <a:rPr sz="4400" spc="-10" dirty="0">
                <a:latin typeface="Calibri"/>
                <a:cs typeface="Calibri"/>
              </a:rPr>
              <a:t>h</a:t>
            </a:r>
            <a:r>
              <a:rPr sz="4400" spc="-20" dirty="0">
                <a:latin typeface="Calibri"/>
                <a:cs typeface="Calibri"/>
              </a:rPr>
              <a:t>o</a:t>
            </a:r>
            <a:r>
              <a:rPr sz="4400" spc="-10" dirty="0">
                <a:latin typeface="Calibri"/>
                <a:cs typeface="Calibri"/>
              </a:rPr>
              <a:t>d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1800"/>
            <a:ext cx="7824470" cy="2757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737870" indent="-342900">
              <a:lnSpc>
                <a:spcPct val="997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la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45" dirty="0">
                <a:latin typeface="Calibri"/>
                <a:cs typeface="Calibri"/>
              </a:rPr>
              <a:t>f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25" dirty="0">
                <a:latin typeface="Calibri"/>
                <a:cs typeface="Calibri"/>
              </a:rPr>
              <a:t>d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l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3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.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45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b</a:t>
            </a:r>
            <a:r>
              <a:rPr sz="2800" spc="30" dirty="0">
                <a:latin typeface="Calibri"/>
                <a:cs typeface="Calibri"/>
              </a:rPr>
              <a:t>j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s c</a:t>
            </a:r>
            <a:r>
              <a:rPr sz="2800" spc="1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y s</a:t>
            </a:r>
            <a:r>
              <a:rPr sz="2800" spc="25" dirty="0">
                <a:latin typeface="Calibri"/>
                <a:cs typeface="Calibri"/>
              </a:rPr>
              <a:t>u</a:t>
            </a:r>
            <a:r>
              <a:rPr sz="2800" spc="15" dirty="0">
                <a:latin typeface="Calibri"/>
                <a:cs typeface="Calibri"/>
              </a:rPr>
              <a:t>c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la</a:t>
            </a:r>
            <a:r>
              <a:rPr sz="2800" spc="0" dirty="0">
                <a:latin typeface="Calibri"/>
                <a:cs typeface="Calibri"/>
              </a:rPr>
              <a:t>ss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nn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25" dirty="0">
                <a:latin typeface="Calibri"/>
                <a:cs typeface="Calibri"/>
              </a:rPr>
              <a:t>p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204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ss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49"/>
              </a:spcBef>
              <a:buFont typeface="Arial"/>
              <a:buChar char="•"/>
            </a:pPr>
            <a:endParaRPr sz="65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 marL="355600" marR="12700" indent="-342900">
              <a:lnSpc>
                <a:spcPct val="1012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15" dirty="0">
                <a:latin typeface="Calibri"/>
                <a:cs typeface="Calibri"/>
              </a:rPr>
              <a:t>Me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30" dirty="0">
                <a:latin typeface="Calibri"/>
                <a:cs typeface="Calibri"/>
              </a:rPr>
              <a:t>h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30" dirty="0">
                <a:latin typeface="Calibri"/>
                <a:cs typeface="Calibri"/>
              </a:rPr>
              <a:t>d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30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la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3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3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3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30" dirty="0">
                <a:latin typeface="Calibri"/>
                <a:cs typeface="Calibri"/>
              </a:rPr>
              <a:t>b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3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f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3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la</a:t>
            </a:r>
            <a:r>
              <a:rPr sz="2800" spc="5" dirty="0">
                <a:latin typeface="Calibri"/>
                <a:cs typeface="Calibri"/>
              </a:rPr>
              <a:t>ss </a:t>
            </a:r>
            <a:r>
              <a:rPr sz="2800" spc="30" dirty="0">
                <a:latin typeface="Calibri"/>
                <a:cs typeface="Calibri"/>
              </a:rPr>
              <a:t>bu</a:t>
            </a:r>
            <a:r>
              <a:rPr sz="2800" spc="0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65" dirty="0">
                <a:latin typeface="Calibri"/>
                <a:cs typeface="Calibri"/>
              </a:rPr>
              <a:t>mm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30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45" dirty="0">
                <a:latin typeface="Calibri"/>
                <a:cs typeface="Calibri"/>
              </a:rPr>
              <a:t>f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er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1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90" dirty="0">
                <a:latin typeface="Calibri"/>
                <a:cs typeface="Calibri"/>
              </a:rPr>
              <a:t>r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30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45" dirty="0">
                <a:latin typeface="Calibri"/>
                <a:cs typeface="Calibri"/>
              </a:rPr>
              <a:t>f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30" dirty="0">
                <a:latin typeface="Calibri"/>
                <a:cs typeface="Calibri"/>
              </a:rPr>
              <a:t>d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029" rIns="0" bIns="0" rtlCol="0">
            <a:noAutofit/>
          </a:bodyPr>
          <a:lstStyle/>
          <a:p>
            <a:pPr marL="2393315">
              <a:lnSpc>
                <a:spcPct val="100000"/>
              </a:lnSpc>
            </a:pPr>
            <a:r>
              <a:rPr sz="4400" spc="-50" dirty="0">
                <a:latin typeface="Calibri"/>
                <a:cs typeface="Calibri"/>
              </a:rPr>
              <a:t>A</a:t>
            </a:r>
            <a:r>
              <a:rPr sz="4400" spc="-10" dirty="0">
                <a:latin typeface="Calibri"/>
                <a:cs typeface="Calibri"/>
              </a:rPr>
              <a:t>ddin</a:t>
            </a:r>
            <a:r>
              <a:rPr sz="4400" spc="-25" dirty="0">
                <a:latin typeface="Calibri"/>
                <a:cs typeface="Calibri"/>
              </a:rPr>
              <a:t>g</a:t>
            </a:r>
            <a:r>
              <a:rPr sz="4400" spc="13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M</a:t>
            </a: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10" dirty="0">
                <a:latin typeface="Calibri"/>
                <a:cs typeface="Calibri"/>
              </a:rPr>
              <a:t>t</a:t>
            </a:r>
            <a:r>
              <a:rPr sz="4400" spc="-10" dirty="0">
                <a:latin typeface="Calibri"/>
                <a:cs typeface="Calibri"/>
              </a:rPr>
              <a:t>h</a:t>
            </a:r>
            <a:r>
              <a:rPr sz="4400" spc="-20" dirty="0">
                <a:latin typeface="Calibri"/>
                <a:cs typeface="Calibri"/>
              </a:rPr>
              <a:t>o</a:t>
            </a:r>
            <a:r>
              <a:rPr sz="4400" spc="-10" dirty="0">
                <a:latin typeface="Calibri"/>
                <a:cs typeface="Calibri"/>
              </a:rPr>
              <a:t>d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520"/>
            <a:ext cx="6553200" cy="434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15" dirty="0">
                <a:latin typeface="Calibri"/>
                <a:cs typeface="Calibri"/>
              </a:rPr>
              <a:t>Me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30" dirty="0">
                <a:latin typeface="Calibri"/>
                <a:cs typeface="Calibri"/>
              </a:rPr>
              <a:t>h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30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35" dirty="0">
                <a:latin typeface="Calibri"/>
                <a:cs typeface="Calibri"/>
              </a:rPr>
              <a:t>f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30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30" dirty="0">
                <a:latin typeface="Calibri"/>
                <a:cs typeface="Calibri"/>
              </a:rPr>
              <a:t>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3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f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ll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30" dirty="0">
                <a:latin typeface="Calibri"/>
                <a:cs typeface="Calibri"/>
              </a:rPr>
              <a:t>p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115820"/>
            <a:ext cx="1409065" cy="15932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800" indent="-292100">
              <a:lnSpc>
                <a:spcPct val="100000"/>
              </a:lnSpc>
              <a:buFont typeface="Arial"/>
              <a:buChar char="–"/>
              <a:tabLst>
                <a:tab pos="304165" algn="l"/>
              </a:tabLst>
            </a:pPr>
            <a:r>
              <a:rPr sz="1800" spc="-40" dirty="0">
                <a:latin typeface="Calibri"/>
                <a:cs typeface="Calibri"/>
              </a:rPr>
              <a:t>M</a:t>
            </a:r>
            <a:r>
              <a:rPr sz="1800" spc="-50" dirty="0">
                <a:latin typeface="Calibri"/>
                <a:cs typeface="Calibri"/>
              </a:rPr>
              <a:t>od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5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r</a:t>
            </a:r>
            <a:endParaRPr sz="1800" dirty="0">
              <a:latin typeface="Calibri"/>
              <a:cs typeface="Calibri"/>
            </a:endParaRPr>
          </a:p>
          <a:p>
            <a:pPr marL="304800" indent="-292100">
              <a:lnSpc>
                <a:spcPct val="100000"/>
              </a:lnSpc>
              <a:spcBef>
                <a:spcPts val="439"/>
              </a:spcBef>
              <a:buFont typeface="Arial"/>
              <a:buChar char="–"/>
              <a:tabLst>
                <a:tab pos="304165" algn="l"/>
              </a:tabLst>
            </a:pPr>
            <a:r>
              <a:rPr sz="1800" spc="1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u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0" dirty="0">
                <a:latin typeface="Calibri"/>
                <a:cs typeface="Calibri"/>
              </a:rPr>
              <a:t>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latin typeface="Arial"/>
                <a:cs typeface="Arial"/>
              </a:rPr>
              <a:t>–</a:t>
            </a: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latin typeface="Arial"/>
                <a:cs typeface="Arial"/>
              </a:rPr>
              <a:t>–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latin typeface="Arial"/>
                <a:cs typeface="Arial"/>
              </a:rPr>
              <a:t>–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5239" y="2726568"/>
            <a:ext cx="1703070" cy="9893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100"/>
              </a:lnSpc>
            </a:pPr>
            <a:r>
              <a:rPr sz="1800" spc="-60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ho</a:t>
            </a:r>
            <a:r>
              <a:rPr sz="1800" spc="0" dirty="0">
                <a:latin typeface="Calibri"/>
                <a:cs typeface="Calibri"/>
              </a:rPr>
              <a:t>d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 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0" dirty="0">
                <a:latin typeface="Calibri"/>
                <a:cs typeface="Calibri"/>
              </a:rPr>
              <a:t>f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0" dirty="0">
                <a:latin typeface="Calibri"/>
                <a:cs typeface="Calibri"/>
              </a:rPr>
              <a:t>s </a:t>
            </a:r>
            <a:r>
              <a:rPr sz="1800" spc="-60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ho</a:t>
            </a:r>
            <a:r>
              <a:rPr sz="1800" spc="0" dirty="0">
                <a:latin typeface="Calibri"/>
                <a:cs typeface="Calibri"/>
              </a:rPr>
              <a:t>d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bod</a:t>
            </a:r>
            <a:r>
              <a:rPr sz="1800" spc="-1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109720"/>
            <a:ext cx="6775450" cy="447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35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90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f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f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la</a:t>
            </a:r>
            <a:r>
              <a:rPr sz="2800" spc="-90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9350" y="4730750"/>
            <a:ext cx="4953000" cy="1206500"/>
          </a:xfrm>
          <a:custGeom>
            <a:avLst/>
            <a:gdLst/>
            <a:ahLst/>
            <a:cxnLst/>
            <a:rect l="l" t="t" r="r" b="b"/>
            <a:pathLst>
              <a:path w="4953000" h="1206500">
                <a:moveTo>
                  <a:pt x="0" y="0"/>
                </a:moveTo>
                <a:lnTo>
                  <a:pt x="4953000" y="0"/>
                </a:lnTo>
                <a:lnTo>
                  <a:pt x="4953000" y="1206500"/>
                </a:lnTo>
                <a:lnTo>
                  <a:pt x="0" y="1206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21739" y="4757420"/>
            <a:ext cx="4743450" cy="1117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40" dirty="0">
                <a:solidFill>
                  <a:srgbClr val="632523"/>
                </a:solidFill>
                <a:latin typeface="Calibri"/>
                <a:cs typeface="Calibri"/>
              </a:rPr>
              <a:t>M</a:t>
            </a:r>
            <a:r>
              <a:rPr sz="1800" spc="-50" dirty="0">
                <a:solidFill>
                  <a:srgbClr val="632523"/>
                </a:solidFill>
                <a:latin typeface="Calibri"/>
                <a:cs typeface="Calibri"/>
              </a:rPr>
              <a:t>od</a:t>
            </a:r>
            <a:r>
              <a:rPr sz="1800" spc="-15" dirty="0">
                <a:solidFill>
                  <a:srgbClr val="632523"/>
                </a:solidFill>
                <a:latin typeface="Calibri"/>
                <a:cs typeface="Calibri"/>
              </a:rPr>
              <a:t>i</a:t>
            </a:r>
            <a:r>
              <a:rPr sz="1800" spc="-55" dirty="0">
                <a:solidFill>
                  <a:srgbClr val="632523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632523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632523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632523"/>
                </a:solidFill>
                <a:latin typeface="Calibri"/>
                <a:cs typeface="Calibri"/>
              </a:rPr>
              <a:t>r </a:t>
            </a:r>
            <a:r>
              <a:rPr sz="1800" spc="-145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54061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254061"/>
                </a:solidFill>
                <a:latin typeface="Calibri"/>
                <a:cs typeface="Calibri"/>
              </a:rPr>
              <a:t>e</a:t>
            </a:r>
            <a:r>
              <a:rPr sz="1800" spc="-15" dirty="0">
                <a:solidFill>
                  <a:srgbClr val="254061"/>
                </a:solidFill>
                <a:latin typeface="Calibri"/>
                <a:cs typeface="Calibri"/>
              </a:rPr>
              <a:t>t</a:t>
            </a:r>
            <a:r>
              <a:rPr sz="1800" spc="-50" dirty="0">
                <a:solidFill>
                  <a:srgbClr val="254061"/>
                </a:solidFill>
                <a:latin typeface="Calibri"/>
                <a:cs typeface="Calibri"/>
              </a:rPr>
              <a:t>u</a:t>
            </a:r>
            <a:r>
              <a:rPr sz="1800" spc="-40" dirty="0">
                <a:solidFill>
                  <a:srgbClr val="254061"/>
                </a:solidFill>
                <a:latin typeface="Calibri"/>
                <a:cs typeface="Calibri"/>
              </a:rPr>
              <a:t>r</a:t>
            </a:r>
            <a:r>
              <a:rPr sz="1800" spc="-50" dirty="0">
                <a:solidFill>
                  <a:srgbClr val="254061"/>
                </a:solidFill>
                <a:latin typeface="Calibri"/>
                <a:cs typeface="Calibri"/>
              </a:rPr>
              <a:t>n</a:t>
            </a:r>
            <a:r>
              <a:rPr sz="1800" spc="-80" dirty="0">
                <a:solidFill>
                  <a:srgbClr val="254061"/>
                </a:solidFill>
                <a:latin typeface="Calibri"/>
                <a:cs typeface="Calibri"/>
              </a:rPr>
              <a:t>T</a:t>
            </a:r>
            <a:r>
              <a:rPr sz="1800" spc="-25" dirty="0">
                <a:solidFill>
                  <a:srgbClr val="254061"/>
                </a:solidFill>
                <a:latin typeface="Calibri"/>
                <a:cs typeface="Calibri"/>
              </a:rPr>
              <a:t>y</a:t>
            </a:r>
            <a:r>
              <a:rPr sz="1800" spc="-50" dirty="0">
                <a:solidFill>
                  <a:srgbClr val="254061"/>
                </a:solidFill>
                <a:latin typeface="Calibri"/>
                <a:cs typeface="Calibri"/>
              </a:rPr>
              <a:t>p</a:t>
            </a:r>
            <a:r>
              <a:rPr sz="1800" spc="-10" dirty="0">
                <a:solidFill>
                  <a:srgbClr val="254061"/>
                </a:solidFill>
                <a:latin typeface="Calibri"/>
                <a:cs typeface="Calibri"/>
              </a:rPr>
              <a:t>e</a:t>
            </a:r>
            <a:r>
              <a:rPr sz="1800" spc="95" dirty="0">
                <a:solidFill>
                  <a:srgbClr val="254061"/>
                </a:solidFill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hod</a:t>
            </a:r>
            <a:r>
              <a:rPr sz="1800" spc="20" dirty="0">
                <a:latin typeface="Calibri"/>
                <a:cs typeface="Calibri"/>
              </a:rPr>
              <a:t>N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(</a:t>
            </a:r>
            <a:r>
              <a:rPr sz="1800" i="1" spc="-30" dirty="0">
                <a:solidFill>
                  <a:srgbClr val="4F6228"/>
                </a:solidFill>
                <a:latin typeface="Calibri"/>
                <a:cs typeface="Calibri"/>
              </a:rPr>
              <a:t>pa</a:t>
            </a:r>
            <a:r>
              <a:rPr sz="1800" i="1" spc="-20" dirty="0">
                <a:solidFill>
                  <a:srgbClr val="4F6228"/>
                </a:solidFill>
                <a:latin typeface="Calibri"/>
                <a:cs typeface="Calibri"/>
              </a:rPr>
              <a:t>r</a:t>
            </a:r>
            <a:r>
              <a:rPr sz="1800" i="1" spc="-30" dirty="0">
                <a:solidFill>
                  <a:srgbClr val="4F6228"/>
                </a:solidFill>
                <a:latin typeface="Calibri"/>
                <a:cs typeface="Calibri"/>
              </a:rPr>
              <a:t>a</a:t>
            </a:r>
            <a:r>
              <a:rPr sz="1800" i="1" spc="-25" dirty="0">
                <a:solidFill>
                  <a:srgbClr val="4F6228"/>
                </a:solidFill>
                <a:latin typeface="Calibri"/>
                <a:cs typeface="Calibri"/>
              </a:rPr>
              <a:t>m</a:t>
            </a:r>
            <a:r>
              <a:rPr sz="1800" i="1" spc="30" dirty="0">
                <a:solidFill>
                  <a:srgbClr val="4F6228"/>
                </a:solidFill>
                <a:latin typeface="Calibri"/>
                <a:cs typeface="Calibri"/>
              </a:rPr>
              <a:t>e</a:t>
            </a:r>
            <a:r>
              <a:rPr sz="1800" i="1" spc="-15" dirty="0">
                <a:solidFill>
                  <a:srgbClr val="4F6228"/>
                </a:solidFill>
                <a:latin typeface="Calibri"/>
                <a:cs typeface="Calibri"/>
              </a:rPr>
              <a:t>t</a:t>
            </a:r>
            <a:r>
              <a:rPr sz="1800" i="1" spc="30" dirty="0">
                <a:solidFill>
                  <a:srgbClr val="4F6228"/>
                </a:solidFill>
                <a:latin typeface="Calibri"/>
                <a:cs typeface="Calibri"/>
              </a:rPr>
              <a:t>e</a:t>
            </a:r>
            <a:r>
              <a:rPr sz="1800" i="1" spc="-30" dirty="0">
                <a:solidFill>
                  <a:srgbClr val="4F6228"/>
                </a:solidFill>
                <a:latin typeface="Calibri"/>
                <a:cs typeface="Calibri"/>
              </a:rPr>
              <a:t>r</a:t>
            </a:r>
            <a:r>
              <a:rPr sz="1800" i="1" spc="45" dirty="0">
                <a:solidFill>
                  <a:srgbClr val="4F6228"/>
                </a:solidFill>
                <a:latin typeface="Calibri"/>
                <a:cs typeface="Calibri"/>
              </a:rPr>
              <a:t>-</a:t>
            </a:r>
            <a:r>
              <a:rPr sz="1800" i="1" spc="-15" dirty="0">
                <a:solidFill>
                  <a:srgbClr val="4F6228"/>
                </a:solidFill>
                <a:latin typeface="Calibri"/>
                <a:cs typeface="Calibri"/>
              </a:rPr>
              <a:t>li</a:t>
            </a:r>
            <a:r>
              <a:rPr sz="1800" i="1" spc="-5" dirty="0">
                <a:solidFill>
                  <a:srgbClr val="4F6228"/>
                </a:solidFill>
                <a:latin typeface="Calibri"/>
                <a:cs typeface="Calibri"/>
              </a:rPr>
              <a:t>s</a:t>
            </a:r>
            <a:r>
              <a:rPr sz="1800" i="1" spc="-15" dirty="0">
                <a:solidFill>
                  <a:srgbClr val="4F6228"/>
                </a:solidFill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431800">
              <a:lnSpc>
                <a:spcPct val="100000"/>
              </a:lnSpc>
              <a:spcBef>
                <a:spcPts val="40"/>
              </a:spcBef>
            </a:pPr>
            <a:r>
              <a:rPr sz="1800" spc="-60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hod</a:t>
            </a:r>
            <a:r>
              <a:rPr sz="1800" spc="45" dirty="0">
                <a:latin typeface="Calibri"/>
                <a:cs typeface="Calibri"/>
              </a:rPr>
              <a:t>-</a:t>
            </a:r>
            <a:r>
              <a:rPr sz="1800" spc="-45" dirty="0">
                <a:latin typeface="Calibri"/>
                <a:cs typeface="Calibri"/>
              </a:rPr>
              <a:t>b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45" dirty="0">
                <a:latin typeface="Calibri"/>
                <a:cs typeface="Calibri"/>
              </a:rPr>
              <a:t>d</a:t>
            </a:r>
            <a:r>
              <a:rPr sz="1800" spc="0" dirty="0">
                <a:latin typeface="Calibri"/>
                <a:cs typeface="Calibri"/>
              </a:rPr>
              <a:t>y 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5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ts;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6340" y="2934454"/>
            <a:ext cx="167640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60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ho</a:t>
            </a:r>
            <a:r>
              <a:rPr sz="1800" spc="0" dirty="0">
                <a:latin typeface="Calibri"/>
                <a:cs typeface="Calibri"/>
              </a:rPr>
              <a:t>d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60" dirty="0">
                <a:latin typeface="Calibri"/>
                <a:cs typeface="Calibri"/>
              </a:rPr>
              <a:t>g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u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00400" y="2819400"/>
            <a:ext cx="452060" cy="533390"/>
          </a:xfrm>
          <a:custGeom>
            <a:avLst/>
            <a:gdLst/>
            <a:ahLst/>
            <a:cxnLst/>
            <a:rect l="l" t="t" r="r" b="b"/>
            <a:pathLst>
              <a:path w="452060" h="533390">
                <a:moveTo>
                  <a:pt x="0" y="0"/>
                </a:moveTo>
                <a:lnTo>
                  <a:pt x="40546" y="597"/>
                </a:lnTo>
                <a:lnTo>
                  <a:pt x="78751" y="2321"/>
                </a:lnTo>
                <a:lnTo>
                  <a:pt x="130310" y="6791"/>
                </a:lnTo>
                <a:lnTo>
                  <a:pt x="173113" y="13215"/>
                </a:lnTo>
                <a:lnTo>
                  <a:pt x="212948" y="24215"/>
                </a:lnTo>
                <a:lnTo>
                  <a:pt x="228600" y="228601"/>
                </a:lnTo>
                <a:lnTo>
                  <a:pt x="229509" y="232022"/>
                </a:lnTo>
                <a:lnTo>
                  <a:pt x="269353" y="250318"/>
                </a:lnTo>
                <a:lnTo>
                  <a:pt x="307896" y="257452"/>
                </a:lnTo>
                <a:lnTo>
                  <a:pt x="356066" y="262778"/>
                </a:lnTo>
                <a:lnTo>
                  <a:pt x="411770" y="265947"/>
                </a:lnTo>
                <a:lnTo>
                  <a:pt x="452060" y="266690"/>
                </a:lnTo>
                <a:lnTo>
                  <a:pt x="431896" y="266850"/>
                </a:lnTo>
                <a:lnTo>
                  <a:pt x="392980" y="268078"/>
                </a:lnTo>
                <a:lnTo>
                  <a:pt x="339461" y="271982"/>
                </a:lnTo>
                <a:lnTo>
                  <a:pt x="293885" y="278032"/>
                </a:lnTo>
                <a:lnTo>
                  <a:pt x="249587" y="288793"/>
                </a:lnTo>
                <a:lnTo>
                  <a:pt x="228600" y="495301"/>
                </a:lnTo>
                <a:lnTo>
                  <a:pt x="227691" y="498722"/>
                </a:lnTo>
                <a:lnTo>
                  <a:pt x="187847" y="517018"/>
                </a:lnTo>
                <a:lnTo>
                  <a:pt x="149304" y="524152"/>
                </a:lnTo>
                <a:lnTo>
                  <a:pt x="101134" y="529478"/>
                </a:lnTo>
                <a:lnTo>
                  <a:pt x="45429" y="532647"/>
                </a:lnTo>
                <a:lnTo>
                  <a:pt x="25548" y="533164"/>
                </a:lnTo>
                <a:lnTo>
                  <a:pt x="5140" y="53339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C0060-7F03-4F33-9379-B4C4DC3743C4}"/>
              </a:ext>
            </a:extLst>
          </p:cNvPr>
          <p:cNvSpPr txBox="1"/>
          <p:nvPr/>
        </p:nvSpPr>
        <p:spPr>
          <a:xfrm>
            <a:off x="-2056455" y="205272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Public,</a:t>
            </a:r>
            <a:r>
              <a:rPr lang="ko-KR" altLang="en-US" dirty="0"/>
              <a:t> </a:t>
            </a:r>
            <a:r>
              <a:rPr lang="en-US" altLang="ko-KR" dirty="0"/>
              <a:t>private,</a:t>
            </a:r>
            <a:r>
              <a:rPr lang="ko-KR" altLang="en-US" dirty="0"/>
              <a:t> </a:t>
            </a:r>
            <a:r>
              <a:rPr lang="en-US" altLang="ko-KR" dirty="0"/>
              <a:t>protected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029" rIns="0" bIns="0" rtlCol="0">
            <a:noAutofit/>
          </a:bodyPr>
          <a:lstStyle/>
          <a:p>
            <a:pPr marL="780415">
              <a:lnSpc>
                <a:spcPct val="100000"/>
              </a:lnSpc>
            </a:pPr>
            <a:r>
              <a:rPr sz="4400" spc="-50" dirty="0">
                <a:latin typeface="Calibri"/>
                <a:cs typeface="Calibri"/>
              </a:rPr>
              <a:t>A</a:t>
            </a:r>
            <a:r>
              <a:rPr sz="4400" spc="-10" dirty="0">
                <a:latin typeface="Calibri"/>
                <a:cs typeface="Calibri"/>
              </a:rPr>
              <a:t>ddin</a:t>
            </a:r>
            <a:r>
              <a:rPr sz="4400" spc="-25" dirty="0">
                <a:latin typeface="Calibri"/>
                <a:cs typeface="Calibri"/>
              </a:rPr>
              <a:t>g</a:t>
            </a:r>
            <a:r>
              <a:rPr sz="4400" spc="13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M</a:t>
            </a: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10" dirty="0">
                <a:latin typeface="Calibri"/>
                <a:cs typeface="Calibri"/>
              </a:rPr>
              <a:t>t</a:t>
            </a:r>
            <a:r>
              <a:rPr sz="4400" spc="-10" dirty="0">
                <a:latin typeface="Calibri"/>
                <a:cs typeface="Calibri"/>
              </a:rPr>
              <a:t>h</a:t>
            </a:r>
            <a:r>
              <a:rPr sz="4400" spc="-20" dirty="0">
                <a:latin typeface="Calibri"/>
                <a:cs typeface="Calibri"/>
              </a:rPr>
              <a:t>o</a:t>
            </a:r>
            <a:r>
              <a:rPr sz="4400" spc="-10" dirty="0">
                <a:latin typeface="Calibri"/>
                <a:cs typeface="Calibri"/>
              </a:rPr>
              <a:t>d</a:t>
            </a:r>
            <a:r>
              <a:rPr sz="4400" spc="0" dirty="0">
                <a:latin typeface="Calibri"/>
                <a:cs typeface="Calibri"/>
              </a:rPr>
              <a:t>s</a:t>
            </a:r>
            <a:r>
              <a:rPr sz="4400" spc="-20" dirty="0">
                <a:latin typeface="Calibri"/>
                <a:cs typeface="Calibri"/>
              </a:rPr>
              <a:t> </a:t>
            </a:r>
            <a:r>
              <a:rPr sz="4400" spc="10" dirty="0">
                <a:latin typeface="Calibri"/>
                <a:cs typeface="Calibri"/>
              </a:rPr>
              <a:t>t</a:t>
            </a:r>
            <a:r>
              <a:rPr sz="4400" spc="0" dirty="0">
                <a:latin typeface="Calibri"/>
                <a:cs typeface="Calibri"/>
              </a:rPr>
              <a:t>o</a:t>
            </a:r>
            <a:r>
              <a:rPr sz="4400" spc="-114" dirty="0">
                <a:latin typeface="Calibri"/>
                <a:cs typeface="Calibri"/>
              </a:rPr>
              <a:t> </a:t>
            </a:r>
            <a:r>
              <a:rPr sz="4400" spc="-45" dirty="0">
                <a:latin typeface="Calibri"/>
                <a:cs typeface="Calibri"/>
              </a:rPr>
              <a:t>C</a:t>
            </a:r>
            <a:r>
              <a:rPr sz="4400" spc="-10" dirty="0">
                <a:latin typeface="Calibri"/>
                <a:cs typeface="Calibri"/>
              </a:rPr>
              <a:t>la</a:t>
            </a:r>
            <a:r>
              <a:rPr sz="4400" spc="-25" dirty="0">
                <a:latin typeface="Calibri"/>
                <a:cs typeface="Calibri"/>
              </a:rPr>
              <a:t>s</a:t>
            </a:r>
            <a:r>
              <a:rPr sz="4400" spc="0" dirty="0">
                <a:latin typeface="Calibri"/>
                <a:cs typeface="Calibri"/>
              </a:rPr>
              <a:t>s</a:t>
            </a:r>
            <a:r>
              <a:rPr sz="4400" spc="80" dirty="0">
                <a:latin typeface="Calibri"/>
                <a:cs typeface="Calibri"/>
              </a:rPr>
              <a:t> </a:t>
            </a:r>
            <a:r>
              <a:rPr sz="4400" spc="-45" dirty="0">
                <a:latin typeface="Calibri"/>
                <a:cs typeface="Calibri"/>
              </a:rPr>
              <a:t>C</a:t>
            </a:r>
            <a:r>
              <a:rPr sz="4400" spc="-10" dirty="0">
                <a:latin typeface="Calibri"/>
                <a:cs typeface="Calibri"/>
              </a:rPr>
              <a:t>i</a:t>
            </a:r>
            <a:r>
              <a:rPr sz="4400" spc="-155" dirty="0">
                <a:latin typeface="Calibri"/>
                <a:cs typeface="Calibri"/>
              </a:rPr>
              <a:t>r</a:t>
            </a:r>
            <a:r>
              <a:rPr sz="4400" spc="20" dirty="0">
                <a:latin typeface="Calibri"/>
                <a:cs typeface="Calibri"/>
              </a:rPr>
              <a:t>c</a:t>
            </a:r>
            <a:r>
              <a:rPr sz="4400" spc="-10" dirty="0">
                <a:latin typeface="Calibri"/>
                <a:cs typeface="Calibri"/>
              </a:rPr>
              <a:t>l</a:t>
            </a:r>
            <a:r>
              <a:rPr sz="4400" spc="-25" dirty="0"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8550" y="1428750"/>
            <a:ext cx="6845300" cy="4838700"/>
          </a:xfrm>
          <a:custGeom>
            <a:avLst/>
            <a:gdLst/>
            <a:ahLst/>
            <a:cxnLst/>
            <a:rect l="l" t="t" r="r" b="b"/>
            <a:pathLst>
              <a:path w="6845300" h="4838700">
                <a:moveTo>
                  <a:pt x="0" y="0"/>
                </a:moveTo>
                <a:lnTo>
                  <a:pt x="6845300" y="0"/>
                </a:lnTo>
                <a:lnTo>
                  <a:pt x="6845300" y="4838700"/>
                </a:lnTo>
                <a:lnTo>
                  <a:pt x="0" y="4838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5832" y="1450657"/>
            <a:ext cx="5761355" cy="33108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15" dirty="0">
                <a:latin typeface="Times New Roman"/>
                <a:cs typeface="Times New Roman"/>
              </a:rPr>
              <a:t>c</a:t>
            </a:r>
            <a:r>
              <a:rPr sz="2400" spc="20" dirty="0">
                <a:latin typeface="Times New Roman"/>
                <a:cs typeface="Times New Roman"/>
              </a:rPr>
              <a:t>l</a:t>
            </a:r>
            <a:r>
              <a:rPr sz="2400" spc="15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C</a:t>
            </a:r>
            <a:r>
              <a:rPr sz="2400" spc="20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15" dirty="0">
                <a:latin typeface="Times New Roman"/>
                <a:cs typeface="Times New Roman"/>
              </a:rPr>
              <a:t>c</a:t>
            </a:r>
            <a:r>
              <a:rPr sz="2400" spc="2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{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ts val="850"/>
              </a:lnSpc>
              <a:spcBef>
                <a:spcPts val="49"/>
              </a:spcBef>
            </a:pPr>
            <a:endParaRPr sz="8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469900" marR="393065">
              <a:lnSpc>
                <a:spcPct val="100699"/>
              </a:lnSpc>
              <a:tabLst>
                <a:tab pos="2704465" algn="l"/>
              </a:tabLst>
            </a:pPr>
            <a:r>
              <a:rPr sz="2400" spc="-15" dirty="0">
                <a:latin typeface="Times New Roman"/>
                <a:cs typeface="Times New Roman"/>
              </a:rPr>
              <a:t>pub</a:t>
            </a:r>
            <a:r>
              <a:rPr sz="2400" spc="20" dirty="0">
                <a:latin typeface="Times New Roman"/>
                <a:cs typeface="Times New Roman"/>
              </a:rPr>
              <a:t>li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doub</a:t>
            </a:r>
            <a:r>
              <a:rPr sz="2400" spc="2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x, </a:t>
            </a:r>
            <a:r>
              <a:rPr sz="2400" spc="-10" dirty="0">
                <a:latin typeface="Times New Roman"/>
                <a:cs typeface="Times New Roman"/>
              </a:rPr>
              <a:t>y;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/</a:t>
            </a:r>
            <a:r>
              <a:rPr sz="2400" spc="-10" dirty="0">
                <a:latin typeface="Times New Roman"/>
                <a:cs typeface="Times New Roman"/>
              </a:rPr>
              <a:t>/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ce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20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of </a:t>
            </a:r>
            <a:r>
              <a:rPr sz="2400" spc="2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c</a:t>
            </a:r>
            <a:r>
              <a:rPr sz="2400" spc="20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15" dirty="0">
                <a:latin typeface="Times New Roman"/>
                <a:cs typeface="Times New Roman"/>
              </a:rPr>
              <a:t>c</a:t>
            </a:r>
            <a:r>
              <a:rPr sz="2400" spc="2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e pub</a:t>
            </a:r>
            <a:r>
              <a:rPr sz="2400" spc="20" dirty="0">
                <a:latin typeface="Times New Roman"/>
                <a:cs typeface="Times New Roman"/>
              </a:rPr>
              <a:t>li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doub</a:t>
            </a:r>
            <a:r>
              <a:rPr sz="2400" spc="2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;	</a:t>
            </a:r>
            <a:r>
              <a:rPr sz="2400" spc="20" dirty="0">
                <a:latin typeface="Times New Roman"/>
                <a:cs typeface="Times New Roman"/>
              </a:rPr>
              <a:t>/</a:t>
            </a:r>
            <a:r>
              <a:rPr sz="2400" spc="-10" dirty="0">
                <a:latin typeface="Times New Roman"/>
                <a:cs typeface="Times New Roman"/>
              </a:rPr>
              <a:t>/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15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spc="20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us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of </a:t>
            </a:r>
            <a:r>
              <a:rPr sz="2400" spc="15" dirty="0">
                <a:latin typeface="Times New Roman"/>
                <a:cs typeface="Times New Roman"/>
              </a:rPr>
              <a:t>c</a:t>
            </a:r>
            <a:r>
              <a:rPr sz="2400" spc="20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15" dirty="0">
                <a:latin typeface="Times New Roman"/>
                <a:cs typeface="Times New Roman"/>
              </a:rPr>
              <a:t>c</a:t>
            </a:r>
            <a:r>
              <a:rPr sz="2400" spc="2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ts val="800"/>
              </a:lnSpc>
              <a:spcBef>
                <a:spcPts val="19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469900">
              <a:lnSpc>
                <a:spcPct val="100000"/>
              </a:lnSpc>
            </a:pPr>
            <a:r>
              <a:rPr sz="2400" spc="20" dirty="0">
                <a:latin typeface="Times New Roman"/>
                <a:cs typeface="Times New Roman"/>
              </a:rPr>
              <a:t>//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15" dirty="0">
                <a:latin typeface="Times New Roman"/>
                <a:cs typeface="Times New Roman"/>
              </a:rPr>
              <a:t>e</a:t>
            </a:r>
            <a:r>
              <a:rPr sz="2400" spc="20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hods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 r</a:t>
            </a:r>
            <a:r>
              <a:rPr sz="2400" spc="15" dirty="0">
                <a:latin typeface="Times New Roman"/>
                <a:cs typeface="Times New Roman"/>
              </a:rPr>
              <a:t>e</a:t>
            </a:r>
            <a:r>
              <a:rPr sz="2400" spc="20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urn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c</a:t>
            </a:r>
            <a:r>
              <a:rPr sz="2400" spc="20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15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spc="10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15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15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15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nd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15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endParaRPr sz="24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pub</a:t>
            </a:r>
            <a:r>
              <a:rPr sz="2400" spc="20" dirty="0">
                <a:solidFill>
                  <a:srgbClr val="0000FF"/>
                </a:solidFill>
                <a:latin typeface="Times New Roman"/>
                <a:cs typeface="Times New Roman"/>
              </a:rPr>
              <a:t>li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4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doub</a:t>
            </a:r>
            <a:r>
              <a:rPr sz="2400" spc="2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400" spc="2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spc="1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400" spc="1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spc="1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400" spc="15" dirty="0">
                <a:solidFill>
                  <a:srgbClr val="0000FF"/>
                </a:solidFill>
                <a:latin typeface="Times New Roman"/>
                <a:cs typeface="Times New Roman"/>
              </a:rPr>
              <a:t>ce</a:t>
            </a:r>
            <a:r>
              <a:rPr sz="2400" spc="0" dirty="0">
                <a:solidFill>
                  <a:srgbClr val="0000FF"/>
                </a:solidFill>
                <a:latin typeface="Times New Roman"/>
                <a:cs typeface="Times New Roman"/>
              </a:rPr>
              <a:t>()</a:t>
            </a:r>
            <a:r>
              <a:rPr sz="2400" spc="-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endParaRPr sz="240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spc="1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2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00FF"/>
                </a:solidFill>
                <a:latin typeface="Times New Roman"/>
                <a:cs typeface="Times New Roman"/>
              </a:rPr>
              <a:t>urn</a:t>
            </a:r>
            <a:r>
              <a:rPr sz="2400" spc="-1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FF"/>
                </a:solidFill>
                <a:latin typeface="Times New Roman"/>
                <a:cs typeface="Times New Roman"/>
              </a:rPr>
              <a:t>2*3.14*r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;</a:t>
            </a:r>
            <a:endParaRPr sz="24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6832" y="4739957"/>
            <a:ext cx="3704590" cy="1113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0">
              <a:lnSpc>
                <a:spcPct val="100000"/>
              </a:lnSpc>
            </a:pP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pub</a:t>
            </a:r>
            <a:r>
              <a:rPr sz="2400" spc="20" dirty="0">
                <a:solidFill>
                  <a:srgbClr val="0000FF"/>
                </a:solidFill>
                <a:latin typeface="Times New Roman"/>
                <a:cs typeface="Times New Roman"/>
              </a:rPr>
              <a:t>li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4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doub</a:t>
            </a:r>
            <a:r>
              <a:rPr sz="2400" spc="2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spc="15" dirty="0">
                <a:solidFill>
                  <a:srgbClr val="0000FF"/>
                </a:solidFill>
                <a:latin typeface="Times New Roman"/>
                <a:cs typeface="Times New Roman"/>
              </a:rPr>
              <a:t>ea</a:t>
            </a:r>
            <a:r>
              <a:rPr sz="2400" spc="0" dirty="0">
                <a:solidFill>
                  <a:srgbClr val="0000FF"/>
                </a:solidFill>
                <a:latin typeface="Times New Roman"/>
                <a:cs typeface="Times New Roman"/>
              </a:rPr>
              <a:t>()</a:t>
            </a:r>
            <a:r>
              <a:rPr sz="2400" spc="-1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4605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spc="1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2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00FF"/>
                </a:solidFill>
                <a:latin typeface="Times New Roman"/>
                <a:cs typeface="Times New Roman"/>
              </a:rPr>
              <a:t>urn</a:t>
            </a:r>
            <a:r>
              <a:rPr sz="2400" spc="-1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FF"/>
                </a:solidFill>
                <a:latin typeface="Times New Roman"/>
                <a:cs typeface="Times New Roman"/>
              </a:rPr>
              <a:t>3.14 * r * r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5832" y="5844857"/>
            <a:ext cx="172085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</TotalTime>
  <Words>1759</Words>
  <Application>Microsoft Office PowerPoint</Application>
  <PresentationFormat>화면 슬라이드 쇼(4:3)</PresentationFormat>
  <Paragraphs>398</Paragraphs>
  <Slides>42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0" baseType="lpstr">
      <vt:lpstr>굴림</vt:lpstr>
      <vt:lpstr>맑은 고딕</vt:lpstr>
      <vt:lpstr>Arial</vt:lpstr>
      <vt:lpstr>Calibri</vt:lpstr>
      <vt:lpstr>Times New Roman</vt:lpstr>
      <vt:lpstr>Trebuchet MS</vt:lpstr>
      <vt:lpstr>Wingdings</vt:lpstr>
      <vt:lpstr>Office Theme</vt:lpstr>
      <vt:lpstr>PowerPoint 프레젠테이션</vt:lpstr>
      <vt:lpstr>Context</vt:lpstr>
      <vt:lpstr>Classes and Objects</vt:lpstr>
      <vt:lpstr>Classes</vt:lpstr>
      <vt:lpstr>Classes</vt:lpstr>
      <vt:lpstr>Adding Fields: Class Circle with fields</vt:lpstr>
      <vt:lpstr>Adding Methods</vt:lpstr>
      <vt:lpstr>Adding Methods</vt:lpstr>
      <vt:lpstr>Adding Methods to Class Circle</vt:lpstr>
      <vt:lpstr>Classes - Example</vt:lpstr>
      <vt:lpstr>The new Operator</vt:lpstr>
      <vt:lpstr>Instance Variables and Methods</vt:lpstr>
      <vt:lpstr>The return keyword</vt:lpstr>
      <vt:lpstr>Variables</vt:lpstr>
      <vt:lpstr>Example 2</vt:lpstr>
      <vt:lpstr>The this Reference</vt:lpstr>
      <vt:lpstr>The this Reference</vt:lpstr>
      <vt:lpstr>Accessor-Mutator methods</vt:lpstr>
      <vt:lpstr>Accessor-Mutator methods</vt:lpstr>
      <vt:lpstr>Method Overloading</vt:lpstr>
      <vt:lpstr>Example 2 cont</vt:lpstr>
      <vt:lpstr>Overloading Example</vt:lpstr>
      <vt:lpstr>Overloading Example</vt:lpstr>
      <vt:lpstr>Overloading Example</vt:lpstr>
      <vt:lpstr>Overloading Example</vt:lpstr>
      <vt:lpstr>Overloading Example</vt:lpstr>
      <vt:lpstr>Constructor</vt:lpstr>
      <vt:lpstr>Example 3</vt:lpstr>
      <vt:lpstr>equals() and toString()</vt:lpstr>
      <vt:lpstr>equals() and toString()</vt:lpstr>
      <vt:lpstr>Method notes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Self-Test</vt:lpstr>
      <vt:lpstr>Self-Test</vt:lpstr>
      <vt:lpstr>Self-Test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김효일</cp:lastModifiedBy>
  <cp:revision>111</cp:revision>
  <dcterms:created xsi:type="dcterms:W3CDTF">2018-03-23T21:33:58Z</dcterms:created>
  <dcterms:modified xsi:type="dcterms:W3CDTF">2019-03-28T02:05:53Z</dcterms:modified>
</cp:coreProperties>
</file>