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2" r:id="rId4"/>
    <p:sldId id="258" r:id="rId5"/>
    <p:sldId id="330" r:id="rId6"/>
    <p:sldId id="348" r:id="rId7"/>
    <p:sldId id="347" r:id="rId8"/>
    <p:sldId id="263" r:id="rId9"/>
    <p:sldId id="264" r:id="rId10"/>
    <p:sldId id="265" r:id="rId11"/>
    <p:sldId id="267" r:id="rId12"/>
    <p:sldId id="268" r:id="rId13"/>
    <p:sldId id="334" r:id="rId14"/>
    <p:sldId id="335" r:id="rId15"/>
    <p:sldId id="270" r:id="rId16"/>
    <p:sldId id="271" r:id="rId17"/>
    <p:sldId id="333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38" r:id="rId31"/>
    <p:sldId id="287" r:id="rId32"/>
    <p:sldId id="288" r:id="rId33"/>
    <p:sldId id="349" r:id="rId34"/>
    <p:sldId id="351" r:id="rId35"/>
    <p:sldId id="352" r:id="rId36"/>
    <p:sldId id="353" r:id="rId37"/>
    <p:sldId id="355" r:id="rId38"/>
    <p:sldId id="354" r:id="rId39"/>
    <p:sldId id="357" r:id="rId40"/>
    <p:sldId id="356" r:id="rId41"/>
    <p:sldId id="359" r:id="rId42"/>
    <p:sldId id="358" r:id="rId4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5256" autoAdjust="0"/>
  </p:normalViewPr>
  <p:slideViewPr>
    <p:cSldViewPr>
      <p:cViewPr varScale="1">
        <p:scale>
          <a:sx n="86" d="100"/>
          <a:sy n="86" d="100"/>
        </p:scale>
        <p:origin x="107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EE99F-2C61-0E4B-BCED-9ECCB03FA8BB}" type="datetimeFigureOut">
              <a:rPr kumimoji="1" lang="ko-KR" altLang="en-US" smtClean="0"/>
              <a:t>2019-04-04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D89CA-3DA4-4D4E-A974-9BB365521A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283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9378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86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329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69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898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122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5533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247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24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223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78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93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449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27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767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450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23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77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190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792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89CA-3DA4-4D4E-A974-9BB365521A8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35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276" y="1558836"/>
            <a:ext cx="8195447" cy="9580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206" y="120650"/>
            <a:ext cx="6851587" cy="12293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546" y="1569720"/>
            <a:ext cx="8100907" cy="42184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22775" y="6434772"/>
            <a:ext cx="317500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06" y="2504757"/>
            <a:ext cx="6819900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-25" dirty="0">
                <a:latin typeface="Times New Roman"/>
                <a:cs typeface="Times New Roman"/>
              </a:rPr>
              <a:t>b</a:t>
            </a:r>
            <a:r>
              <a:rPr sz="4400" spc="-40" dirty="0">
                <a:latin typeface="Times New Roman"/>
                <a:cs typeface="Times New Roman"/>
              </a:rPr>
              <a:t>j</a:t>
            </a:r>
            <a:r>
              <a:rPr sz="4400" spc="25" dirty="0">
                <a:latin typeface="Times New Roman"/>
                <a:cs typeface="Times New Roman"/>
              </a:rPr>
              <a:t>ec</a:t>
            </a:r>
            <a:r>
              <a:rPr sz="4400" spc="-15" dirty="0">
                <a:latin typeface="Times New Roman"/>
                <a:cs typeface="Times New Roman"/>
              </a:rPr>
              <a:t>t</a:t>
            </a:r>
            <a:r>
              <a:rPr sz="4400" spc="-125" dirty="0">
                <a:latin typeface="Times New Roman"/>
                <a:cs typeface="Times New Roman"/>
              </a:rPr>
              <a:t> </a:t>
            </a:r>
            <a:r>
              <a:rPr sz="4400" spc="20" dirty="0">
                <a:latin typeface="Times New Roman"/>
                <a:cs typeface="Times New Roman"/>
              </a:rPr>
              <a:t>O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-25" dirty="0">
                <a:latin typeface="Times New Roman"/>
                <a:cs typeface="Times New Roman"/>
              </a:rPr>
              <a:t>n</a:t>
            </a:r>
            <a:r>
              <a:rPr sz="4400" spc="-40" dirty="0">
                <a:latin typeface="Times New Roman"/>
                <a:cs typeface="Times New Roman"/>
              </a:rPr>
              <a:t>t</a:t>
            </a:r>
            <a:r>
              <a:rPr sz="4400" spc="25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d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P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og</a:t>
            </a:r>
            <a:r>
              <a:rPr sz="4400" spc="30" dirty="0">
                <a:latin typeface="Times New Roman"/>
                <a:cs typeface="Times New Roman"/>
              </a:rPr>
              <a:t>r</a:t>
            </a:r>
            <a:r>
              <a:rPr sz="4400" spc="25" dirty="0">
                <a:latin typeface="Times New Roman"/>
                <a:cs typeface="Times New Roman"/>
              </a:rPr>
              <a:t>a</a:t>
            </a:r>
            <a:r>
              <a:rPr sz="4400" spc="-60" dirty="0">
                <a:latin typeface="Times New Roman"/>
                <a:cs typeface="Times New Roman"/>
              </a:rPr>
              <a:t>mm</a:t>
            </a:r>
            <a:r>
              <a:rPr sz="4400" spc="-40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0975" y="3919220"/>
            <a:ext cx="11684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25" dirty="0">
                <a:solidFill>
                  <a:srgbClr val="898989"/>
                </a:solidFill>
                <a:latin typeface="Times New Roman"/>
                <a:cs typeface="Times New Roman"/>
              </a:rPr>
              <a:t>L</a:t>
            </a:r>
            <a:r>
              <a:rPr sz="3200" spc="-40" dirty="0">
                <a:solidFill>
                  <a:srgbClr val="898989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898989"/>
                </a:solidFill>
                <a:latin typeface="Times New Roman"/>
                <a:cs typeface="Times New Roman"/>
              </a:rPr>
              <a:t>b #</a:t>
            </a:r>
            <a:r>
              <a:rPr lang="en-US" altLang="ko-KR" sz="3200" spc="0" dirty="0">
                <a:solidFill>
                  <a:srgbClr val="898989"/>
                </a:solidFill>
                <a:latin typeface="Times New Roman"/>
                <a:cs typeface="Times New Roman"/>
              </a:rPr>
              <a:t>5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540" y="6434772"/>
            <a:ext cx="1028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3575" y="546417"/>
            <a:ext cx="2729865" cy="570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45" dirty="0">
                <a:latin typeface="Calibri"/>
                <a:cs typeface="Calibri"/>
              </a:rPr>
              <a:t>S</a:t>
            </a:r>
            <a:r>
              <a:rPr sz="3600" spc="-10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at</a:t>
            </a:r>
            <a:r>
              <a:rPr sz="3600" spc="-30" dirty="0">
                <a:latin typeface="Calibri"/>
                <a:cs typeface="Calibri"/>
              </a:rPr>
              <a:t>i</a:t>
            </a:r>
            <a:r>
              <a:rPr sz="3600" spc="-20" dirty="0">
                <a:latin typeface="Calibri"/>
                <a:cs typeface="Calibri"/>
              </a:rPr>
              <a:t>c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5" dirty="0">
                <a:latin typeface="Calibri"/>
                <a:cs typeface="Calibri"/>
              </a:rPr>
              <a:t>(</a:t>
            </a:r>
            <a:r>
              <a:rPr sz="3600" spc="-45" dirty="0">
                <a:latin typeface="Calibri"/>
                <a:cs typeface="Calibri"/>
              </a:rPr>
              <a:t>c</a:t>
            </a:r>
            <a:r>
              <a:rPr sz="3600" spc="0" dirty="0">
                <a:latin typeface="Calibri"/>
                <a:cs typeface="Calibri"/>
              </a:rPr>
              <a:t>o</a:t>
            </a:r>
            <a:r>
              <a:rPr sz="3600" spc="10" dirty="0">
                <a:latin typeface="Calibri"/>
                <a:cs typeface="Calibri"/>
              </a:rPr>
              <a:t>n</a:t>
            </a:r>
            <a:r>
              <a:rPr sz="3600" spc="-25" dirty="0">
                <a:latin typeface="Calibri"/>
                <a:cs typeface="Calibri"/>
              </a:rPr>
              <a:t>t</a:t>
            </a:r>
            <a:r>
              <a:rPr sz="3600" spc="10" dirty="0">
                <a:latin typeface="Calibri"/>
                <a:cs typeface="Calibri"/>
              </a:rPr>
              <a:t>d</a:t>
            </a:r>
            <a:r>
              <a:rPr sz="3600" spc="-10" dirty="0">
                <a:latin typeface="Calibri"/>
                <a:cs typeface="Calibri"/>
              </a:rPr>
              <a:t>..</a:t>
            </a:r>
            <a:r>
              <a:rPr sz="3600" spc="0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2133600"/>
            <a:ext cx="3619500" cy="3949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2050" y="2127250"/>
            <a:ext cx="3632200" cy="3962400"/>
          </a:xfrm>
          <a:custGeom>
            <a:avLst/>
            <a:gdLst/>
            <a:ahLst/>
            <a:cxnLst/>
            <a:rect l="l" t="t" r="r" b="b"/>
            <a:pathLst>
              <a:path w="3632200" h="3962400">
                <a:moveTo>
                  <a:pt x="0" y="0"/>
                </a:moveTo>
                <a:lnTo>
                  <a:pt x="3632200" y="0"/>
                </a:lnTo>
                <a:lnTo>
                  <a:pt x="3632200" y="3962400"/>
                </a:lnTo>
                <a:lnTo>
                  <a:pt x="0" y="3962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1595120"/>
            <a:ext cx="397002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40" dirty="0">
                <a:latin typeface="Calibri"/>
                <a:cs typeface="Calibri"/>
              </a:rPr>
              <a:t>Ou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45" dirty="0">
                <a:latin typeface="Calibri"/>
                <a:cs typeface="Calibri"/>
              </a:rPr>
              <a:t>pu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45" dirty="0">
                <a:latin typeface="Calibri"/>
                <a:cs typeface="Calibri"/>
              </a:rPr>
              <a:t>unn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4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23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4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p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40" dirty="0">
                <a:latin typeface="Calibri"/>
                <a:cs typeface="Calibri"/>
              </a:rPr>
              <a:t>o</a:t>
            </a:r>
            <a:r>
              <a:rPr sz="2200" spc="-50" dirty="0">
                <a:latin typeface="Calibri"/>
                <a:cs typeface="Calibri"/>
              </a:rPr>
              <a:t>g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20" dirty="0">
                <a:latin typeface="Calibri"/>
                <a:cs typeface="Calibri"/>
              </a:rPr>
              <a:t>m</a:t>
            </a:r>
            <a:r>
              <a:rPr sz="2200" spc="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5340" y="6434772"/>
            <a:ext cx="177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2775" y="6434772"/>
            <a:ext cx="304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707" rIns="0" bIns="0" rtlCol="0">
            <a:noAutofit/>
          </a:bodyPr>
          <a:lstStyle/>
          <a:p>
            <a:pPr marL="17018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7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40" dirty="0">
                <a:latin typeface="Calibri"/>
                <a:cs typeface="Calibri"/>
              </a:rPr>
              <a:t> </a:t>
            </a:r>
            <a:r>
              <a:rPr sz="4400" spc="-200" dirty="0">
                <a:latin typeface="Calibri"/>
                <a:cs typeface="Calibri"/>
              </a:rPr>
              <a:t>V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ia</a:t>
            </a:r>
            <a:r>
              <a:rPr sz="4400" spc="-15" dirty="0">
                <a:latin typeface="Calibri"/>
                <a:cs typeface="Calibri"/>
              </a:rPr>
              <a:t>b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30537"/>
            <a:ext cx="7911465" cy="418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43815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35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-35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45" dirty="0">
                <a:latin typeface="Calibri"/>
                <a:cs typeface="Calibri"/>
              </a:rPr>
              <a:t>i</a:t>
            </a:r>
            <a:r>
              <a:rPr sz="2400" i="1" spc="0" dirty="0">
                <a:latin typeface="Calibri"/>
                <a:cs typeface="Calibri"/>
              </a:rPr>
              <a:t>c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v</a:t>
            </a:r>
            <a:r>
              <a:rPr sz="2400" i="1" spc="-50" dirty="0">
                <a:latin typeface="Calibri"/>
                <a:cs typeface="Calibri"/>
              </a:rPr>
              <a:t>a</a:t>
            </a:r>
            <a:r>
              <a:rPr sz="2400" i="1" spc="-35" dirty="0">
                <a:latin typeface="Calibri"/>
                <a:cs typeface="Calibri"/>
              </a:rPr>
              <a:t>r</a:t>
            </a:r>
            <a:r>
              <a:rPr sz="2400" i="1" spc="45" dirty="0">
                <a:latin typeface="Calibri"/>
                <a:cs typeface="Calibri"/>
              </a:rPr>
              <a:t>i</a:t>
            </a:r>
            <a:r>
              <a:rPr sz="2400" i="1" spc="-35" dirty="0">
                <a:latin typeface="Calibri"/>
                <a:cs typeface="Calibri"/>
              </a:rPr>
              <a:t>ab</a:t>
            </a:r>
            <a:r>
              <a:rPr sz="2400" i="1" spc="45" dirty="0">
                <a:latin typeface="Calibri"/>
                <a:cs typeface="Calibri"/>
              </a:rPr>
              <a:t>l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9"/>
              </a:spcBef>
              <a:buFont typeface="Arial"/>
              <a:buChar char="•"/>
            </a:pPr>
            <a:endParaRPr sz="500" dirty="0"/>
          </a:p>
          <a:p>
            <a:pPr marL="762000" marR="189865" indent="-292100">
              <a:lnSpc>
                <a:spcPct val="79200"/>
              </a:lnSpc>
              <a:tabLst>
                <a:tab pos="761365" algn="l"/>
              </a:tabLst>
            </a:pPr>
            <a:r>
              <a:rPr sz="2000" dirty="0">
                <a:latin typeface="Arial"/>
                <a:cs typeface="Arial"/>
              </a:rPr>
              <a:t>–</a:t>
            </a:r>
            <a:r>
              <a:rPr lang="ko-KR" altLang="en-US" sz="2000" dirty="0">
                <a:latin typeface="Arial"/>
                <a:cs typeface="Arial"/>
              </a:rPr>
              <a:t> 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o</a:t>
            </a:r>
            <a:r>
              <a:rPr sz="2000" b="1" spc="1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o</a:t>
            </a:r>
            <a:r>
              <a:rPr sz="2000" b="1" spc="1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0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ic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ia</a:t>
            </a:r>
            <a:r>
              <a:rPr sz="2000" b="1" spc="1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la</a:t>
            </a:r>
            <a:r>
              <a:rPr sz="2000" b="1" spc="-10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45" dirty="0">
                <a:latin typeface="Calibri"/>
                <a:cs typeface="Calibri"/>
              </a:rPr>
              <a:t> un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20" dirty="0">
                <a:latin typeface="Calibri"/>
                <a:cs typeface="Calibri"/>
              </a:rPr>
              <a:t>k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w</a:t>
            </a:r>
            <a:r>
              <a:rPr sz="2000" spc="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-10" dirty="0">
                <a:latin typeface="Calibri"/>
                <a:cs typeface="Calibri"/>
              </a:rPr>
              <a:t>y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</a:pPr>
            <a:endParaRPr sz="14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400"/>
              </a:lnSpc>
              <a:spcBef>
                <a:spcPts val="98"/>
              </a:spcBef>
              <a:buFont typeface="Arial"/>
              <a:buChar char="•"/>
            </a:pPr>
            <a:endParaRPr sz="1400" dirty="0"/>
          </a:p>
          <a:p>
            <a:pPr marL="355600" marR="4953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nn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cc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e,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12700" indent="-342900">
              <a:lnSpc>
                <a:spcPct val="764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li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dd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m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34CA1"/>
                </a:solidFill>
                <a:latin typeface="Courier New"/>
                <a:cs typeface="Courier New"/>
              </a:rPr>
              <a:t>static</a:t>
            </a:r>
            <a:endParaRPr sz="24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private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static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int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myStaticVariabl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654" rIns="0" bIns="0" rtlCol="0">
            <a:noAutofit/>
          </a:bodyPr>
          <a:lstStyle/>
          <a:p>
            <a:pPr marL="1639570">
              <a:lnSpc>
                <a:spcPct val="100000"/>
              </a:lnSpc>
            </a:pPr>
            <a:r>
              <a:rPr lang="en-US" sz="4400" spc="-20" dirty="0">
                <a:latin typeface="Calibri"/>
                <a:cs typeface="Calibri"/>
              </a:rPr>
              <a:t>Self Test2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5340" y="6434772"/>
            <a:ext cx="177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3000"/>
            <a:ext cx="9144000" cy="48110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654" rIns="0" bIns="0" rtlCol="0">
            <a:noAutofit/>
          </a:bodyPr>
          <a:lstStyle/>
          <a:p>
            <a:pPr marL="1639570">
              <a:lnSpc>
                <a:spcPct val="100000"/>
              </a:lnSpc>
            </a:pPr>
            <a:r>
              <a:rPr lang="en-US" sz="4400" spc="-20" dirty="0">
                <a:latin typeface="Calibri"/>
                <a:cs typeface="Calibri"/>
              </a:rPr>
              <a:t>Self Test2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5340" y="6434772"/>
            <a:ext cx="177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4167"/>
            <a:ext cx="9144000" cy="2927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D6C9C-568B-4F3F-9F0B-74DDDBA7CA61}"/>
              </a:ext>
            </a:extLst>
          </p:cNvPr>
          <p:cNvSpPr txBox="1"/>
          <p:nvPr/>
        </p:nvSpPr>
        <p:spPr>
          <a:xfrm>
            <a:off x="2286000" y="492176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클래스 안에 </a:t>
            </a:r>
            <a:r>
              <a:rPr lang="ko-KR" altLang="en-US" dirty="0" err="1"/>
              <a:t>자동내재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54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654" rIns="0" bIns="0" rtlCol="0">
            <a:noAutofit/>
          </a:bodyPr>
          <a:lstStyle/>
          <a:p>
            <a:pPr marL="163957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7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40" dirty="0">
                <a:latin typeface="Calibri"/>
                <a:cs typeface="Calibri"/>
              </a:rPr>
              <a:t> </a:t>
            </a:r>
            <a:r>
              <a:rPr sz="4400" spc="-200" dirty="0">
                <a:latin typeface="Calibri"/>
                <a:cs typeface="Calibri"/>
              </a:rPr>
              <a:t>V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ia</a:t>
            </a:r>
            <a:r>
              <a:rPr sz="4400" spc="-15" dirty="0">
                <a:latin typeface="Calibri"/>
                <a:cs typeface="Calibri"/>
              </a:rPr>
              <a:t>b</a:t>
            </a:r>
            <a:r>
              <a:rPr sz="4400" spc="-10" dirty="0">
                <a:latin typeface="Calibri"/>
                <a:cs typeface="Calibri"/>
              </a:rPr>
              <a:t>l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5340" y="6434772"/>
            <a:ext cx="177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3990" y="2185670"/>
            <a:ext cx="10394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oun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0050" y="21526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0050" y="2193290"/>
            <a:ext cx="685800" cy="340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444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0050" y="21526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80050" y="2193290"/>
            <a:ext cx="685800" cy="340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08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25800" y="3086100"/>
            <a:ext cx="889000" cy="850900"/>
          </a:xfrm>
          <a:custGeom>
            <a:avLst/>
            <a:gdLst/>
            <a:ahLst/>
            <a:cxnLst/>
            <a:rect l="l" t="t" r="r" b="b"/>
            <a:pathLst>
              <a:path w="889000" h="850900">
                <a:moveTo>
                  <a:pt x="747181" y="0"/>
                </a:moveTo>
                <a:lnTo>
                  <a:pt x="130147" y="473"/>
                </a:lnTo>
                <a:lnTo>
                  <a:pt x="88632" y="10310"/>
                </a:lnTo>
                <a:lnTo>
                  <a:pt x="52858" y="31365"/>
                </a:lnTo>
                <a:lnTo>
                  <a:pt x="24827" y="61636"/>
                </a:lnTo>
                <a:lnTo>
                  <a:pt x="6540" y="99121"/>
                </a:lnTo>
                <a:lnTo>
                  <a:pt x="0" y="141819"/>
                </a:lnTo>
                <a:lnTo>
                  <a:pt x="473" y="720751"/>
                </a:lnTo>
                <a:lnTo>
                  <a:pt x="10310" y="762266"/>
                </a:lnTo>
                <a:lnTo>
                  <a:pt x="31365" y="798041"/>
                </a:lnTo>
                <a:lnTo>
                  <a:pt x="61636" y="826072"/>
                </a:lnTo>
                <a:lnTo>
                  <a:pt x="99120" y="844359"/>
                </a:lnTo>
                <a:lnTo>
                  <a:pt x="141818" y="850900"/>
                </a:lnTo>
                <a:lnTo>
                  <a:pt x="758852" y="850426"/>
                </a:lnTo>
                <a:lnTo>
                  <a:pt x="800367" y="840589"/>
                </a:lnTo>
                <a:lnTo>
                  <a:pt x="836141" y="819534"/>
                </a:lnTo>
                <a:lnTo>
                  <a:pt x="864172" y="789263"/>
                </a:lnTo>
                <a:lnTo>
                  <a:pt x="882459" y="751778"/>
                </a:lnTo>
                <a:lnTo>
                  <a:pt x="889000" y="709080"/>
                </a:lnTo>
                <a:lnTo>
                  <a:pt x="888526" y="130148"/>
                </a:lnTo>
                <a:lnTo>
                  <a:pt x="878689" y="88633"/>
                </a:lnTo>
                <a:lnTo>
                  <a:pt x="857634" y="52858"/>
                </a:lnTo>
                <a:lnTo>
                  <a:pt x="827363" y="24827"/>
                </a:lnTo>
                <a:lnTo>
                  <a:pt x="789879" y="6540"/>
                </a:lnTo>
                <a:lnTo>
                  <a:pt x="747181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5800" y="3086100"/>
            <a:ext cx="889000" cy="850900"/>
          </a:xfrm>
          <a:custGeom>
            <a:avLst/>
            <a:gdLst/>
            <a:ahLst/>
            <a:cxnLst/>
            <a:rect l="l" t="t" r="r" b="b"/>
            <a:pathLst>
              <a:path w="889000" h="850900">
                <a:moveTo>
                  <a:pt x="0" y="141819"/>
                </a:moveTo>
                <a:lnTo>
                  <a:pt x="6540" y="99121"/>
                </a:lnTo>
                <a:lnTo>
                  <a:pt x="24827" y="61636"/>
                </a:lnTo>
                <a:lnTo>
                  <a:pt x="52858" y="31365"/>
                </a:lnTo>
                <a:lnTo>
                  <a:pt x="88632" y="10310"/>
                </a:lnTo>
                <a:lnTo>
                  <a:pt x="130148" y="473"/>
                </a:lnTo>
                <a:lnTo>
                  <a:pt x="747181" y="0"/>
                </a:lnTo>
                <a:lnTo>
                  <a:pt x="761869" y="751"/>
                </a:lnTo>
                <a:lnTo>
                  <a:pt x="803051" y="11429"/>
                </a:lnTo>
                <a:lnTo>
                  <a:pt x="838354" y="33186"/>
                </a:lnTo>
                <a:lnTo>
                  <a:pt x="865775" y="64021"/>
                </a:lnTo>
                <a:lnTo>
                  <a:pt x="883313" y="101932"/>
                </a:lnTo>
                <a:lnTo>
                  <a:pt x="889000" y="709080"/>
                </a:lnTo>
                <a:lnTo>
                  <a:pt x="888248" y="723769"/>
                </a:lnTo>
                <a:lnTo>
                  <a:pt x="877570" y="764951"/>
                </a:lnTo>
                <a:lnTo>
                  <a:pt x="855813" y="800254"/>
                </a:lnTo>
                <a:lnTo>
                  <a:pt x="824978" y="827675"/>
                </a:lnTo>
                <a:lnTo>
                  <a:pt x="787067" y="845213"/>
                </a:lnTo>
                <a:lnTo>
                  <a:pt x="141818" y="850900"/>
                </a:lnTo>
                <a:lnTo>
                  <a:pt x="127130" y="850148"/>
                </a:lnTo>
                <a:lnTo>
                  <a:pt x="85948" y="839470"/>
                </a:lnTo>
                <a:lnTo>
                  <a:pt x="50645" y="817713"/>
                </a:lnTo>
                <a:lnTo>
                  <a:pt x="23224" y="786878"/>
                </a:lnTo>
                <a:lnTo>
                  <a:pt x="5686" y="748967"/>
                </a:lnTo>
                <a:lnTo>
                  <a:pt x="0" y="1418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5800" y="3086100"/>
            <a:ext cx="889000" cy="317500"/>
          </a:xfrm>
          <a:custGeom>
            <a:avLst/>
            <a:gdLst/>
            <a:ahLst/>
            <a:cxnLst/>
            <a:rect l="l" t="t" r="r" b="b"/>
            <a:pathLst>
              <a:path w="889000" h="317500">
                <a:moveTo>
                  <a:pt x="751001" y="0"/>
                </a:moveTo>
                <a:lnTo>
                  <a:pt x="132565" y="104"/>
                </a:lnTo>
                <a:lnTo>
                  <a:pt x="90479" y="8399"/>
                </a:lnTo>
                <a:lnTo>
                  <a:pt x="54065" y="28450"/>
                </a:lnTo>
                <a:lnTo>
                  <a:pt x="25438" y="58143"/>
                </a:lnTo>
                <a:lnTo>
                  <a:pt x="6711" y="95363"/>
                </a:lnTo>
                <a:lnTo>
                  <a:pt x="0" y="137998"/>
                </a:lnTo>
                <a:lnTo>
                  <a:pt x="104" y="184934"/>
                </a:lnTo>
                <a:lnTo>
                  <a:pt x="8399" y="227020"/>
                </a:lnTo>
                <a:lnTo>
                  <a:pt x="28450" y="263434"/>
                </a:lnTo>
                <a:lnTo>
                  <a:pt x="58143" y="292061"/>
                </a:lnTo>
                <a:lnTo>
                  <a:pt x="95363" y="310788"/>
                </a:lnTo>
                <a:lnTo>
                  <a:pt x="137998" y="317500"/>
                </a:lnTo>
                <a:lnTo>
                  <a:pt x="756434" y="317395"/>
                </a:lnTo>
                <a:lnTo>
                  <a:pt x="798520" y="309100"/>
                </a:lnTo>
                <a:lnTo>
                  <a:pt x="834934" y="289049"/>
                </a:lnTo>
                <a:lnTo>
                  <a:pt x="863561" y="259356"/>
                </a:lnTo>
                <a:lnTo>
                  <a:pt x="882288" y="222136"/>
                </a:lnTo>
                <a:lnTo>
                  <a:pt x="889000" y="179501"/>
                </a:lnTo>
                <a:lnTo>
                  <a:pt x="888895" y="132565"/>
                </a:lnTo>
                <a:lnTo>
                  <a:pt x="880600" y="90479"/>
                </a:lnTo>
                <a:lnTo>
                  <a:pt x="860549" y="54065"/>
                </a:lnTo>
                <a:lnTo>
                  <a:pt x="830856" y="25438"/>
                </a:lnTo>
                <a:lnTo>
                  <a:pt x="793636" y="6711"/>
                </a:lnTo>
                <a:lnTo>
                  <a:pt x="75100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5800" y="3086100"/>
            <a:ext cx="889000" cy="317500"/>
          </a:xfrm>
          <a:custGeom>
            <a:avLst/>
            <a:gdLst/>
            <a:ahLst/>
            <a:cxnLst/>
            <a:rect l="l" t="t" r="r" b="b"/>
            <a:pathLst>
              <a:path w="889000" h="317500">
                <a:moveTo>
                  <a:pt x="0" y="137998"/>
                </a:moveTo>
                <a:lnTo>
                  <a:pt x="6711" y="95363"/>
                </a:lnTo>
                <a:lnTo>
                  <a:pt x="25438" y="58143"/>
                </a:lnTo>
                <a:lnTo>
                  <a:pt x="54065" y="28450"/>
                </a:lnTo>
                <a:lnTo>
                  <a:pt x="90478" y="8399"/>
                </a:lnTo>
                <a:lnTo>
                  <a:pt x="132564" y="104"/>
                </a:lnTo>
                <a:lnTo>
                  <a:pt x="751001" y="0"/>
                </a:lnTo>
                <a:lnTo>
                  <a:pt x="765684" y="771"/>
                </a:lnTo>
                <a:lnTo>
                  <a:pt x="806749" y="11723"/>
                </a:lnTo>
                <a:lnTo>
                  <a:pt x="841695" y="33985"/>
                </a:lnTo>
                <a:lnTo>
                  <a:pt x="868409" y="65442"/>
                </a:lnTo>
                <a:lnTo>
                  <a:pt x="884775" y="103981"/>
                </a:lnTo>
                <a:lnTo>
                  <a:pt x="889000" y="179501"/>
                </a:lnTo>
                <a:lnTo>
                  <a:pt x="888228" y="194184"/>
                </a:lnTo>
                <a:lnTo>
                  <a:pt x="877276" y="235249"/>
                </a:lnTo>
                <a:lnTo>
                  <a:pt x="855014" y="270195"/>
                </a:lnTo>
                <a:lnTo>
                  <a:pt x="823557" y="296909"/>
                </a:lnTo>
                <a:lnTo>
                  <a:pt x="785018" y="313275"/>
                </a:lnTo>
                <a:lnTo>
                  <a:pt x="137998" y="317500"/>
                </a:lnTo>
                <a:lnTo>
                  <a:pt x="123315" y="316728"/>
                </a:lnTo>
                <a:lnTo>
                  <a:pt x="82250" y="305776"/>
                </a:lnTo>
                <a:lnTo>
                  <a:pt x="47304" y="283514"/>
                </a:lnTo>
                <a:lnTo>
                  <a:pt x="20590" y="252057"/>
                </a:lnTo>
                <a:lnTo>
                  <a:pt x="4224" y="213518"/>
                </a:lnTo>
                <a:lnTo>
                  <a:pt x="0" y="1379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57291" y="3124884"/>
            <a:ext cx="382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93519" y="3462788"/>
            <a:ext cx="766445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300"/>
              </a:lnSpc>
            </a:pP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90901" y="2794262"/>
            <a:ext cx="266698" cy="291557"/>
          </a:xfrm>
          <a:custGeom>
            <a:avLst/>
            <a:gdLst/>
            <a:ahLst/>
            <a:cxnLst/>
            <a:rect l="l" t="t" r="r" b="b"/>
            <a:pathLst>
              <a:path w="266698" h="291557">
                <a:moveTo>
                  <a:pt x="125286" y="0"/>
                </a:moveTo>
                <a:lnTo>
                  <a:pt x="85417" y="9456"/>
                </a:lnTo>
                <a:lnTo>
                  <a:pt x="50991" y="30912"/>
                </a:lnTo>
                <a:lnTo>
                  <a:pt x="23970" y="62220"/>
                </a:lnTo>
                <a:lnTo>
                  <a:pt x="6319" y="101228"/>
                </a:lnTo>
                <a:lnTo>
                  <a:pt x="14" y="145452"/>
                </a:lnTo>
                <a:lnTo>
                  <a:pt x="0" y="146353"/>
                </a:lnTo>
                <a:lnTo>
                  <a:pt x="738" y="161237"/>
                </a:lnTo>
                <a:lnTo>
                  <a:pt x="10753" y="203000"/>
                </a:lnTo>
                <a:lnTo>
                  <a:pt x="31325" y="238893"/>
                </a:lnTo>
                <a:lnTo>
                  <a:pt x="60982" y="266936"/>
                </a:lnTo>
                <a:lnTo>
                  <a:pt x="98255" y="285150"/>
                </a:lnTo>
                <a:lnTo>
                  <a:pt x="141674" y="291557"/>
                </a:lnTo>
                <a:lnTo>
                  <a:pt x="155422" y="289845"/>
                </a:lnTo>
                <a:lnTo>
                  <a:pt x="193620" y="276094"/>
                </a:lnTo>
                <a:lnTo>
                  <a:pt x="225728" y="251076"/>
                </a:lnTo>
                <a:lnTo>
                  <a:pt x="249789" y="216917"/>
                </a:lnTo>
                <a:lnTo>
                  <a:pt x="263856" y="175688"/>
                </a:lnTo>
                <a:lnTo>
                  <a:pt x="266698" y="145452"/>
                </a:lnTo>
                <a:lnTo>
                  <a:pt x="265965" y="130450"/>
                </a:lnTo>
                <a:lnTo>
                  <a:pt x="256007" y="88724"/>
                </a:lnTo>
                <a:lnTo>
                  <a:pt x="235467" y="52773"/>
                </a:lnTo>
                <a:lnTo>
                  <a:pt x="205844" y="24679"/>
                </a:lnTo>
                <a:lnTo>
                  <a:pt x="168622" y="6426"/>
                </a:lnTo>
                <a:lnTo>
                  <a:pt x="125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0900" y="2794262"/>
            <a:ext cx="266699" cy="291557"/>
          </a:xfrm>
          <a:custGeom>
            <a:avLst/>
            <a:gdLst/>
            <a:ahLst/>
            <a:cxnLst/>
            <a:rect l="l" t="t" r="r" b="b"/>
            <a:pathLst>
              <a:path w="266699" h="291557">
                <a:moveTo>
                  <a:pt x="0" y="145787"/>
                </a:moveTo>
                <a:lnTo>
                  <a:pt x="6320" y="101228"/>
                </a:lnTo>
                <a:lnTo>
                  <a:pt x="23972" y="62220"/>
                </a:lnTo>
                <a:lnTo>
                  <a:pt x="50992" y="30912"/>
                </a:lnTo>
                <a:lnTo>
                  <a:pt x="85418" y="9456"/>
                </a:lnTo>
                <a:lnTo>
                  <a:pt x="125287" y="0"/>
                </a:lnTo>
                <a:lnTo>
                  <a:pt x="140320" y="705"/>
                </a:lnTo>
                <a:lnTo>
                  <a:pt x="181783" y="11294"/>
                </a:lnTo>
                <a:lnTo>
                  <a:pt x="216637" y="33048"/>
                </a:lnTo>
                <a:lnTo>
                  <a:pt x="243398" y="63981"/>
                </a:lnTo>
                <a:lnTo>
                  <a:pt x="260580" y="102111"/>
                </a:lnTo>
                <a:lnTo>
                  <a:pt x="266699" y="145452"/>
                </a:lnTo>
                <a:lnTo>
                  <a:pt x="265975" y="160830"/>
                </a:lnTo>
                <a:lnTo>
                  <a:pt x="255684" y="203867"/>
                </a:lnTo>
                <a:lnTo>
                  <a:pt x="234740" y="240600"/>
                </a:lnTo>
                <a:lnTo>
                  <a:pt x="205097" y="268902"/>
                </a:lnTo>
                <a:lnTo>
                  <a:pt x="168712" y="286645"/>
                </a:lnTo>
                <a:lnTo>
                  <a:pt x="141674" y="291557"/>
                </a:lnTo>
                <a:lnTo>
                  <a:pt x="126610" y="290856"/>
                </a:lnTo>
                <a:lnTo>
                  <a:pt x="85076" y="280293"/>
                </a:lnTo>
                <a:lnTo>
                  <a:pt x="50178" y="258582"/>
                </a:lnTo>
                <a:lnTo>
                  <a:pt x="23386" y="227703"/>
                </a:lnTo>
                <a:lnTo>
                  <a:pt x="6170" y="189633"/>
                </a:lnTo>
                <a:lnTo>
                  <a:pt x="0" y="146353"/>
                </a:lnTo>
                <a:lnTo>
                  <a:pt x="0" y="145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5200" y="29472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5200" y="29472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7602" y="27942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57600" y="2794237"/>
            <a:ext cx="279399" cy="278901"/>
          </a:xfrm>
          <a:custGeom>
            <a:avLst/>
            <a:gdLst/>
            <a:ahLst/>
            <a:cxnLst/>
            <a:rect l="l" t="t" r="r" b="b"/>
            <a:pathLst>
              <a:path w="279399" h="278901">
                <a:moveTo>
                  <a:pt x="0" y="139462"/>
                </a:moveTo>
                <a:lnTo>
                  <a:pt x="6634" y="96798"/>
                </a:lnTo>
                <a:lnTo>
                  <a:pt x="25162" y="59458"/>
                </a:lnTo>
                <a:lnTo>
                  <a:pt x="53521" y="29502"/>
                </a:lnTo>
                <a:lnTo>
                  <a:pt x="89648" y="8995"/>
                </a:lnTo>
                <a:lnTo>
                  <a:pt x="131480" y="0"/>
                </a:lnTo>
                <a:lnTo>
                  <a:pt x="147178" y="676"/>
                </a:lnTo>
                <a:lnTo>
                  <a:pt x="190498" y="10796"/>
                </a:lnTo>
                <a:lnTo>
                  <a:pt x="226941" y="31580"/>
                </a:lnTo>
                <a:lnTo>
                  <a:pt x="254946" y="61135"/>
                </a:lnTo>
                <a:lnTo>
                  <a:pt x="272952" y="97566"/>
                </a:lnTo>
                <a:lnTo>
                  <a:pt x="279399" y="138980"/>
                </a:lnTo>
                <a:lnTo>
                  <a:pt x="278639" y="153727"/>
                </a:lnTo>
                <a:lnTo>
                  <a:pt x="267847" y="194979"/>
                </a:lnTo>
                <a:lnTo>
                  <a:pt x="245883" y="230166"/>
                </a:lnTo>
                <a:lnTo>
                  <a:pt x="214799" y="257258"/>
                </a:lnTo>
                <a:lnTo>
                  <a:pt x="176647" y="274222"/>
                </a:lnTo>
                <a:lnTo>
                  <a:pt x="148299" y="278901"/>
                </a:lnTo>
                <a:lnTo>
                  <a:pt x="132556" y="278231"/>
                </a:lnTo>
                <a:lnTo>
                  <a:pt x="89139" y="268147"/>
                </a:lnTo>
                <a:lnTo>
                  <a:pt x="52635" y="247424"/>
                </a:lnTo>
                <a:lnTo>
                  <a:pt x="24585" y="217946"/>
                </a:lnTo>
                <a:lnTo>
                  <a:pt x="6527" y="181601"/>
                </a:lnTo>
                <a:lnTo>
                  <a:pt x="2" y="140274"/>
                </a:lnTo>
                <a:lnTo>
                  <a:pt x="0" y="139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71900" y="29599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1900" y="29599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0050" y="21526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0050" y="2191273"/>
            <a:ext cx="685800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08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99000" y="3340100"/>
            <a:ext cx="901700" cy="850900"/>
          </a:xfrm>
          <a:custGeom>
            <a:avLst/>
            <a:gdLst/>
            <a:ahLst/>
            <a:cxnLst/>
            <a:rect l="l" t="t" r="r" b="b"/>
            <a:pathLst>
              <a:path w="901700" h="850900">
                <a:moveTo>
                  <a:pt x="759880" y="0"/>
                </a:moveTo>
                <a:lnTo>
                  <a:pt x="130147" y="473"/>
                </a:lnTo>
                <a:lnTo>
                  <a:pt x="88632" y="10310"/>
                </a:lnTo>
                <a:lnTo>
                  <a:pt x="52858" y="31365"/>
                </a:lnTo>
                <a:lnTo>
                  <a:pt x="24826" y="61636"/>
                </a:lnTo>
                <a:lnTo>
                  <a:pt x="6540" y="99121"/>
                </a:lnTo>
                <a:lnTo>
                  <a:pt x="0" y="141819"/>
                </a:lnTo>
                <a:lnTo>
                  <a:pt x="473" y="720752"/>
                </a:lnTo>
                <a:lnTo>
                  <a:pt x="10310" y="762267"/>
                </a:lnTo>
                <a:lnTo>
                  <a:pt x="31365" y="798041"/>
                </a:lnTo>
                <a:lnTo>
                  <a:pt x="61636" y="826073"/>
                </a:lnTo>
                <a:lnTo>
                  <a:pt x="99121" y="844359"/>
                </a:lnTo>
                <a:lnTo>
                  <a:pt x="141819" y="850900"/>
                </a:lnTo>
                <a:lnTo>
                  <a:pt x="771552" y="850426"/>
                </a:lnTo>
                <a:lnTo>
                  <a:pt x="813067" y="840589"/>
                </a:lnTo>
                <a:lnTo>
                  <a:pt x="848841" y="819534"/>
                </a:lnTo>
                <a:lnTo>
                  <a:pt x="876873" y="789263"/>
                </a:lnTo>
                <a:lnTo>
                  <a:pt x="895159" y="751778"/>
                </a:lnTo>
                <a:lnTo>
                  <a:pt x="901700" y="709080"/>
                </a:lnTo>
                <a:lnTo>
                  <a:pt x="901226" y="130147"/>
                </a:lnTo>
                <a:lnTo>
                  <a:pt x="891389" y="88632"/>
                </a:lnTo>
                <a:lnTo>
                  <a:pt x="870334" y="52858"/>
                </a:lnTo>
                <a:lnTo>
                  <a:pt x="840063" y="24826"/>
                </a:lnTo>
                <a:lnTo>
                  <a:pt x="802578" y="6540"/>
                </a:lnTo>
                <a:lnTo>
                  <a:pt x="759880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9000" y="3340100"/>
            <a:ext cx="901700" cy="850900"/>
          </a:xfrm>
          <a:custGeom>
            <a:avLst/>
            <a:gdLst/>
            <a:ahLst/>
            <a:cxnLst/>
            <a:rect l="l" t="t" r="r" b="b"/>
            <a:pathLst>
              <a:path w="901700" h="850900">
                <a:moveTo>
                  <a:pt x="0" y="141819"/>
                </a:moveTo>
                <a:lnTo>
                  <a:pt x="6540" y="99121"/>
                </a:lnTo>
                <a:lnTo>
                  <a:pt x="24826" y="61636"/>
                </a:lnTo>
                <a:lnTo>
                  <a:pt x="52858" y="31365"/>
                </a:lnTo>
                <a:lnTo>
                  <a:pt x="88632" y="10310"/>
                </a:lnTo>
                <a:lnTo>
                  <a:pt x="130147" y="473"/>
                </a:lnTo>
                <a:lnTo>
                  <a:pt x="759880" y="0"/>
                </a:lnTo>
                <a:lnTo>
                  <a:pt x="774569" y="751"/>
                </a:lnTo>
                <a:lnTo>
                  <a:pt x="815751" y="11429"/>
                </a:lnTo>
                <a:lnTo>
                  <a:pt x="851054" y="33186"/>
                </a:lnTo>
                <a:lnTo>
                  <a:pt x="878475" y="64021"/>
                </a:lnTo>
                <a:lnTo>
                  <a:pt x="896013" y="101932"/>
                </a:lnTo>
                <a:lnTo>
                  <a:pt x="901700" y="709080"/>
                </a:lnTo>
                <a:lnTo>
                  <a:pt x="900948" y="723768"/>
                </a:lnTo>
                <a:lnTo>
                  <a:pt x="890270" y="764951"/>
                </a:lnTo>
                <a:lnTo>
                  <a:pt x="868513" y="800254"/>
                </a:lnTo>
                <a:lnTo>
                  <a:pt x="837678" y="827675"/>
                </a:lnTo>
                <a:lnTo>
                  <a:pt x="799768" y="845213"/>
                </a:lnTo>
                <a:lnTo>
                  <a:pt x="141819" y="850900"/>
                </a:lnTo>
                <a:lnTo>
                  <a:pt x="127130" y="850148"/>
                </a:lnTo>
                <a:lnTo>
                  <a:pt x="85948" y="839470"/>
                </a:lnTo>
                <a:lnTo>
                  <a:pt x="50645" y="817713"/>
                </a:lnTo>
                <a:lnTo>
                  <a:pt x="23224" y="786878"/>
                </a:lnTo>
                <a:lnTo>
                  <a:pt x="5686" y="748967"/>
                </a:lnTo>
                <a:lnTo>
                  <a:pt x="0" y="1418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99000" y="3340100"/>
            <a:ext cx="901700" cy="330200"/>
          </a:xfrm>
          <a:custGeom>
            <a:avLst/>
            <a:gdLst/>
            <a:ahLst/>
            <a:cxnLst/>
            <a:rect l="l" t="t" r="r" b="b"/>
            <a:pathLst>
              <a:path w="901700" h="330200">
                <a:moveTo>
                  <a:pt x="758182" y="0"/>
                </a:moveTo>
                <a:lnTo>
                  <a:pt x="129095" y="715"/>
                </a:lnTo>
                <a:lnTo>
                  <a:pt x="87833" y="11202"/>
                </a:lnTo>
                <a:lnTo>
                  <a:pt x="52337" y="32680"/>
                </a:lnTo>
                <a:lnTo>
                  <a:pt x="24564" y="63195"/>
                </a:lnTo>
                <a:lnTo>
                  <a:pt x="6466" y="100792"/>
                </a:lnTo>
                <a:lnTo>
                  <a:pt x="0" y="143517"/>
                </a:lnTo>
                <a:lnTo>
                  <a:pt x="715" y="201104"/>
                </a:lnTo>
                <a:lnTo>
                  <a:pt x="11202" y="242366"/>
                </a:lnTo>
                <a:lnTo>
                  <a:pt x="32680" y="277862"/>
                </a:lnTo>
                <a:lnTo>
                  <a:pt x="63195" y="305635"/>
                </a:lnTo>
                <a:lnTo>
                  <a:pt x="100792" y="323733"/>
                </a:lnTo>
                <a:lnTo>
                  <a:pt x="143517" y="330200"/>
                </a:lnTo>
                <a:lnTo>
                  <a:pt x="772604" y="329484"/>
                </a:lnTo>
                <a:lnTo>
                  <a:pt x="813866" y="318997"/>
                </a:lnTo>
                <a:lnTo>
                  <a:pt x="849362" y="297519"/>
                </a:lnTo>
                <a:lnTo>
                  <a:pt x="877135" y="267004"/>
                </a:lnTo>
                <a:lnTo>
                  <a:pt x="895233" y="229407"/>
                </a:lnTo>
                <a:lnTo>
                  <a:pt x="901700" y="186682"/>
                </a:lnTo>
                <a:lnTo>
                  <a:pt x="900984" y="129095"/>
                </a:lnTo>
                <a:lnTo>
                  <a:pt x="890497" y="87833"/>
                </a:lnTo>
                <a:lnTo>
                  <a:pt x="869019" y="52337"/>
                </a:lnTo>
                <a:lnTo>
                  <a:pt x="838504" y="24564"/>
                </a:lnTo>
                <a:lnTo>
                  <a:pt x="800907" y="6466"/>
                </a:lnTo>
                <a:lnTo>
                  <a:pt x="75818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99000" y="3340100"/>
            <a:ext cx="901700" cy="330200"/>
          </a:xfrm>
          <a:custGeom>
            <a:avLst/>
            <a:gdLst/>
            <a:ahLst/>
            <a:cxnLst/>
            <a:rect l="l" t="t" r="r" b="b"/>
            <a:pathLst>
              <a:path w="901700" h="330200">
                <a:moveTo>
                  <a:pt x="0" y="143518"/>
                </a:moveTo>
                <a:lnTo>
                  <a:pt x="6466" y="100793"/>
                </a:lnTo>
                <a:lnTo>
                  <a:pt x="24564" y="63196"/>
                </a:lnTo>
                <a:lnTo>
                  <a:pt x="52337" y="32681"/>
                </a:lnTo>
                <a:lnTo>
                  <a:pt x="87833" y="11202"/>
                </a:lnTo>
                <a:lnTo>
                  <a:pt x="129095" y="715"/>
                </a:lnTo>
                <a:lnTo>
                  <a:pt x="758182" y="0"/>
                </a:lnTo>
                <a:lnTo>
                  <a:pt x="772873" y="742"/>
                </a:lnTo>
                <a:lnTo>
                  <a:pt x="814105" y="11303"/>
                </a:lnTo>
                <a:lnTo>
                  <a:pt x="849559" y="32843"/>
                </a:lnTo>
                <a:lnTo>
                  <a:pt x="877279" y="63408"/>
                </a:lnTo>
                <a:lnTo>
                  <a:pt x="895310" y="101043"/>
                </a:lnTo>
                <a:lnTo>
                  <a:pt x="901700" y="186682"/>
                </a:lnTo>
                <a:lnTo>
                  <a:pt x="900957" y="201372"/>
                </a:lnTo>
                <a:lnTo>
                  <a:pt x="890396" y="242605"/>
                </a:lnTo>
                <a:lnTo>
                  <a:pt x="868856" y="278059"/>
                </a:lnTo>
                <a:lnTo>
                  <a:pt x="838291" y="305779"/>
                </a:lnTo>
                <a:lnTo>
                  <a:pt x="800657" y="323810"/>
                </a:lnTo>
                <a:lnTo>
                  <a:pt x="143517" y="330200"/>
                </a:lnTo>
                <a:lnTo>
                  <a:pt x="128826" y="329457"/>
                </a:lnTo>
                <a:lnTo>
                  <a:pt x="87594" y="318896"/>
                </a:lnTo>
                <a:lnTo>
                  <a:pt x="52140" y="297356"/>
                </a:lnTo>
                <a:lnTo>
                  <a:pt x="24420" y="266791"/>
                </a:lnTo>
                <a:lnTo>
                  <a:pt x="6389" y="229156"/>
                </a:lnTo>
                <a:lnTo>
                  <a:pt x="0" y="1435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39568" y="3384118"/>
            <a:ext cx="382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75795" y="3722023"/>
            <a:ext cx="67310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300"/>
              </a:lnSpc>
            </a:pP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64102" y="30609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64100" y="3060937"/>
            <a:ext cx="279399" cy="278901"/>
          </a:xfrm>
          <a:custGeom>
            <a:avLst/>
            <a:gdLst/>
            <a:ahLst/>
            <a:cxnLst/>
            <a:rect l="l" t="t" r="r" b="b"/>
            <a:pathLst>
              <a:path w="279399" h="278901">
                <a:moveTo>
                  <a:pt x="0" y="139462"/>
                </a:moveTo>
                <a:lnTo>
                  <a:pt x="6634" y="96798"/>
                </a:lnTo>
                <a:lnTo>
                  <a:pt x="25162" y="59458"/>
                </a:lnTo>
                <a:lnTo>
                  <a:pt x="53521" y="29502"/>
                </a:lnTo>
                <a:lnTo>
                  <a:pt x="89648" y="8995"/>
                </a:lnTo>
                <a:lnTo>
                  <a:pt x="131480" y="0"/>
                </a:lnTo>
                <a:lnTo>
                  <a:pt x="147178" y="676"/>
                </a:lnTo>
                <a:lnTo>
                  <a:pt x="190498" y="10796"/>
                </a:lnTo>
                <a:lnTo>
                  <a:pt x="226941" y="31580"/>
                </a:lnTo>
                <a:lnTo>
                  <a:pt x="254946" y="61135"/>
                </a:lnTo>
                <a:lnTo>
                  <a:pt x="272952" y="97566"/>
                </a:lnTo>
                <a:lnTo>
                  <a:pt x="279399" y="138980"/>
                </a:lnTo>
                <a:lnTo>
                  <a:pt x="278639" y="153727"/>
                </a:lnTo>
                <a:lnTo>
                  <a:pt x="267847" y="194979"/>
                </a:lnTo>
                <a:lnTo>
                  <a:pt x="245883" y="230166"/>
                </a:lnTo>
                <a:lnTo>
                  <a:pt x="214799" y="257258"/>
                </a:lnTo>
                <a:lnTo>
                  <a:pt x="176647" y="274222"/>
                </a:lnTo>
                <a:lnTo>
                  <a:pt x="148299" y="278901"/>
                </a:lnTo>
                <a:lnTo>
                  <a:pt x="132556" y="278231"/>
                </a:lnTo>
                <a:lnTo>
                  <a:pt x="89139" y="268147"/>
                </a:lnTo>
                <a:lnTo>
                  <a:pt x="52635" y="247424"/>
                </a:lnTo>
                <a:lnTo>
                  <a:pt x="24585" y="217946"/>
                </a:lnTo>
                <a:lnTo>
                  <a:pt x="6527" y="181601"/>
                </a:lnTo>
                <a:lnTo>
                  <a:pt x="2" y="140274"/>
                </a:lnTo>
                <a:lnTo>
                  <a:pt x="0" y="139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91100" y="32012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91100" y="32012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43500" y="3048262"/>
            <a:ext cx="266698" cy="291557"/>
          </a:xfrm>
          <a:custGeom>
            <a:avLst/>
            <a:gdLst/>
            <a:ahLst/>
            <a:cxnLst/>
            <a:rect l="l" t="t" r="r" b="b"/>
            <a:pathLst>
              <a:path w="266698" h="291557">
                <a:moveTo>
                  <a:pt x="125286" y="0"/>
                </a:moveTo>
                <a:lnTo>
                  <a:pt x="85417" y="9456"/>
                </a:lnTo>
                <a:lnTo>
                  <a:pt x="50991" y="30912"/>
                </a:lnTo>
                <a:lnTo>
                  <a:pt x="23970" y="62220"/>
                </a:lnTo>
                <a:lnTo>
                  <a:pt x="6319" y="101228"/>
                </a:lnTo>
                <a:lnTo>
                  <a:pt x="14" y="145452"/>
                </a:lnTo>
                <a:lnTo>
                  <a:pt x="0" y="146353"/>
                </a:lnTo>
                <a:lnTo>
                  <a:pt x="738" y="161237"/>
                </a:lnTo>
                <a:lnTo>
                  <a:pt x="10753" y="203000"/>
                </a:lnTo>
                <a:lnTo>
                  <a:pt x="31325" y="238893"/>
                </a:lnTo>
                <a:lnTo>
                  <a:pt x="60982" y="266936"/>
                </a:lnTo>
                <a:lnTo>
                  <a:pt x="98255" y="285150"/>
                </a:lnTo>
                <a:lnTo>
                  <a:pt x="141674" y="291557"/>
                </a:lnTo>
                <a:lnTo>
                  <a:pt x="155422" y="289845"/>
                </a:lnTo>
                <a:lnTo>
                  <a:pt x="193620" y="276094"/>
                </a:lnTo>
                <a:lnTo>
                  <a:pt x="225728" y="251076"/>
                </a:lnTo>
                <a:lnTo>
                  <a:pt x="249789" y="216917"/>
                </a:lnTo>
                <a:lnTo>
                  <a:pt x="263856" y="175688"/>
                </a:lnTo>
                <a:lnTo>
                  <a:pt x="266698" y="145452"/>
                </a:lnTo>
                <a:lnTo>
                  <a:pt x="265965" y="130450"/>
                </a:lnTo>
                <a:lnTo>
                  <a:pt x="256007" y="88724"/>
                </a:lnTo>
                <a:lnTo>
                  <a:pt x="235467" y="52773"/>
                </a:lnTo>
                <a:lnTo>
                  <a:pt x="205844" y="24679"/>
                </a:lnTo>
                <a:lnTo>
                  <a:pt x="168622" y="6426"/>
                </a:lnTo>
                <a:lnTo>
                  <a:pt x="125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43500" y="3048262"/>
            <a:ext cx="266699" cy="291557"/>
          </a:xfrm>
          <a:custGeom>
            <a:avLst/>
            <a:gdLst/>
            <a:ahLst/>
            <a:cxnLst/>
            <a:rect l="l" t="t" r="r" b="b"/>
            <a:pathLst>
              <a:path w="266699" h="291557">
                <a:moveTo>
                  <a:pt x="0" y="145787"/>
                </a:moveTo>
                <a:lnTo>
                  <a:pt x="6320" y="101228"/>
                </a:lnTo>
                <a:lnTo>
                  <a:pt x="23971" y="62220"/>
                </a:lnTo>
                <a:lnTo>
                  <a:pt x="50992" y="30912"/>
                </a:lnTo>
                <a:lnTo>
                  <a:pt x="85418" y="9456"/>
                </a:lnTo>
                <a:lnTo>
                  <a:pt x="125287" y="0"/>
                </a:lnTo>
                <a:lnTo>
                  <a:pt x="140320" y="705"/>
                </a:lnTo>
                <a:lnTo>
                  <a:pt x="181783" y="11294"/>
                </a:lnTo>
                <a:lnTo>
                  <a:pt x="216637" y="33048"/>
                </a:lnTo>
                <a:lnTo>
                  <a:pt x="243398" y="63981"/>
                </a:lnTo>
                <a:lnTo>
                  <a:pt x="260580" y="102111"/>
                </a:lnTo>
                <a:lnTo>
                  <a:pt x="266699" y="145452"/>
                </a:lnTo>
                <a:lnTo>
                  <a:pt x="265975" y="160830"/>
                </a:lnTo>
                <a:lnTo>
                  <a:pt x="255684" y="203867"/>
                </a:lnTo>
                <a:lnTo>
                  <a:pt x="234740" y="240600"/>
                </a:lnTo>
                <a:lnTo>
                  <a:pt x="205097" y="268902"/>
                </a:lnTo>
                <a:lnTo>
                  <a:pt x="168712" y="286645"/>
                </a:lnTo>
                <a:lnTo>
                  <a:pt x="141675" y="291557"/>
                </a:lnTo>
                <a:lnTo>
                  <a:pt x="126610" y="290856"/>
                </a:lnTo>
                <a:lnTo>
                  <a:pt x="85076" y="280293"/>
                </a:lnTo>
                <a:lnTo>
                  <a:pt x="50178" y="258582"/>
                </a:lnTo>
                <a:lnTo>
                  <a:pt x="23386" y="227703"/>
                </a:lnTo>
                <a:lnTo>
                  <a:pt x="6170" y="189633"/>
                </a:lnTo>
                <a:lnTo>
                  <a:pt x="0" y="146353"/>
                </a:lnTo>
                <a:lnTo>
                  <a:pt x="0" y="145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45109" y="3213100"/>
            <a:ext cx="114287" cy="101594"/>
          </a:xfrm>
          <a:custGeom>
            <a:avLst/>
            <a:gdLst/>
            <a:ahLst/>
            <a:cxnLst/>
            <a:rect l="l" t="t" r="r" b="b"/>
            <a:pathLst>
              <a:path w="114287" h="101594">
                <a:moveTo>
                  <a:pt x="56813" y="0"/>
                </a:moveTo>
                <a:lnTo>
                  <a:pt x="16622" y="14973"/>
                </a:lnTo>
                <a:lnTo>
                  <a:pt x="74" y="50241"/>
                </a:lnTo>
                <a:lnTo>
                  <a:pt x="0" y="51732"/>
                </a:lnTo>
                <a:lnTo>
                  <a:pt x="2263" y="65018"/>
                </a:lnTo>
                <a:lnTo>
                  <a:pt x="28815" y="94808"/>
                </a:lnTo>
                <a:lnTo>
                  <a:pt x="57926" y="101594"/>
                </a:lnTo>
                <a:lnTo>
                  <a:pt x="72935" y="99631"/>
                </a:lnTo>
                <a:lnTo>
                  <a:pt x="106610" y="76083"/>
                </a:lnTo>
                <a:lnTo>
                  <a:pt x="114287" y="50241"/>
                </a:lnTo>
                <a:lnTo>
                  <a:pt x="112112" y="36867"/>
                </a:lnTo>
                <a:lnTo>
                  <a:pt x="85718" y="6847"/>
                </a:lnTo>
                <a:lnTo>
                  <a:pt x="56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45100" y="3213100"/>
            <a:ext cx="114296" cy="101594"/>
          </a:xfrm>
          <a:custGeom>
            <a:avLst/>
            <a:gdLst/>
            <a:ahLst/>
            <a:cxnLst/>
            <a:rect l="l" t="t" r="r" b="b"/>
            <a:pathLst>
              <a:path w="114296" h="101594">
                <a:moveTo>
                  <a:pt x="0" y="50799"/>
                </a:moveTo>
                <a:lnTo>
                  <a:pt x="16631" y="14973"/>
                </a:lnTo>
                <a:lnTo>
                  <a:pt x="56823" y="0"/>
                </a:lnTo>
                <a:lnTo>
                  <a:pt x="72056" y="1790"/>
                </a:lnTo>
                <a:lnTo>
                  <a:pt x="106286" y="24860"/>
                </a:lnTo>
                <a:lnTo>
                  <a:pt x="114296" y="50241"/>
                </a:lnTo>
                <a:lnTo>
                  <a:pt x="112289" y="63871"/>
                </a:lnTo>
                <a:lnTo>
                  <a:pt x="86415" y="94420"/>
                </a:lnTo>
                <a:lnTo>
                  <a:pt x="57935" y="101594"/>
                </a:lnTo>
                <a:lnTo>
                  <a:pt x="42576" y="99821"/>
                </a:lnTo>
                <a:lnTo>
                  <a:pt x="8167" y="76938"/>
                </a:lnTo>
                <a:lnTo>
                  <a:pt x="0" y="507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53150" y="2152650"/>
            <a:ext cx="12700" cy="381000"/>
          </a:xfrm>
          <a:custGeom>
            <a:avLst/>
            <a:gdLst/>
            <a:ahLst/>
            <a:cxnLst/>
            <a:rect l="l" t="t" r="r" b="b"/>
            <a:pathLst>
              <a:path w="12700" h="381000">
                <a:moveTo>
                  <a:pt x="0" y="381000"/>
                </a:moveTo>
                <a:lnTo>
                  <a:pt x="12700" y="381000"/>
                </a:lnTo>
                <a:lnTo>
                  <a:pt x="127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050" y="21526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67350" y="2193290"/>
            <a:ext cx="685800" cy="340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25800" y="4826000"/>
            <a:ext cx="889000" cy="850900"/>
          </a:xfrm>
          <a:custGeom>
            <a:avLst/>
            <a:gdLst/>
            <a:ahLst/>
            <a:cxnLst/>
            <a:rect l="l" t="t" r="r" b="b"/>
            <a:pathLst>
              <a:path w="889000" h="850900">
                <a:moveTo>
                  <a:pt x="747181" y="0"/>
                </a:moveTo>
                <a:lnTo>
                  <a:pt x="130147" y="473"/>
                </a:lnTo>
                <a:lnTo>
                  <a:pt x="88632" y="10310"/>
                </a:lnTo>
                <a:lnTo>
                  <a:pt x="52858" y="31365"/>
                </a:lnTo>
                <a:lnTo>
                  <a:pt x="24827" y="61636"/>
                </a:lnTo>
                <a:lnTo>
                  <a:pt x="6540" y="99121"/>
                </a:lnTo>
                <a:lnTo>
                  <a:pt x="0" y="141819"/>
                </a:lnTo>
                <a:lnTo>
                  <a:pt x="473" y="720751"/>
                </a:lnTo>
                <a:lnTo>
                  <a:pt x="10310" y="762266"/>
                </a:lnTo>
                <a:lnTo>
                  <a:pt x="31365" y="798041"/>
                </a:lnTo>
                <a:lnTo>
                  <a:pt x="61636" y="826072"/>
                </a:lnTo>
                <a:lnTo>
                  <a:pt x="99120" y="844359"/>
                </a:lnTo>
                <a:lnTo>
                  <a:pt x="141818" y="850900"/>
                </a:lnTo>
                <a:lnTo>
                  <a:pt x="758852" y="850426"/>
                </a:lnTo>
                <a:lnTo>
                  <a:pt x="800367" y="840589"/>
                </a:lnTo>
                <a:lnTo>
                  <a:pt x="836141" y="819534"/>
                </a:lnTo>
                <a:lnTo>
                  <a:pt x="864172" y="789263"/>
                </a:lnTo>
                <a:lnTo>
                  <a:pt x="882459" y="751778"/>
                </a:lnTo>
                <a:lnTo>
                  <a:pt x="889000" y="709080"/>
                </a:lnTo>
                <a:lnTo>
                  <a:pt x="888526" y="130148"/>
                </a:lnTo>
                <a:lnTo>
                  <a:pt x="878689" y="88633"/>
                </a:lnTo>
                <a:lnTo>
                  <a:pt x="857634" y="52858"/>
                </a:lnTo>
                <a:lnTo>
                  <a:pt x="827363" y="24827"/>
                </a:lnTo>
                <a:lnTo>
                  <a:pt x="789879" y="6540"/>
                </a:lnTo>
                <a:lnTo>
                  <a:pt x="747181" y="0"/>
                </a:lnTo>
                <a:close/>
              </a:path>
            </a:pathLst>
          </a:custGeom>
          <a:solidFill>
            <a:srgbClr val="4A45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5800" y="4826000"/>
            <a:ext cx="889000" cy="850900"/>
          </a:xfrm>
          <a:custGeom>
            <a:avLst/>
            <a:gdLst/>
            <a:ahLst/>
            <a:cxnLst/>
            <a:rect l="l" t="t" r="r" b="b"/>
            <a:pathLst>
              <a:path w="889000" h="850900">
                <a:moveTo>
                  <a:pt x="0" y="141819"/>
                </a:moveTo>
                <a:lnTo>
                  <a:pt x="6540" y="99121"/>
                </a:lnTo>
                <a:lnTo>
                  <a:pt x="24827" y="61636"/>
                </a:lnTo>
                <a:lnTo>
                  <a:pt x="52858" y="31365"/>
                </a:lnTo>
                <a:lnTo>
                  <a:pt x="88632" y="10310"/>
                </a:lnTo>
                <a:lnTo>
                  <a:pt x="130148" y="473"/>
                </a:lnTo>
                <a:lnTo>
                  <a:pt x="747181" y="0"/>
                </a:lnTo>
                <a:lnTo>
                  <a:pt x="761869" y="751"/>
                </a:lnTo>
                <a:lnTo>
                  <a:pt x="803051" y="11429"/>
                </a:lnTo>
                <a:lnTo>
                  <a:pt x="838354" y="33186"/>
                </a:lnTo>
                <a:lnTo>
                  <a:pt x="865775" y="64021"/>
                </a:lnTo>
                <a:lnTo>
                  <a:pt x="883313" y="101932"/>
                </a:lnTo>
                <a:lnTo>
                  <a:pt x="889000" y="709080"/>
                </a:lnTo>
                <a:lnTo>
                  <a:pt x="888248" y="723769"/>
                </a:lnTo>
                <a:lnTo>
                  <a:pt x="877570" y="764951"/>
                </a:lnTo>
                <a:lnTo>
                  <a:pt x="855813" y="800254"/>
                </a:lnTo>
                <a:lnTo>
                  <a:pt x="824978" y="827675"/>
                </a:lnTo>
                <a:lnTo>
                  <a:pt x="787067" y="845213"/>
                </a:lnTo>
                <a:lnTo>
                  <a:pt x="141818" y="850900"/>
                </a:lnTo>
                <a:lnTo>
                  <a:pt x="127130" y="850148"/>
                </a:lnTo>
                <a:lnTo>
                  <a:pt x="85948" y="839470"/>
                </a:lnTo>
                <a:lnTo>
                  <a:pt x="50645" y="817713"/>
                </a:lnTo>
                <a:lnTo>
                  <a:pt x="23224" y="786878"/>
                </a:lnTo>
                <a:lnTo>
                  <a:pt x="5686" y="748967"/>
                </a:lnTo>
                <a:lnTo>
                  <a:pt x="0" y="1418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25800" y="4826000"/>
            <a:ext cx="889000" cy="330200"/>
          </a:xfrm>
          <a:custGeom>
            <a:avLst/>
            <a:gdLst/>
            <a:ahLst/>
            <a:cxnLst/>
            <a:rect l="l" t="t" r="r" b="b"/>
            <a:pathLst>
              <a:path w="889000" h="330200">
                <a:moveTo>
                  <a:pt x="745481" y="0"/>
                </a:moveTo>
                <a:lnTo>
                  <a:pt x="129094" y="715"/>
                </a:lnTo>
                <a:lnTo>
                  <a:pt x="87832" y="11203"/>
                </a:lnTo>
                <a:lnTo>
                  <a:pt x="52337" y="32681"/>
                </a:lnTo>
                <a:lnTo>
                  <a:pt x="24564" y="63197"/>
                </a:lnTo>
                <a:lnTo>
                  <a:pt x="6466" y="100794"/>
                </a:lnTo>
                <a:lnTo>
                  <a:pt x="0" y="143518"/>
                </a:lnTo>
                <a:lnTo>
                  <a:pt x="715" y="201105"/>
                </a:lnTo>
                <a:lnTo>
                  <a:pt x="11203" y="242367"/>
                </a:lnTo>
                <a:lnTo>
                  <a:pt x="32681" y="277862"/>
                </a:lnTo>
                <a:lnTo>
                  <a:pt x="63197" y="305635"/>
                </a:lnTo>
                <a:lnTo>
                  <a:pt x="100794" y="323733"/>
                </a:lnTo>
                <a:lnTo>
                  <a:pt x="143518" y="330200"/>
                </a:lnTo>
                <a:lnTo>
                  <a:pt x="759905" y="329484"/>
                </a:lnTo>
                <a:lnTo>
                  <a:pt x="801167" y="318996"/>
                </a:lnTo>
                <a:lnTo>
                  <a:pt x="836662" y="297518"/>
                </a:lnTo>
                <a:lnTo>
                  <a:pt x="864435" y="267002"/>
                </a:lnTo>
                <a:lnTo>
                  <a:pt x="882533" y="229405"/>
                </a:lnTo>
                <a:lnTo>
                  <a:pt x="889000" y="186681"/>
                </a:lnTo>
                <a:lnTo>
                  <a:pt x="888284" y="129094"/>
                </a:lnTo>
                <a:lnTo>
                  <a:pt x="877796" y="87832"/>
                </a:lnTo>
                <a:lnTo>
                  <a:pt x="856318" y="52337"/>
                </a:lnTo>
                <a:lnTo>
                  <a:pt x="825802" y="24564"/>
                </a:lnTo>
                <a:lnTo>
                  <a:pt x="788205" y="6466"/>
                </a:lnTo>
                <a:lnTo>
                  <a:pt x="74548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25800" y="4826000"/>
            <a:ext cx="889000" cy="330200"/>
          </a:xfrm>
          <a:custGeom>
            <a:avLst/>
            <a:gdLst/>
            <a:ahLst/>
            <a:cxnLst/>
            <a:rect l="l" t="t" r="r" b="b"/>
            <a:pathLst>
              <a:path w="889000" h="330200">
                <a:moveTo>
                  <a:pt x="0" y="143518"/>
                </a:moveTo>
                <a:lnTo>
                  <a:pt x="6466" y="100793"/>
                </a:lnTo>
                <a:lnTo>
                  <a:pt x="24564" y="63196"/>
                </a:lnTo>
                <a:lnTo>
                  <a:pt x="52337" y="32681"/>
                </a:lnTo>
                <a:lnTo>
                  <a:pt x="87832" y="11203"/>
                </a:lnTo>
                <a:lnTo>
                  <a:pt x="129095" y="715"/>
                </a:lnTo>
                <a:lnTo>
                  <a:pt x="745481" y="0"/>
                </a:lnTo>
                <a:lnTo>
                  <a:pt x="760172" y="742"/>
                </a:lnTo>
                <a:lnTo>
                  <a:pt x="801404" y="11303"/>
                </a:lnTo>
                <a:lnTo>
                  <a:pt x="836858" y="32843"/>
                </a:lnTo>
                <a:lnTo>
                  <a:pt x="864578" y="63408"/>
                </a:lnTo>
                <a:lnTo>
                  <a:pt x="882610" y="101042"/>
                </a:lnTo>
                <a:lnTo>
                  <a:pt x="889000" y="186681"/>
                </a:lnTo>
                <a:lnTo>
                  <a:pt x="888257" y="201372"/>
                </a:lnTo>
                <a:lnTo>
                  <a:pt x="877696" y="242604"/>
                </a:lnTo>
                <a:lnTo>
                  <a:pt x="856156" y="278058"/>
                </a:lnTo>
                <a:lnTo>
                  <a:pt x="825591" y="305778"/>
                </a:lnTo>
                <a:lnTo>
                  <a:pt x="787957" y="323810"/>
                </a:lnTo>
                <a:lnTo>
                  <a:pt x="143518" y="330200"/>
                </a:lnTo>
                <a:lnTo>
                  <a:pt x="128827" y="329457"/>
                </a:lnTo>
                <a:lnTo>
                  <a:pt x="87595" y="318896"/>
                </a:lnTo>
                <a:lnTo>
                  <a:pt x="52141" y="297356"/>
                </a:lnTo>
                <a:lnTo>
                  <a:pt x="24421" y="266791"/>
                </a:lnTo>
                <a:lnTo>
                  <a:pt x="6389" y="229157"/>
                </a:lnTo>
                <a:lnTo>
                  <a:pt x="0" y="1435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457291" y="4867605"/>
            <a:ext cx="382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93519" y="5205510"/>
            <a:ext cx="721995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300"/>
              </a:lnSpc>
            </a:pP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r 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90901" y="4534162"/>
            <a:ext cx="266698" cy="291557"/>
          </a:xfrm>
          <a:custGeom>
            <a:avLst/>
            <a:gdLst/>
            <a:ahLst/>
            <a:cxnLst/>
            <a:rect l="l" t="t" r="r" b="b"/>
            <a:pathLst>
              <a:path w="266698" h="291557">
                <a:moveTo>
                  <a:pt x="125286" y="0"/>
                </a:moveTo>
                <a:lnTo>
                  <a:pt x="85417" y="9456"/>
                </a:lnTo>
                <a:lnTo>
                  <a:pt x="50991" y="30912"/>
                </a:lnTo>
                <a:lnTo>
                  <a:pt x="23970" y="62220"/>
                </a:lnTo>
                <a:lnTo>
                  <a:pt x="6319" y="101228"/>
                </a:lnTo>
                <a:lnTo>
                  <a:pt x="14" y="145452"/>
                </a:lnTo>
                <a:lnTo>
                  <a:pt x="0" y="146353"/>
                </a:lnTo>
                <a:lnTo>
                  <a:pt x="738" y="161237"/>
                </a:lnTo>
                <a:lnTo>
                  <a:pt x="10753" y="203000"/>
                </a:lnTo>
                <a:lnTo>
                  <a:pt x="31325" y="238893"/>
                </a:lnTo>
                <a:lnTo>
                  <a:pt x="60982" y="266936"/>
                </a:lnTo>
                <a:lnTo>
                  <a:pt x="98255" y="285150"/>
                </a:lnTo>
                <a:lnTo>
                  <a:pt x="141674" y="291557"/>
                </a:lnTo>
                <a:lnTo>
                  <a:pt x="155422" y="289845"/>
                </a:lnTo>
                <a:lnTo>
                  <a:pt x="193620" y="276094"/>
                </a:lnTo>
                <a:lnTo>
                  <a:pt x="225728" y="251076"/>
                </a:lnTo>
                <a:lnTo>
                  <a:pt x="249789" y="216917"/>
                </a:lnTo>
                <a:lnTo>
                  <a:pt x="263856" y="175688"/>
                </a:lnTo>
                <a:lnTo>
                  <a:pt x="266698" y="145452"/>
                </a:lnTo>
                <a:lnTo>
                  <a:pt x="265965" y="130450"/>
                </a:lnTo>
                <a:lnTo>
                  <a:pt x="256007" y="88724"/>
                </a:lnTo>
                <a:lnTo>
                  <a:pt x="235467" y="52773"/>
                </a:lnTo>
                <a:lnTo>
                  <a:pt x="205844" y="24679"/>
                </a:lnTo>
                <a:lnTo>
                  <a:pt x="168622" y="6426"/>
                </a:lnTo>
                <a:lnTo>
                  <a:pt x="125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90900" y="4534162"/>
            <a:ext cx="266699" cy="291557"/>
          </a:xfrm>
          <a:custGeom>
            <a:avLst/>
            <a:gdLst/>
            <a:ahLst/>
            <a:cxnLst/>
            <a:rect l="l" t="t" r="r" b="b"/>
            <a:pathLst>
              <a:path w="266699" h="291557">
                <a:moveTo>
                  <a:pt x="0" y="145787"/>
                </a:moveTo>
                <a:lnTo>
                  <a:pt x="6320" y="101228"/>
                </a:lnTo>
                <a:lnTo>
                  <a:pt x="23972" y="62220"/>
                </a:lnTo>
                <a:lnTo>
                  <a:pt x="50992" y="30912"/>
                </a:lnTo>
                <a:lnTo>
                  <a:pt x="85418" y="9456"/>
                </a:lnTo>
                <a:lnTo>
                  <a:pt x="125287" y="0"/>
                </a:lnTo>
                <a:lnTo>
                  <a:pt x="140320" y="705"/>
                </a:lnTo>
                <a:lnTo>
                  <a:pt x="181783" y="11294"/>
                </a:lnTo>
                <a:lnTo>
                  <a:pt x="216637" y="33048"/>
                </a:lnTo>
                <a:lnTo>
                  <a:pt x="243398" y="63982"/>
                </a:lnTo>
                <a:lnTo>
                  <a:pt x="260580" y="102111"/>
                </a:lnTo>
                <a:lnTo>
                  <a:pt x="266699" y="145452"/>
                </a:lnTo>
                <a:lnTo>
                  <a:pt x="265975" y="160830"/>
                </a:lnTo>
                <a:lnTo>
                  <a:pt x="255684" y="203867"/>
                </a:lnTo>
                <a:lnTo>
                  <a:pt x="234740" y="240600"/>
                </a:lnTo>
                <a:lnTo>
                  <a:pt x="205097" y="268902"/>
                </a:lnTo>
                <a:lnTo>
                  <a:pt x="168712" y="286645"/>
                </a:lnTo>
                <a:lnTo>
                  <a:pt x="141674" y="291557"/>
                </a:lnTo>
                <a:lnTo>
                  <a:pt x="126610" y="290856"/>
                </a:lnTo>
                <a:lnTo>
                  <a:pt x="85076" y="280293"/>
                </a:lnTo>
                <a:lnTo>
                  <a:pt x="50178" y="258582"/>
                </a:lnTo>
                <a:lnTo>
                  <a:pt x="23386" y="227703"/>
                </a:lnTo>
                <a:lnTo>
                  <a:pt x="6170" y="189633"/>
                </a:lnTo>
                <a:lnTo>
                  <a:pt x="0" y="146353"/>
                </a:lnTo>
                <a:lnTo>
                  <a:pt x="0" y="145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05200" y="46871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05200" y="46871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57602" y="45341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57600" y="4534137"/>
            <a:ext cx="279399" cy="278901"/>
          </a:xfrm>
          <a:custGeom>
            <a:avLst/>
            <a:gdLst/>
            <a:ahLst/>
            <a:cxnLst/>
            <a:rect l="l" t="t" r="r" b="b"/>
            <a:pathLst>
              <a:path w="279399" h="278901">
                <a:moveTo>
                  <a:pt x="0" y="139462"/>
                </a:moveTo>
                <a:lnTo>
                  <a:pt x="6634" y="96798"/>
                </a:lnTo>
                <a:lnTo>
                  <a:pt x="25162" y="59458"/>
                </a:lnTo>
                <a:lnTo>
                  <a:pt x="53521" y="29502"/>
                </a:lnTo>
                <a:lnTo>
                  <a:pt x="89648" y="8995"/>
                </a:lnTo>
                <a:lnTo>
                  <a:pt x="131480" y="0"/>
                </a:lnTo>
                <a:lnTo>
                  <a:pt x="147178" y="676"/>
                </a:lnTo>
                <a:lnTo>
                  <a:pt x="190498" y="10796"/>
                </a:lnTo>
                <a:lnTo>
                  <a:pt x="226941" y="31580"/>
                </a:lnTo>
                <a:lnTo>
                  <a:pt x="254946" y="61135"/>
                </a:lnTo>
                <a:lnTo>
                  <a:pt x="272952" y="97566"/>
                </a:lnTo>
                <a:lnTo>
                  <a:pt x="279399" y="138980"/>
                </a:lnTo>
                <a:lnTo>
                  <a:pt x="278639" y="153727"/>
                </a:lnTo>
                <a:lnTo>
                  <a:pt x="267847" y="194979"/>
                </a:lnTo>
                <a:lnTo>
                  <a:pt x="245883" y="230166"/>
                </a:lnTo>
                <a:lnTo>
                  <a:pt x="214799" y="257258"/>
                </a:lnTo>
                <a:lnTo>
                  <a:pt x="176647" y="274222"/>
                </a:lnTo>
                <a:lnTo>
                  <a:pt x="148299" y="278901"/>
                </a:lnTo>
                <a:lnTo>
                  <a:pt x="132556" y="278231"/>
                </a:lnTo>
                <a:lnTo>
                  <a:pt x="89139" y="268147"/>
                </a:lnTo>
                <a:lnTo>
                  <a:pt x="52635" y="247424"/>
                </a:lnTo>
                <a:lnTo>
                  <a:pt x="24585" y="217946"/>
                </a:lnTo>
                <a:lnTo>
                  <a:pt x="6527" y="181601"/>
                </a:lnTo>
                <a:lnTo>
                  <a:pt x="2" y="140274"/>
                </a:lnTo>
                <a:lnTo>
                  <a:pt x="0" y="139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71900" y="46998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71900" y="46998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71800" y="1752600"/>
            <a:ext cx="3276600" cy="279400"/>
          </a:xfrm>
          <a:custGeom>
            <a:avLst/>
            <a:gdLst/>
            <a:ahLst/>
            <a:cxnLst/>
            <a:rect l="l" t="t" r="r" b="b"/>
            <a:pathLst>
              <a:path w="3276600" h="279400">
                <a:moveTo>
                  <a:pt x="0" y="279400"/>
                </a:moveTo>
                <a:lnTo>
                  <a:pt x="3276600" y="279400"/>
                </a:lnTo>
                <a:lnTo>
                  <a:pt x="327660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948A5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71800" y="1752600"/>
            <a:ext cx="3276600" cy="279400"/>
          </a:xfrm>
          <a:custGeom>
            <a:avLst/>
            <a:gdLst/>
            <a:ahLst/>
            <a:cxnLst/>
            <a:rect l="l" t="t" r="r" b="b"/>
            <a:pathLst>
              <a:path w="3276600" h="279400">
                <a:moveTo>
                  <a:pt x="0" y="0"/>
                </a:moveTo>
                <a:lnTo>
                  <a:pt x="3276600" y="0"/>
                </a:lnTo>
                <a:lnTo>
                  <a:pt x="32766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870325" y="1736067"/>
            <a:ext cx="146113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953000" y="5016500"/>
            <a:ext cx="901698" cy="863600"/>
          </a:xfrm>
          <a:custGeom>
            <a:avLst/>
            <a:gdLst/>
            <a:ahLst/>
            <a:cxnLst/>
            <a:rect l="l" t="t" r="r" b="b"/>
            <a:pathLst>
              <a:path w="901698" h="863600">
                <a:moveTo>
                  <a:pt x="757763" y="0"/>
                </a:moveTo>
                <a:lnTo>
                  <a:pt x="143518" y="0"/>
                </a:lnTo>
                <a:lnTo>
                  <a:pt x="100826" y="6566"/>
                </a:lnTo>
                <a:lnTo>
                  <a:pt x="63258" y="24717"/>
                </a:lnTo>
                <a:lnTo>
                  <a:pt x="32759" y="52509"/>
                </a:lnTo>
                <a:lnTo>
                  <a:pt x="11272" y="87999"/>
                </a:lnTo>
                <a:lnTo>
                  <a:pt x="739" y="129244"/>
                </a:lnTo>
                <a:lnTo>
                  <a:pt x="0" y="720080"/>
                </a:lnTo>
                <a:lnTo>
                  <a:pt x="781" y="734761"/>
                </a:lnTo>
                <a:lnTo>
                  <a:pt x="11425" y="775961"/>
                </a:lnTo>
                <a:lnTo>
                  <a:pt x="33005" y="811388"/>
                </a:lnTo>
                <a:lnTo>
                  <a:pt x="63579" y="839099"/>
                </a:lnTo>
                <a:lnTo>
                  <a:pt x="101203" y="857150"/>
                </a:lnTo>
                <a:lnTo>
                  <a:pt x="143934" y="863600"/>
                </a:lnTo>
                <a:lnTo>
                  <a:pt x="758180" y="863599"/>
                </a:lnTo>
                <a:lnTo>
                  <a:pt x="800872" y="857033"/>
                </a:lnTo>
                <a:lnTo>
                  <a:pt x="838439" y="838882"/>
                </a:lnTo>
                <a:lnTo>
                  <a:pt x="868938" y="811090"/>
                </a:lnTo>
                <a:lnTo>
                  <a:pt x="890426" y="775600"/>
                </a:lnTo>
                <a:lnTo>
                  <a:pt x="900958" y="734355"/>
                </a:lnTo>
                <a:lnTo>
                  <a:pt x="901698" y="143519"/>
                </a:lnTo>
                <a:lnTo>
                  <a:pt x="900917" y="128838"/>
                </a:lnTo>
                <a:lnTo>
                  <a:pt x="890273" y="87638"/>
                </a:lnTo>
                <a:lnTo>
                  <a:pt x="868693" y="52211"/>
                </a:lnTo>
                <a:lnTo>
                  <a:pt x="838119" y="24500"/>
                </a:lnTo>
                <a:lnTo>
                  <a:pt x="800495" y="6449"/>
                </a:lnTo>
                <a:lnTo>
                  <a:pt x="757763" y="0"/>
                </a:lnTo>
                <a:close/>
              </a:path>
            </a:pathLst>
          </a:custGeom>
          <a:solidFill>
            <a:srgbClr val="2159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3000" y="5016500"/>
            <a:ext cx="901700" cy="863600"/>
          </a:xfrm>
          <a:custGeom>
            <a:avLst/>
            <a:gdLst/>
            <a:ahLst/>
            <a:cxnLst/>
            <a:rect l="l" t="t" r="r" b="b"/>
            <a:pathLst>
              <a:path w="901700" h="863600">
                <a:moveTo>
                  <a:pt x="0" y="143935"/>
                </a:moveTo>
                <a:lnTo>
                  <a:pt x="6449" y="101204"/>
                </a:lnTo>
                <a:lnTo>
                  <a:pt x="24500" y="63580"/>
                </a:lnTo>
                <a:lnTo>
                  <a:pt x="52211" y="33006"/>
                </a:lnTo>
                <a:lnTo>
                  <a:pt x="87638" y="11425"/>
                </a:lnTo>
                <a:lnTo>
                  <a:pt x="128838" y="782"/>
                </a:lnTo>
                <a:lnTo>
                  <a:pt x="757764" y="0"/>
                </a:lnTo>
                <a:lnTo>
                  <a:pt x="772455" y="740"/>
                </a:lnTo>
                <a:lnTo>
                  <a:pt x="813700" y="11273"/>
                </a:lnTo>
                <a:lnTo>
                  <a:pt x="849190" y="32760"/>
                </a:lnTo>
                <a:lnTo>
                  <a:pt x="876982" y="63259"/>
                </a:lnTo>
                <a:lnTo>
                  <a:pt x="895133" y="100826"/>
                </a:lnTo>
                <a:lnTo>
                  <a:pt x="901699" y="143519"/>
                </a:lnTo>
                <a:lnTo>
                  <a:pt x="901700" y="719664"/>
                </a:lnTo>
                <a:lnTo>
                  <a:pt x="900959" y="734355"/>
                </a:lnTo>
                <a:lnTo>
                  <a:pt x="890426" y="775600"/>
                </a:lnTo>
                <a:lnTo>
                  <a:pt x="868939" y="811090"/>
                </a:lnTo>
                <a:lnTo>
                  <a:pt x="838440" y="838882"/>
                </a:lnTo>
                <a:lnTo>
                  <a:pt x="800873" y="857033"/>
                </a:lnTo>
                <a:lnTo>
                  <a:pt x="758181" y="863599"/>
                </a:lnTo>
                <a:lnTo>
                  <a:pt x="143935" y="863600"/>
                </a:lnTo>
                <a:lnTo>
                  <a:pt x="129244" y="862859"/>
                </a:lnTo>
                <a:lnTo>
                  <a:pt x="87999" y="852326"/>
                </a:lnTo>
                <a:lnTo>
                  <a:pt x="52509" y="830839"/>
                </a:lnTo>
                <a:lnTo>
                  <a:pt x="24717" y="800340"/>
                </a:lnTo>
                <a:lnTo>
                  <a:pt x="6566" y="762773"/>
                </a:lnTo>
                <a:lnTo>
                  <a:pt x="0" y="720080"/>
                </a:lnTo>
                <a:lnTo>
                  <a:pt x="0" y="1439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0" y="5016500"/>
            <a:ext cx="901700" cy="330200"/>
          </a:xfrm>
          <a:custGeom>
            <a:avLst/>
            <a:gdLst/>
            <a:ahLst/>
            <a:cxnLst/>
            <a:rect l="l" t="t" r="r" b="b"/>
            <a:pathLst>
              <a:path w="901700" h="330200">
                <a:moveTo>
                  <a:pt x="758182" y="0"/>
                </a:moveTo>
                <a:lnTo>
                  <a:pt x="129095" y="715"/>
                </a:lnTo>
                <a:lnTo>
                  <a:pt x="87833" y="11202"/>
                </a:lnTo>
                <a:lnTo>
                  <a:pt x="52337" y="32681"/>
                </a:lnTo>
                <a:lnTo>
                  <a:pt x="24564" y="63196"/>
                </a:lnTo>
                <a:lnTo>
                  <a:pt x="6466" y="100793"/>
                </a:lnTo>
                <a:lnTo>
                  <a:pt x="0" y="143517"/>
                </a:lnTo>
                <a:lnTo>
                  <a:pt x="715" y="201104"/>
                </a:lnTo>
                <a:lnTo>
                  <a:pt x="11202" y="242366"/>
                </a:lnTo>
                <a:lnTo>
                  <a:pt x="32680" y="277861"/>
                </a:lnTo>
                <a:lnTo>
                  <a:pt x="63195" y="305635"/>
                </a:lnTo>
                <a:lnTo>
                  <a:pt x="100792" y="323733"/>
                </a:lnTo>
                <a:lnTo>
                  <a:pt x="143517" y="330200"/>
                </a:lnTo>
                <a:lnTo>
                  <a:pt x="772604" y="329484"/>
                </a:lnTo>
                <a:lnTo>
                  <a:pt x="813866" y="318997"/>
                </a:lnTo>
                <a:lnTo>
                  <a:pt x="849362" y="297518"/>
                </a:lnTo>
                <a:lnTo>
                  <a:pt x="877135" y="267003"/>
                </a:lnTo>
                <a:lnTo>
                  <a:pt x="895233" y="229406"/>
                </a:lnTo>
                <a:lnTo>
                  <a:pt x="901700" y="186682"/>
                </a:lnTo>
                <a:lnTo>
                  <a:pt x="900984" y="129095"/>
                </a:lnTo>
                <a:lnTo>
                  <a:pt x="890497" y="87833"/>
                </a:lnTo>
                <a:lnTo>
                  <a:pt x="869019" y="52338"/>
                </a:lnTo>
                <a:lnTo>
                  <a:pt x="838504" y="24564"/>
                </a:lnTo>
                <a:lnTo>
                  <a:pt x="800907" y="6466"/>
                </a:lnTo>
                <a:lnTo>
                  <a:pt x="75818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53000" y="5016500"/>
            <a:ext cx="901700" cy="330200"/>
          </a:xfrm>
          <a:custGeom>
            <a:avLst/>
            <a:gdLst/>
            <a:ahLst/>
            <a:cxnLst/>
            <a:rect l="l" t="t" r="r" b="b"/>
            <a:pathLst>
              <a:path w="901700" h="330200">
                <a:moveTo>
                  <a:pt x="0" y="143518"/>
                </a:moveTo>
                <a:lnTo>
                  <a:pt x="6466" y="100793"/>
                </a:lnTo>
                <a:lnTo>
                  <a:pt x="24564" y="63196"/>
                </a:lnTo>
                <a:lnTo>
                  <a:pt x="52337" y="32681"/>
                </a:lnTo>
                <a:lnTo>
                  <a:pt x="87833" y="11202"/>
                </a:lnTo>
                <a:lnTo>
                  <a:pt x="129095" y="715"/>
                </a:lnTo>
                <a:lnTo>
                  <a:pt x="758182" y="0"/>
                </a:lnTo>
                <a:lnTo>
                  <a:pt x="772873" y="742"/>
                </a:lnTo>
                <a:lnTo>
                  <a:pt x="814105" y="11303"/>
                </a:lnTo>
                <a:lnTo>
                  <a:pt x="849559" y="32843"/>
                </a:lnTo>
                <a:lnTo>
                  <a:pt x="877279" y="63408"/>
                </a:lnTo>
                <a:lnTo>
                  <a:pt x="895310" y="101043"/>
                </a:lnTo>
                <a:lnTo>
                  <a:pt x="901700" y="186682"/>
                </a:lnTo>
                <a:lnTo>
                  <a:pt x="900957" y="201372"/>
                </a:lnTo>
                <a:lnTo>
                  <a:pt x="890396" y="242605"/>
                </a:lnTo>
                <a:lnTo>
                  <a:pt x="868856" y="278058"/>
                </a:lnTo>
                <a:lnTo>
                  <a:pt x="838291" y="305778"/>
                </a:lnTo>
                <a:lnTo>
                  <a:pt x="800657" y="323810"/>
                </a:lnTo>
                <a:lnTo>
                  <a:pt x="143517" y="330200"/>
                </a:lnTo>
                <a:lnTo>
                  <a:pt x="128826" y="329457"/>
                </a:lnTo>
                <a:lnTo>
                  <a:pt x="87594" y="318896"/>
                </a:lnTo>
                <a:lnTo>
                  <a:pt x="52140" y="297356"/>
                </a:lnTo>
                <a:lnTo>
                  <a:pt x="24420" y="266791"/>
                </a:lnTo>
                <a:lnTo>
                  <a:pt x="6389" y="229156"/>
                </a:lnTo>
                <a:lnTo>
                  <a:pt x="0" y="1435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194687" y="5066532"/>
            <a:ext cx="382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30913" y="5404437"/>
            <a:ext cx="699135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300"/>
              </a:lnSpc>
            </a:pP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100" spc="20" dirty="0">
                <a:solidFill>
                  <a:srgbClr val="FFFFFF"/>
                </a:solidFill>
                <a:latin typeface="Calibri"/>
                <a:cs typeface="Calibri"/>
              </a:rPr>
              <a:t>ohn 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6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1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18102" y="47373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18100" y="4737337"/>
            <a:ext cx="279399" cy="278901"/>
          </a:xfrm>
          <a:custGeom>
            <a:avLst/>
            <a:gdLst/>
            <a:ahLst/>
            <a:cxnLst/>
            <a:rect l="l" t="t" r="r" b="b"/>
            <a:pathLst>
              <a:path w="279399" h="278901">
                <a:moveTo>
                  <a:pt x="0" y="139462"/>
                </a:moveTo>
                <a:lnTo>
                  <a:pt x="6634" y="96798"/>
                </a:lnTo>
                <a:lnTo>
                  <a:pt x="25162" y="59458"/>
                </a:lnTo>
                <a:lnTo>
                  <a:pt x="53521" y="29502"/>
                </a:lnTo>
                <a:lnTo>
                  <a:pt x="89648" y="8995"/>
                </a:lnTo>
                <a:lnTo>
                  <a:pt x="131480" y="0"/>
                </a:lnTo>
                <a:lnTo>
                  <a:pt x="147178" y="676"/>
                </a:lnTo>
                <a:lnTo>
                  <a:pt x="190498" y="10796"/>
                </a:lnTo>
                <a:lnTo>
                  <a:pt x="226941" y="31580"/>
                </a:lnTo>
                <a:lnTo>
                  <a:pt x="254946" y="61135"/>
                </a:lnTo>
                <a:lnTo>
                  <a:pt x="272952" y="97566"/>
                </a:lnTo>
                <a:lnTo>
                  <a:pt x="279399" y="138980"/>
                </a:lnTo>
                <a:lnTo>
                  <a:pt x="278639" y="153727"/>
                </a:lnTo>
                <a:lnTo>
                  <a:pt x="267847" y="194979"/>
                </a:lnTo>
                <a:lnTo>
                  <a:pt x="245883" y="230166"/>
                </a:lnTo>
                <a:lnTo>
                  <a:pt x="214799" y="257258"/>
                </a:lnTo>
                <a:lnTo>
                  <a:pt x="176647" y="274222"/>
                </a:lnTo>
                <a:lnTo>
                  <a:pt x="148299" y="278901"/>
                </a:lnTo>
                <a:lnTo>
                  <a:pt x="132556" y="278231"/>
                </a:lnTo>
                <a:lnTo>
                  <a:pt x="89139" y="268147"/>
                </a:lnTo>
                <a:lnTo>
                  <a:pt x="52635" y="247424"/>
                </a:lnTo>
                <a:lnTo>
                  <a:pt x="24585" y="217946"/>
                </a:lnTo>
                <a:lnTo>
                  <a:pt x="6527" y="181601"/>
                </a:lnTo>
                <a:lnTo>
                  <a:pt x="2" y="140274"/>
                </a:lnTo>
                <a:lnTo>
                  <a:pt x="0" y="139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45100" y="48903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45100" y="48903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97500" y="4737134"/>
            <a:ext cx="266595" cy="279145"/>
          </a:xfrm>
          <a:custGeom>
            <a:avLst/>
            <a:gdLst/>
            <a:ahLst/>
            <a:cxnLst/>
            <a:rect l="l" t="t" r="r" b="b"/>
            <a:pathLst>
              <a:path w="266595" h="279145">
                <a:moveTo>
                  <a:pt x="130351" y="0"/>
                </a:moveTo>
                <a:lnTo>
                  <a:pt x="89046" y="7860"/>
                </a:lnTo>
                <a:lnTo>
                  <a:pt x="53250" y="27965"/>
                </a:lnTo>
                <a:lnTo>
                  <a:pt x="25072" y="58107"/>
                </a:lnTo>
                <a:lnTo>
                  <a:pt x="6619" y="96076"/>
                </a:lnTo>
                <a:lnTo>
                  <a:pt x="0" y="139665"/>
                </a:lnTo>
                <a:lnTo>
                  <a:pt x="292" y="148989"/>
                </a:lnTo>
                <a:lnTo>
                  <a:pt x="9200" y="190503"/>
                </a:lnTo>
                <a:lnTo>
                  <a:pt x="29333" y="226317"/>
                </a:lnTo>
                <a:lnTo>
                  <a:pt x="59073" y="254389"/>
                </a:lnTo>
                <a:lnTo>
                  <a:pt x="96798" y="272679"/>
                </a:lnTo>
                <a:lnTo>
                  <a:pt x="140889" y="279145"/>
                </a:lnTo>
                <a:lnTo>
                  <a:pt x="154712" y="277577"/>
                </a:lnTo>
                <a:lnTo>
                  <a:pt x="193130" y="264434"/>
                </a:lnTo>
                <a:lnTo>
                  <a:pt x="225432" y="240061"/>
                </a:lnTo>
                <a:lnTo>
                  <a:pt x="249636" y="206287"/>
                </a:lnTo>
                <a:lnTo>
                  <a:pt x="263759" y="164943"/>
                </a:lnTo>
                <a:lnTo>
                  <a:pt x="266595" y="134078"/>
                </a:lnTo>
                <a:lnTo>
                  <a:pt x="265302" y="119379"/>
                </a:lnTo>
                <a:lnTo>
                  <a:pt x="253192" y="78475"/>
                </a:lnTo>
                <a:lnTo>
                  <a:pt x="230219" y="44028"/>
                </a:lnTo>
                <a:lnTo>
                  <a:pt x="198290" y="18176"/>
                </a:lnTo>
                <a:lnTo>
                  <a:pt x="159311" y="3058"/>
                </a:lnTo>
                <a:lnTo>
                  <a:pt x="1303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97500" y="4737134"/>
            <a:ext cx="266595" cy="279145"/>
          </a:xfrm>
          <a:custGeom>
            <a:avLst/>
            <a:gdLst/>
            <a:ahLst/>
            <a:cxnLst/>
            <a:rect l="l" t="t" r="r" b="b"/>
            <a:pathLst>
              <a:path w="266595" h="279145">
                <a:moveTo>
                  <a:pt x="0" y="139665"/>
                </a:moveTo>
                <a:lnTo>
                  <a:pt x="6619" y="96076"/>
                </a:lnTo>
                <a:lnTo>
                  <a:pt x="25072" y="58107"/>
                </a:lnTo>
                <a:lnTo>
                  <a:pt x="53250" y="27965"/>
                </a:lnTo>
                <a:lnTo>
                  <a:pt x="89046" y="7860"/>
                </a:lnTo>
                <a:lnTo>
                  <a:pt x="130351" y="0"/>
                </a:lnTo>
                <a:lnTo>
                  <a:pt x="145082" y="774"/>
                </a:lnTo>
                <a:lnTo>
                  <a:pt x="185986" y="11838"/>
                </a:lnTo>
                <a:lnTo>
                  <a:pt x="220477" y="34350"/>
                </a:lnTo>
                <a:lnTo>
                  <a:pt x="246647" y="66170"/>
                </a:lnTo>
                <a:lnTo>
                  <a:pt x="262590" y="105159"/>
                </a:lnTo>
                <a:lnTo>
                  <a:pt x="266595" y="134078"/>
                </a:lnTo>
                <a:lnTo>
                  <a:pt x="265884" y="149795"/>
                </a:lnTo>
                <a:lnTo>
                  <a:pt x="255562" y="193256"/>
                </a:lnTo>
                <a:lnTo>
                  <a:pt x="234498" y="229757"/>
                </a:lnTo>
                <a:lnTo>
                  <a:pt x="204675" y="257467"/>
                </a:lnTo>
                <a:lnTo>
                  <a:pt x="168075" y="274557"/>
                </a:lnTo>
                <a:lnTo>
                  <a:pt x="140889" y="279145"/>
                </a:lnTo>
                <a:lnTo>
                  <a:pt x="125585" y="278430"/>
                </a:lnTo>
                <a:lnTo>
                  <a:pt x="83435" y="267796"/>
                </a:lnTo>
                <a:lnTo>
                  <a:pt x="48192" y="246018"/>
                </a:lnTo>
                <a:lnTo>
                  <a:pt x="21475" y="215138"/>
                </a:lnTo>
                <a:lnTo>
                  <a:pt x="4903" y="177197"/>
                </a:lnTo>
                <a:lnTo>
                  <a:pt x="0" y="1396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99100" y="49030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45816" y="0"/>
                </a:moveTo>
                <a:lnTo>
                  <a:pt x="8600" y="20113"/>
                </a:lnTo>
                <a:lnTo>
                  <a:pt x="0" y="43575"/>
                </a:lnTo>
                <a:lnTo>
                  <a:pt x="919" y="51474"/>
                </a:lnTo>
                <a:lnTo>
                  <a:pt x="36370" y="82619"/>
                </a:lnTo>
                <a:lnTo>
                  <a:pt x="72175" y="86449"/>
                </a:lnTo>
                <a:lnTo>
                  <a:pt x="85864" y="81818"/>
                </a:lnTo>
                <a:lnTo>
                  <a:pt x="97441" y="74412"/>
                </a:lnTo>
                <a:lnTo>
                  <a:pt x="106346" y="64510"/>
                </a:lnTo>
                <a:lnTo>
                  <a:pt x="112020" y="52393"/>
                </a:lnTo>
                <a:lnTo>
                  <a:pt x="113903" y="38342"/>
                </a:lnTo>
                <a:lnTo>
                  <a:pt x="110448" y="27779"/>
                </a:lnTo>
                <a:lnTo>
                  <a:pt x="64445" y="1025"/>
                </a:lnTo>
                <a:lnTo>
                  <a:pt x="4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99100" y="4903073"/>
            <a:ext cx="113903" cy="86449"/>
          </a:xfrm>
          <a:custGeom>
            <a:avLst/>
            <a:gdLst/>
            <a:ahLst/>
            <a:cxnLst/>
            <a:rect l="l" t="t" r="r" b="b"/>
            <a:pathLst>
              <a:path w="113903" h="86449">
                <a:moveTo>
                  <a:pt x="0" y="43575"/>
                </a:moveTo>
                <a:lnTo>
                  <a:pt x="31015" y="4035"/>
                </a:lnTo>
                <a:lnTo>
                  <a:pt x="45816" y="0"/>
                </a:lnTo>
                <a:lnTo>
                  <a:pt x="64444" y="1025"/>
                </a:lnTo>
                <a:lnTo>
                  <a:pt x="103591" y="18408"/>
                </a:lnTo>
                <a:lnTo>
                  <a:pt x="113903" y="38342"/>
                </a:lnTo>
                <a:lnTo>
                  <a:pt x="112020" y="52393"/>
                </a:lnTo>
                <a:lnTo>
                  <a:pt x="106346" y="64510"/>
                </a:lnTo>
                <a:lnTo>
                  <a:pt x="97441" y="74412"/>
                </a:lnTo>
                <a:lnTo>
                  <a:pt x="85864" y="81818"/>
                </a:lnTo>
                <a:lnTo>
                  <a:pt x="72175" y="86449"/>
                </a:lnTo>
                <a:lnTo>
                  <a:pt x="52841" y="85788"/>
                </a:lnTo>
                <a:lnTo>
                  <a:pt x="12379" y="70081"/>
                </a:lnTo>
                <a:lnTo>
                  <a:pt x="0" y="43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67350" y="21526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7350" y="215265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685800" y="0"/>
                </a:lnTo>
                <a:lnTo>
                  <a:pt x="6858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42045" y="2189256"/>
            <a:ext cx="14160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707" rIns="0" bIns="0" rtlCol="0">
            <a:noAutofit/>
          </a:bodyPr>
          <a:lstStyle/>
          <a:p>
            <a:pPr marL="1713864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7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4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5760"/>
            <a:ext cx="7892415" cy="3799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494030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35" dirty="0">
                <a:latin typeface="Calibri"/>
                <a:cs typeface="Calibri"/>
              </a:rPr>
              <a:t>s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-35" dirty="0">
                <a:latin typeface="Calibri"/>
                <a:cs typeface="Calibri"/>
              </a:rPr>
              <a:t>a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45" dirty="0">
                <a:latin typeface="Calibri"/>
                <a:cs typeface="Calibri"/>
              </a:rPr>
              <a:t>i</a:t>
            </a:r>
            <a:r>
              <a:rPr sz="2400" i="1" spc="0" dirty="0">
                <a:latin typeface="Calibri"/>
                <a:cs typeface="Calibri"/>
              </a:rPr>
              <a:t>c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0" dirty="0">
                <a:latin typeface="Calibri"/>
                <a:cs typeface="Calibri"/>
              </a:rPr>
              <a:t>m</a:t>
            </a:r>
            <a:r>
              <a:rPr sz="2400" i="1" spc="-65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35" dirty="0">
                <a:latin typeface="Calibri"/>
                <a:cs typeface="Calibri"/>
              </a:rPr>
              <a:t>ho</a:t>
            </a:r>
            <a:r>
              <a:rPr sz="2400" i="1" spc="0" dirty="0">
                <a:latin typeface="Calibri"/>
                <a:cs typeface="Calibri"/>
              </a:rPr>
              <a:t>d</a:t>
            </a:r>
            <a:r>
              <a:rPr sz="2400" i="1" spc="1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</a:t>
            </a:r>
            <a:r>
              <a:rPr sz="2400" b="1" spc="-4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hou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0" dirty="0">
                <a:latin typeface="Calibri"/>
                <a:cs typeface="Calibri"/>
              </a:rPr>
              <a:t>alling 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b="1" spc="-15" dirty="0">
                <a:latin typeface="Calibri"/>
                <a:cs typeface="Calibri"/>
              </a:rPr>
              <a:t>j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355600" marR="368300" indent="-342900">
              <a:lnSpc>
                <a:spcPts val="26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u="heavy" spc="25" dirty="0">
                <a:latin typeface="Calibri"/>
                <a:cs typeface="Calibri"/>
              </a:rPr>
              <a:t>b</a:t>
            </a:r>
            <a:r>
              <a:rPr sz="2400" u="heavy" spc="-15" dirty="0">
                <a:latin typeface="Calibri"/>
                <a:cs typeface="Calibri"/>
              </a:rPr>
              <a:t>e</a:t>
            </a:r>
            <a:r>
              <a:rPr sz="2400" u="heavy" spc="45" dirty="0">
                <a:latin typeface="Calibri"/>
                <a:cs typeface="Calibri"/>
              </a:rPr>
              <a:t>l</a:t>
            </a:r>
            <a:r>
              <a:rPr sz="2400" u="heavy" spc="30" dirty="0">
                <a:latin typeface="Calibri"/>
                <a:cs typeface="Calibri"/>
              </a:rPr>
              <a:t>o</a:t>
            </a:r>
            <a:r>
              <a:rPr sz="2400" u="heavy" spc="40" dirty="0">
                <a:latin typeface="Calibri"/>
                <a:cs typeface="Calibri"/>
              </a:rPr>
              <a:t>n</a:t>
            </a:r>
            <a:r>
              <a:rPr sz="2400" u="heavy" spc="-30" dirty="0">
                <a:latin typeface="Calibri"/>
                <a:cs typeface="Calibri"/>
              </a:rPr>
              <a:t>g</a:t>
            </a:r>
            <a:r>
              <a:rPr sz="2400" u="heavy" spc="0" dirty="0">
                <a:latin typeface="Calibri"/>
                <a:cs typeface="Calibri"/>
              </a:rPr>
              <a:t>s</a:t>
            </a:r>
            <a:r>
              <a:rPr sz="2400" u="heavy" spc="-240" dirty="0">
                <a:latin typeface="Times New Roman"/>
                <a:cs typeface="Times New Roman"/>
              </a:rPr>
              <a:t> </a:t>
            </a:r>
            <a:r>
              <a:rPr sz="2400" u="heavy" spc="-15" dirty="0">
                <a:latin typeface="Calibri"/>
                <a:cs typeface="Calibri"/>
              </a:rPr>
              <a:t>t</a:t>
            </a:r>
            <a:r>
              <a:rPr sz="2400" u="heavy" spc="0" dirty="0">
                <a:latin typeface="Calibri"/>
                <a:cs typeface="Calibri"/>
              </a:rPr>
              <a:t>o</a:t>
            </a:r>
            <a:r>
              <a:rPr sz="2400" u="heavy" spc="-65" dirty="0">
                <a:latin typeface="Times New Roman"/>
                <a:cs typeface="Times New Roman"/>
              </a:rPr>
              <a:t> </a:t>
            </a:r>
            <a:r>
              <a:rPr sz="2400" u="heavy" spc="0" dirty="0">
                <a:latin typeface="Calibri"/>
                <a:cs typeface="Calibri"/>
              </a:rPr>
              <a:t>a</a:t>
            </a:r>
            <a:r>
              <a:rPr sz="2400" u="heavy" spc="-50" dirty="0">
                <a:latin typeface="Times New Roman"/>
                <a:cs typeface="Times New Roman"/>
              </a:rPr>
              <a:t> </a:t>
            </a:r>
            <a:r>
              <a:rPr sz="2400" u="heavy" spc="-25" dirty="0">
                <a:latin typeface="Calibri"/>
                <a:cs typeface="Calibri"/>
              </a:rPr>
              <a:t>c</a:t>
            </a:r>
            <a:r>
              <a:rPr sz="2400" u="heavy" spc="45" dirty="0">
                <a:latin typeface="Calibri"/>
                <a:cs typeface="Calibri"/>
              </a:rPr>
              <a:t>l</a:t>
            </a:r>
            <a:r>
              <a:rPr sz="2400" u="heavy" spc="-50" dirty="0">
                <a:latin typeface="Calibri"/>
                <a:cs typeface="Calibri"/>
              </a:rPr>
              <a:t>a</a:t>
            </a:r>
            <a:r>
              <a:rPr sz="2400" u="heavy" spc="-4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buFont typeface="Arial"/>
              <a:buChar char="•"/>
            </a:pPr>
            <a:endParaRPr sz="600" dirty="0"/>
          </a:p>
          <a:p>
            <a:pPr marL="355600" marR="349250" indent="-342900">
              <a:lnSpc>
                <a:spcPts val="2600"/>
              </a:lnSpc>
              <a:buFont typeface="Arial"/>
              <a:buChar char="•"/>
              <a:tabLst>
                <a:tab pos="354965" algn="l"/>
                <a:tab pos="4572000" algn="l"/>
              </a:tabLst>
            </a:pPr>
            <a:r>
              <a:rPr sz="2400" spc="-65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lang="ko-KR" altLang="en-US"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34CA1"/>
                </a:solidFill>
                <a:latin typeface="Courier New"/>
                <a:cs typeface="Courier New"/>
              </a:rPr>
              <a:t>stati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c</a:t>
            </a:r>
            <a:r>
              <a:rPr sz="2400" b="1" spc="-68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50" dirty="0">
                <a:latin typeface="Calibri"/>
                <a:cs typeface="Calibri"/>
              </a:rPr>
              <a:t>is 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publi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c</a:t>
            </a:r>
            <a:r>
              <a:rPr sz="1800" b="1" spc="-6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a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ti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c</a:t>
            </a:r>
            <a:r>
              <a:rPr sz="1800" b="1" spc="-6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re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u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rn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d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Typ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1800" b="1" spc="-60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y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M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et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h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o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d(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p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a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ra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m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1800" b="1" spc="20" dirty="0">
                <a:solidFill>
                  <a:srgbClr val="034CA1"/>
                </a:solidFill>
                <a:latin typeface="Courier New"/>
                <a:cs typeface="Courier New"/>
              </a:rPr>
              <a:t>te</a:t>
            </a:r>
            <a:r>
              <a:rPr sz="1800" b="1" spc="15" dirty="0">
                <a:solidFill>
                  <a:srgbClr val="034CA1"/>
                </a:solidFill>
                <a:latin typeface="Courier New"/>
                <a:cs typeface="Courier New"/>
              </a:rPr>
              <a:t>r</a:t>
            </a:r>
            <a:r>
              <a:rPr sz="1800" b="1" spc="-85" dirty="0">
                <a:solidFill>
                  <a:srgbClr val="034CA1"/>
                </a:solidFill>
                <a:latin typeface="Courier New"/>
                <a:cs typeface="Courier New"/>
              </a:rPr>
              <a:t>s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solidFill>
                  <a:srgbClr val="034CA1"/>
                </a:solidFill>
                <a:latin typeface="Courier New"/>
                <a:cs typeface="Courier New"/>
              </a:rPr>
              <a:t>{</a:t>
            </a:r>
            <a:r>
              <a:rPr sz="1800" b="1" spc="3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r>
              <a:rPr sz="1800" b="1" spc="3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r>
              <a:rPr sz="1800" b="1" spc="-6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.</a:t>
            </a:r>
            <a:r>
              <a:rPr sz="1800" b="1" spc="3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1800" b="1" spc="0" dirty="0">
                <a:solidFill>
                  <a:srgbClr val="034CA1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9"/>
              </a:spcBef>
            </a:pPr>
            <a:endParaRPr sz="650" dirty="0"/>
          </a:p>
          <a:p>
            <a:pPr marL="355600" marR="12700" indent="-342900">
              <a:lnSpc>
                <a:spcPts val="26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lli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ct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returnedValue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MyClass.myMetho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d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(arguments);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707" rIns="0" bIns="0" rtlCol="0">
            <a:noAutofit/>
          </a:bodyPr>
          <a:lstStyle/>
          <a:p>
            <a:pPr marL="1713864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7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4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173068"/>
            <a:ext cx="9144000" cy="52570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707" rIns="0" bIns="0" rtlCol="0">
            <a:noAutofit/>
          </a:bodyPr>
          <a:lstStyle/>
          <a:p>
            <a:pPr marL="1713864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-7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20" dirty="0">
                <a:latin typeface="Calibri"/>
                <a:cs typeface="Calibri"/>
              </a:rPr>
              <a:t>c</a:t>
            </a:r>
            <a:r>
              <a:rPr sz="4400" spc="4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e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0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1762"/>
            <a:ext cx="9144000" cy="36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247" rIns="0" bIns="0" rtlCol="0">
            <a:noAutofit/>
          </a:bodyPr>
          <a:lstStyle/>
          <a:p>
            <a:pPr marL="3009265">
              <a:lnSpc>
                <a:spcPct val="100000"/>
              </a:lnSpc>
            </a:pPr>
            <a:r>
              <a:rPr sz="3200" spc="-70" dirty="0">
                <a:latin typeface="Calibri"/>
                <a:cs typeface="Calibri"/>
              </a:rPr>
              <a:t>M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9520"/>
            <a:ext cx="8001634" cy="4740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2800" spc="-6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spc="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k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55" dirty="0">
                <a:latin typeface="Calibri"/>
                <a:cs typeface="Calibri"/>
              </a:rPr>
              <a:t>tat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300"/>
              </a:lnSpc>
              <a:spcBef>
                <a:spcPts val="39"/>
              </a:spcBef>
              <a:buFont typeface="Arial"/>
              <a:buChar char="•"/>
            </a:pPr>
            <a:endParaRPr sz="13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165" dirty="0">
                <a:latin typeface="Calibri"/>
                <a:cs typeface="Calibri"/>
              </a:rPr>
              <a:t>Y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P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15" dirty="0">
                <a:latin typeface="Courier New"/>
                <a:cs typeface="Courier New"/>
              </a:rPr>
              <a:t>mai</a:t>
            </a:r>
            <a:r>
              <a:rPr sz="2800" b="1" spc="0" dirty="0">
                <a:latin typeface="Courier New"/>
                <a:cs typeface="Courier New"/>
              </a:rPr>
              <a:t>n</a:t>
            </a:r>
            <a:r>
              <a:rPr sz="2800" b="1" spc="-1165" dirty="0"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0" dirty="0">
                <a:latin typeface="Calibri"/>
                <a:cs typeface="Calibri"/>
              </a:rPr>
              <a:t>ss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100"/>
              </a:lnSpc>
              <a:spcBef>
                <a:spcPts val="48"/>
              </a:spcBef>
              <a:buFont typeface="Arial"/>
              <a:buChar char="•"/>
            </a:pPr>
            <a:endParaRPr sz="1100"/>
          </a:p>
          <a:p>
            <a:pPr marL="355600" marR="12700" indent="-342900">
              <a:lnSpc>
                <a:spcPct val="789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 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er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9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 </a:t>
            </a:r>
            <a:r>
              <a:rPr sz="2800" spc="-45" dirty="0">
                <a:latin typeface="Calibri"/>
                <a:cs typeface="Calibri"/>
              </a:rPr>
              <a:t>al</a:t>
            </a:r>
            <a:r>
              <a:rPr sz="2800" spc="0" dirty="0">
                <a:latin typeface="Calibri"/>
                <a:cs typeface="Calibri"/>
              </a:rPr>
              <a:t>so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45" dirty="0">
                <a:latin typeface="Calibri"/>
                <a:cs typeface="Calibri"/>
              </a:rPr>
              <a:t>f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8"/>
              </a:spcBef>
              <a:buFont typeface="Arial"/>
              <a:buChar char="•"/>
            </a:pPr>
            <a:endParaRPr sz="600"/>
          </a:p>
          <a:p>
            <a:pPr marL="762000" marR="17780" lvl="1" indent="-292100">
              <a:lnSpc>
                <a:spcPct val="799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t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to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4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ra</a:t>
            </a:r>
            <a:r>
              <a:rPr sz="2400" spc="-2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48"/>
              </a:spcBef>
              <a:buFont typeface="Arial"/>
              <a:buChar char="–"/>
            </a:pPr>
            <a:endParaRPr sz="550"/>
          </a:p>
          <a:p>
            <a:pPr marL="762000" marR="203200" lvl="1" indent="-292100" algn="just">
              <a:lnSpc>
                <a:spcPct val="799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ud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35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5" dirty="0">
                <a:latin typeface="Calibri"/>
                <a:cs typeface="Calibri"/>
              </a:rPr>
              <a:t>od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19939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t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g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[</a:t>
            </a:r>
            <a:r>
              <a:rPr sz="4400" spc="15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]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40" y="6434772"/>
            <a:ext cx="2032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911465" cy="4305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7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m</a:t>
            </a:r>
            <a:r>
              <a:rPr sz="3200" spc="-35" dirty="0">
                <a:latin typeface="Calibri"/>
                <a:cs typeface="Calibri"/>
              </a:rPr>
              <a:t>ai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d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60"/>
              </a:spcBef>
              <a:buFont typeface="Arial"/>
              <a:buChar char="•"/>
            </a:pPr>
            <a:endParaRPr sz="13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omm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d-</a:t>
            </a:r>
            <a:r>
              <a:rPr sz="3200" spc="-35" dirty="0">
                <a:latin typeface="Calibri"/>
                <a:cs typeface="Calibri"/>
              </a:rPr>
              <a:t>li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2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J</a:t>
            </a:r>
            <a:r>
              <a:rPr sz="3200" spc="-135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a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67"/>
              </a:spcBef>
              <a:buFont typeface="Arial"/>
              <a:buChar char="•"/>
            </a:pPr>
            <a:endParaRPr sz="1300" dirty="0"/>
          </a:p>
          <a:p>
            <a:pPr marL="355600" marR="12700" indent="-342900">
              <a:lnSpc>
                <a:spcPct val="998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-80" dirty="0">
                <a:latin typeface="Calibri"/>
                <a:cs typeface="Calibri"/>
              </a:rPr>
              <a:t>W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pp</a:t>
            </a:r>
            <a:r>
              <a:rPr sz="3200" spc="-35" dirty="0">
                <a:latin typeface="Calibri"/>
                <a:cs typeface="Calibri"/>
              </a:rPr>
              <a:t>li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15" dirty="0">
                <a:latin typeface="Calibri"/>
                <a:cs typeface="Calibri"/>
              </a:rPr>
              <a:t>un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un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s</a:t>
            </a:r>
            <a:r>
              <a:rPr sz="3200" spc="-65" dirty="0">
                <a:latin typeface="Calibri"/>
                <a:cs typeface="Calibri"/>
              </a:rPr>
              <a:t>y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ss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mm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nd</a:t>
            </a:r>
            <a:r>
              <a:rPr sz="3200" spc="20" dirty="0">
                <a:latin typeface="Calibri"/>
                <a:cs typeface="Calibri"/>
              </a:rPr>
              <a:t>-</a:t>
            </a:r>
            <a:r>
              <a:rPr sz="3200" spc="-35" dirty="0">
                <a:latin typeface="Calibri"/>
                <a:cs typeface="Calibri"/>
              </a:rPr>
              <a:t>li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2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s 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pp</a:t>
            </a:r>
            <a:r>
              <a:rPr sz="3200" spc="-35" dirty="0">
                <a:latin typeface="Calibri"/>
                <a:cs typeface="Calibri"/>
              </a:rPr>
              <a:t>li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35" dirty="0">
                <a:latin typeface="Calibri"/>
                <a:cs typeface="Calibri"/>
              </a:rPr>
              <a:t>ai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v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130" dirty="0">
                <a:latin typeface="Calibri"/>
                <a:cs typeface="Calibri"/>
              </a:rPr>
              <a:t>r</a:t>
            </a:r>
            <a:r>
              <a:rPr sz="3200" spc="-1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70" rIns="0" bIns="0" rtlCol="0">
            <a:noAutofit/>
          </a:bodyPr>
          <a:lstStyle/>
          <a:p>
            <a:pPr marL="245237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10" dirty="0">
                <a:latin typeface="Calibri"/>
                <a:cs typeface="Calibri"/>
              </a:rPr>
              <a:t>t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5" dirty="0">
                <a:latin typeface="Calibri"/>
                <a:cs typeface="Calibri"/>
              </a:rPr>
              <a:t>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92" y="1433095"/>
            <a:ext cx="4182308" cy="1489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endParaRPr sz="2400" dirty="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lang="en" altLang="ko-KR" sz="2400" spc="-65" dirty="0">
                <a:cs typeface="Calibri"/>
              </a:rPr>
              <a:t>V</a:t>
            </a:r>
            <a:r>
              <a:rPr lang="en" altLang="ko-KR" sz="2400" spc="-50" dirty="0">
                <a:cs typeface="Calibri"/>
              </a:rPr>
              <a:t>ar</a:t>
            </a:r>
            <a:r>
              <a:rPr lang="en" altLang="ko-KR" sz="2400" spc="50" dirty="0">
                <a:cs typeface="Calibri"/>
              </a:rPr>
              <a:t>i</a:t>
            </a:r>
            <a:r>
              <a:rPr lang="en" altLang="ko-KR" sz="2400" spc="-50" dirty="0">
                <a:cs typeface="Calibri"/>
              </a:rPr>
              <a:t>a</a:t>
            </a:r>
            <a:r>
              <a:rPr lang="en" altLang="ko-KR" sz="2400" spc="35" dirty="0">
                <a:cs typeface="Calibri"/>
              </a:rPr>
              <a:t>b</a:t>
            </a:r>
            <a:r>
              <a:rPr lang="en" altLang="ko-KR" sz="2400" spc="50" dirty="0">
                <a:cs typeface="Calibri"/>
              </a:rPr>
              <a:t>l</a:t>
            </a:r>
            <a:r>
              <a:rPr lang="en" altLang="ko-KR" sz="2400" spc="-10" dirty="0">
                <a:cs typeface="Calibri"/>
              </a:rPr>
              <a:t>e</a:t>
            </a:r>
            <a:r>
              <a:rPr lang="en" altLang="ko-KR" sz="2400" dirty="0"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spc="-65" dirty="0">
                <a:latin typeface="Calibri"/>
                <a:cs typeface="Calibri"/>
              </a:rPr>
              <a:t>Method</a:t>
            </a: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</a:tabLst>
            </a:pPr>
            <a:r>
              <a:rPr lang="en-US" sz="2400" spc="-65" dirty="0">
                <a:latin typeface="Calibri"/>
                <a:cs typeface="Calibri"/>
              </a:rPr>
              <a:t>Math Method </a:t>
            </a: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</a:tabLst>
            </a:pPr>
            <a:r>
              <a:rPr lang="en-US" sz="2400" spc="-65" dirty="0">
                <a:latin typeface="Calibri"/>
                <a:cs typeface="Calibri"/>
              </a:rPr>
              <a:t>Boxing/</a:t>
            </a:r>
            <a:r>
              <a:rPr lang="en-US" sz="2400" spc="-65" dirty="0" err="1">
                <a:latin typeface="Calibri"/>
                <a:cs typeface="Calibri"/>
              </a:rPr>
              <a:t>UnBoxing</a:t>
            </a:r>
            <a:endParaRPr lang="en-US" sz="2400" spc="-65" dirty="0">
              <a:latin typeface="Calibri"/>
              <a:cs typeface="Calibri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</a:tabLst>
            </a:pPr>
            <a:r>
              <a:rPr lang="en-US" sz="2400" spc="-65" dirty="0">
                <a:latin typeface="Calibri"/>
                <a:cs typeface="Calibri"/>
              </a:rPr>
              <a:t>Call by Value</a:t>
            </a: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</a:tabLst>
            </a:pPr>
            <a:r>
              <a:rPr lang="en-US" sz="2400" spc="-65" dirty="0" err="1">
                <a:latin typeface="Calibri"/>
                <a:cs typeface="Calibri"/>
              </a:rPr>
              <a:t>Git</a:t>
            </a:r>
            <a:r>
              <a:rPr lang="en-US" sz="2400" spc="-65" dirty="0">
                <a:latin typeface="Calibri"/>
                <a:cs typeface="Calibri"/>
              </a:rPr>
              <a:t> LAB</a:t>
            </a: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0416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7406" y="472757"/>
            <a:ext cx="2889250" cy="681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t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1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3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g</a:t>
            </a:r>
            <a:r>
              <a:rPr sz="4400" spc="-25" dirty="0">
                <a:latin typeface="Calibri"/>
                <a:cs typeface="Calibri"/>
              </a:rPr>
              <a:t>s</a:t>
            </a:r>
            <a:r>
              <a:rPr sz="4400" spc="-15" dirty="0">
                <a:latin typeface="Calibri"/>
                <a:cs typeface="Calibri"/>
              </a:rPr>
              <a:t>[</a:t>
            </a:r>
            <a:r>
              <a:rPr sz="4400" spc="155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]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276" y="1558836"/>
            <a:ext cx="6513195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800"/>
              </a:lnSpc>
              <a:buFont typeface="Arial"/>
              <a:buChar char="•"/>
              <a:tabLst>
                <a:tab pos="354965" algn="l"/>
              </a:tabLst>
            </a:pPr>
            <a:r>
              <a:rPr sz="3200" spc="25" dirty="0">
                <a:latin typeface="Calibri"/>
                <a:cs typeface="Calibri"/>
              </a:rPr>
              <a:t>F</a:t>
            </a:r>
            <a:r>
              <a:rPr sz="3200" spc="-13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b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0" dirty="0">
                <a:latin typeface="Calibri"/>
                <a:cs typeface="Calibri"/>
              </a:rPr>
              <a:t>n </a:t>
            </a:r>
            <a:r>
              <a:rPr sz="3200" spc="20" dirty="0">
                <a:latin typeface="Calibri"/>
                <a:cs typeface="Calibri"/>
              </a:rPr>
              <a:t>-</a:t>
            </a:r>
            <a:r>
              <a:rPr sz="3200" spc="0" dirty="0">
                <a:latin typeface="Calibri"/>
                <a:cs typeface="Calibri"/>
              </a:rPr>
              <a:t>&gt;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0" dirty="0">
                <a:latin typeface="Calibri"/>
                <a:cs typeface="Calibri"/>
              </a:rPr>
              <a:t>n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40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500" y="2717800"/>
            <a:ext cx="4140200" cy="334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7700" y="2705100"/>
            <a:ext cx="3644900" cy="161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0400" y="4216400"/>
            <a:ext cx="3581400" cy="1409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22640" y="6434772"/>
            <a:ext cx="2032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127" rIns="0" bIns="0" rtlCol="0">
            <a:noAutofit/>
          </a:bodyPr>
          <a:lstStyle/>
          <a:p>
            <a:pPr marL="1764664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ourier New"/>
                <a:cs typeface="Courier New"/>
              </a:rPr>
              <a:t>Mat</a:t>
            </a:r>
            <a:r>
              <a:rPr sz="4400" b="1" spc="0" dirty="0">
                <a:latin typeface="Courier New"/>
                <a:cs typeface="Courier New"/>
              </a:rPr>
              <a:t>h</a:t>
            </a:r>
            <a:r>
              <a:rPr sz="4400" b="1" spc="-1585" dirty="0">
                <a:latin typeface="Courier New"/>
                <a:cs typeface="Courier New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5340" y="6434772"/>
            <a:ext cx="177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39520"/>
            <a:ext cx="7672070" cy="1692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100" indent="-533400">
              <a:lnSpc>
                <a:spcPct val="100000"/>
              </a:lnSpc>
              <a:buFont typeface="Arial"/>
              <a:buChar char="•"/>
              <a:tabLst>
                <a:tab pos="54546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M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bu</a:t>
            </a:r>
            <a:r>
              <a:rPr sz="2400" spc="45" dirty="0">
                <a:latin typeface="Calibri"/>
                <a:cs typeface="Calibri"/>
              </a:rPr>
              <a:t>il</a:t>
            </a:r>
            <a:r>
              <a:rPr sz="2400" spc="-114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-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9"/>
              </a:spcBef>
              <a:buFont typeface="Arial"/>
              <a:buChar char="•"/>
            </a:pPr>
            <a:endParaRPr sz="600"/>
          </a:p>
          <a:p>
            <a:pPr marL="546100" indent="-533400">
              <a:lnSpc>
                <a:spcPct val="100000"/>
              </a:lnSpc>
              <a:buFont typeface="Arial"/>
              <a:buChar char="•"/>
              <a:tabLst>
                <a:tab pos="545465" algn="l"/>
              </a:tabLst>
            </a:pP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9"/>
              </a:spcBef>
              <a:buFont typeface="Arial"/>
              <a:buChar char="•"/>
            </a:pPr>
            <a:endParaRPr sz="600"/>
          </a:p>
          <a:p>
            <a:pPr marL="546100" indent="-533400">
              <a:lnSpc>
                <a:spcPct val="100000"/>
              </a:lnSpc>
              <a:buFont typeface="Arial"/>
              <a:buChar char="•"/>
              <a:tabLst>
                <a:tab pos="545465" algn="l"/>
              </a:tabLst>
            </a:pP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45" dirty="0">
                <a:latin typeface="Calibri"/>
                <a:cs typeface="Calibri"/>
              </a:rPr>
              <a:t>ll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mm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un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35" dirty="0">
                <a:latin typeface="Calibri"/>
                <a:cs typeface="Calibri"/>
              </a:rPr>
              <a:t>q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)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9"/>
              </a:spcBef>
              <a:buFont typeface="Arial"/>
              <a:buChar char="•"/>
            </a:pPr>
            <a:endParaRPr sz="500"/>
          </a:p>
          <a:p>
            <a:pPr marL="546100" indent="-533400">
              <a:lnSpc>
                <a:spcPct val="100000"/>
              </a:lnSpc>
              <a:buFont typeface="Arial"/>
              <a:buChar char="•"/>
              <a:tabLst>
                <a:tab pos="545465" algn="l"/>
              </a:tabLst>
            </a:pPr>
            <a:r>
              <a:rPr sz="2400" spc="-7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 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2775" y="6434772"/>
            <a:ext cx="3048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707" rIns="0" bIns="0" rtlCol="0">
            <a:noAutofit/>
          </a:bodyPr>
          <a:lstStyle/>
          <a:p>
            <a:pPr marL="1650364">
              <a:lnSpc>
                <a:spcPct val="100000"/>
              </a:lnSpc>
            </a:pPr>
            <a:r>
              <a:rPr sz="4400" spc="-45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h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114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ourier New"/>
                <a:cs typeface="Courier New"/>
              </a:rPr>
              <a:t>Mat</a:t>
            </a:r>
            <a:r>
              <a:rPr sz="4400" b="1" spc="0" dirty="0">
                <a:latin typeface="Courier New"/>
                <a:cs typeface="Courier New"/>
              </a:rPr>
              <a:t>h</a:t>
            </a:r>
            <a:r>
              <a:rPr sz="4400" b="1" spc="-1585" dirty="0">
                <a:latin typeface="Courier New"/>
                <a:cs typeface="Courier New"/>
              </a:rPr>
              <a:t> 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5600"/>
            <a:ext cx="7964170" cy="4317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842010" indent="-342900">
              <a:lnSpc>
                <a:spcPts val="27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35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spc="15" dirty="0">
                <a:solidFill>
                  <a:srgbClr val="034CA1"/>
                </a:solidFill>
                <a:latin typeface="Courier New"/>
                <a:cs typeface="Courier New"/>
              </a:rPr>
              <a:t>Mat</a:t>
            </a:r>
            <a:r>
              <a:rPr sz="2800" b="1" spc="0" dirty="0">
                <a:solidFill>
                  <a:srgbClr val="034CA1"/>
                </a:solidFill>
                <a:latin typeface="Courier New"/>
                <a:cs typeface="Courier New"/>
              </a:rPr>
              <a:t>h</a:t>
            </a:r>
            <a:r>
              <a:rPr sz="2800" b="1" spc="-116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800" spc="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p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20" dirty="0">
                <a:latin typeface="Calibri"/>
                <a:cs typeface="Calibri"/>
              </a:rPr>
              <a:t>ov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nu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er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d </a:t>
            </a:r>
            <a:r>
              <a:rPr sz="2800" spc="-60" dirty="0">
                <a:latin typeface="Calibri"/>
                <a:cs typeface="Calibri"/>
              </a:rPr>
              <a:t>mat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mat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8"/>
              </a:spcBef>
              <a:buFont typeface="Arial"/>
              <a:buChar char="•"/>
            </a:pPr>
            <a:endParaRPr sz="600" dirty="0"/>
          </a:p>
          <a:p>
            <a:pPr marL="762000" marR="571500" lvl="1" indent="-292100">
              <a:lnSpc>
                <a:spcPct val="799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5" dirty="0">
                <a:latin typeface="Calibri"/>
                <a:cs typeface="Calibri"/>
              </a:rPr>
              <a:t>oun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t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34CA1"/>
                </a:solidFill>
                <a:latin typeface="Courier New"/>
                <a:cs typeface="Courier New"/>
              </a:rPr>
              <a:t>java.lan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g</a:t>
            </a:r>
            <a:r>
              <a:rPr sz="2400" b="1" spc="-58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qu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34CA1"/>
                </a:solidFill>
                <a:latin typeface="Courier New"/>
                <a:cs typeface="Courier New"/>
              </a:rPr>
              <a:t>impor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t</a:t>
            </a:r>
            <a:r>
              <a:rPr sz="2400" b="1" spc="-78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300"/>
              </a:lnSpc>
              <a:spcBef>
                <a:spcPts val="49"/>
              </a:spcBef>
              <a:buFont typeface="Arial"/>
              <a:buChar char="–"/>
            </a:pPr>
            <a:endParaRPr sz="1300" dirty="0"/>
          </a:p>
          <a:p>
            <a:pPr marL="762000" marR="306070" lvl="1" indent="-292100">
              <a:lnSpc>
                <a:spcPct val="816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34CA1"/>
                </a:solidFill>
                <a:latin typeface="Courier New"/>
                <a:cs typeface="Courier New"/>
              </a:rPr>
              <a:t>Mat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h</a:t>
            </a:r>
            <a:r>
              <a:rPr sz="2400" b="1" spc="-78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lli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000"/>
              </a:lnSpc>
              <a:buFont typeface="Arial"/>
              <a:buChar char="–"/>
            </a:pPr>
            <a:endParaRPr sz="1000" dirty="0"/>
          </a:p>
          <a:p>
            <a:pPr lvl="1">
              <a:lnSpc>
                <a:spcPts val="1300"/>
              </a:lnSpc>
              <a:spcBef>
                <a:spcPts val="98"/>
              </a:spcBef>
              <a:buFont typeface="Arial"/>
              <a:buChar char="–"/>
            </a:pPr>
            <a:endParaRPr sz="1300" dirty="0"/>
          </a:p>
          <a:p>
            <a:pPr marL="762000" marR="12700" lvl="1" indent="-292100">
              <a:lnSpc>
                <a:spcPct val="79900"/>
              </a:lnSpc>
              <a:buFont typeface="Arial"/>
              <a:buChar char="–"/>
              <a:tabLst>
                <a:tab pos="762000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34CA1"/>
                </a:solidFill>
                <a:latin typeface="Courier New"/>
                <a:cs typeface="Courier New"/>
              </a:rPr>
              <a:t>Mat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h</a:t>
            </a:r>
            <a:r>
              <a:rPr sz="2400" b="1" spc="-78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E</a:t>
            </a:r>
            <a:r>
              <a:rPr sz="2400" b="1" spc="-88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(</a:t>
            </a:r>
            <a:r>
              <a:rPr sz="2400" i="1" spc="-20" dirty="0">
                <a:latin typeface="Monotype Corsiva"/>
                <a:cs typeface="Monotype Corsiva"/>
              </a:rPr>
              <a:t>e</a:t>
            </a:r>
            <a:r>
              <a:rPr sz="2400" i="1" spc="0" dirty="0">
                <a:latin typeface="Monotype Corsiva"/>
                <a:cs typeface="Monotype Corsiva"/>
              </a:rPr>
              <a:t>,</a:t>
            </a:r>
            <a:r>
              <a:rPr sz="2400" i="1" spc="40" dirty="0">
                <a:latin typeface="Monotype Corsiva"/>
                <a:cs typeface="Monotype Corsiva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b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40" dirty="0">
                <a:latin typeface="Calibri"/>
                <a:cs typeface="Calibri"/>
              </a:rPr>
              <a:t>h</a:t>
            </a:r>
            <a:r>
              <a:rPr sz="2400" spc="0" dirty="0">
                <a:latin typeface="Calibri"/>
                <a:cs typeface="Calibri"/>
              </a:rPr>
              <a:t>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34CA1"/>
                </a:solidFill>
                <a:latin typeface="Courier New"/>
                <a:cs typeface="Courier New"/>
              </a:rPr>
              <a:t>P</a:t>
            </a:r>
            <a:r>
              <a:rPr sz="2400" b="1" spc="0" dirty="0">
                <a:solidFill>
                  <a:srgbClr val="034CA1"/>
                </a:solidFill>
                <a:latin typeface="Courier New"/>
                <a:cs typeface="Courier New"/>
              </a:rPr>
              <a:t>I</a:t>
            </a:r>
            <a:r>
              <a:rPr sz="2400" b="1" spc="-88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(</a:t>
            </a:r>
            <a:r>
              <a:rPr sz="2400" spc="-370" dirty="0">
                <a:latin typeface="Arial"/>
                <a:cs typeface="Arial"/>
              </a:rPr>
              <a:t>π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141</a:t>
            </a:r>
            <a:r>
              <a:rPr sz="2400" spc="-15" dirty="0">
                <a:latin typeface="Calibri"/>
                <a:cs typeface="Calibri"/>
              </a:rPr>
              <a:t>5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762000">
              <a:lnSpc>
                <a:spcPts val="2300"/>
              </a:lnSpc>
            </a:pPr>
            <a:r>
              <a:rPr sz="2400" spc="-5" dirty="0">
                <a:latin typeface="Calibri"/>
                <a:cs typeface="Calibri"/>
              </a:rPr>
              <a:t>.)</a:t>
            </a:r>
            <a:endParaRPr sz="2400" dirty="0">
              <a:latin typeface="Calibri"/>
              <a:cs typeface="Calibri"/>
            </a:endParaRPr>
          </a:p>
          <a:p>
            <a:pPr marL="927100">
              <a:spcBef>
                <a:spcPts val="20"/>
              </a:spcBef>
            </a:pPr>
            <a:r>
              <a:rPr lang="en-US" altLang="ko-KR" sz="2000" b="1" dirty="0">
                <a:solidFill>
                  <a:srgbClr val="034CA1"/>
                </a:solidFill>
                <a:latin typeface="Courier New"/>
                <a:cs typeface="Courier New"/>
              </a:rPr>
              <a:t>Ex) </a:t>
            </a:r>
            <a:r>
              <a:rPr lang="en-US" altLang="ko-KR" sz="2000" b="1" dirty="0" err="1">
                <a:solidFill>
                  <a:srgbClr val="034CA1"/>
                </a:solidFill>
                <a:latin typeface="Courier New"/>
                <a:cs typeface="Courier New"/>
              </a:rPr>
              <a:t>Math.E</a:t>
            </a:r>
            <a:r>
              <a:rPr lang="en-US" altLang="ko-KR" sz="2000" b="1" dirty="0">
                <a:solidFill>
                  <a:srgbClr val="034CA1"/>
                </a:solidFill>
                <a:latin typeface="Courier New"/>
                <a:cs typeface="Courier New"/>
              </a:rPr>
              <a:t> , </a:t>
            </a:r>
            <a:r>
              <a:rPr lang="en-US" altLang="ko-KR" sz="2000" b="1" dirty="0" err="1">
                <a:solidFill>
                  <a:srgbClr val="034CA1"/>
                </a:solidFill>
                <a:latin typeface="Courier New"/>
                <a:cs typeface="Courier New"/>
              </a:rPr>
              <a:t>Math.PI</a:t>
            </a:r>
            <a:endParaRPr lang="en-US" altLang="ko-KR"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034CA1"/>
                </a:solidFill>
                <a:latin typeface="Courier New"/>
                <a:cs typeface="Courier New"/>
              </a:rPr>
              <a:t>area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Math.PI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*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radius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*</a:t>
            </a:r>
            <a:r>
              <a:rPr sz="2000" b="1" spc="-5" dirty="0">
                <a:solidFill>
                  <a:srgbClr val="034CA1"/>
                </a:solidFill>
                <a:latin typeface="Courier New"/>
                <a:cs typeface="Courier New"/>
              </a:rPr>
              <a:t> </a:t>
            </a:r>
            <a:r>
              <a:rPr sz="2000" b="1" spc="0" dirty="0">
                <a:solidFill>
                  <a:srgbClr val="034CA1"/>
                </a:solidFill>
                <a:latin typeface="Courier New"/>
                <a:cs typeface="Courier New"/>
              </a:rPr>
              <a:t>radius;</a:t>
            </a:r>
            <a:endParaRPr lang="en-US" sz="2000" b="1" spc="0" dirty="0">
              <a:solidFill>
                <a:srgbClr val="034CA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767" rIns="0" bIns="0" rtlCol="0">
            <a:noAutofit/>
          </a:bodyPr>
          <a:lstStyle/>
          <a:p>
            <a:pPr marL="240665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W</a:t>
            </a:r>
            <a:r>
              <a:rPr sz="3600" spc="10" dirty="0">
                <a:latin typeface="Calibri"/>
                <a:cs typeface="Calibri"/>
              </a:rPr>
              <a:t>h</a:t>
            </a:r>
            <a:r>
              <a:rPr sz="3600" spc="-3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t</a:t>
            </a:r>
            <a:r>
              <a:rPr sz="3600" spc="-10" dirty="0">
                <a:latin typeface="Calibri"/>
                <a:cs typeface="Calibri"/>
              </a:rPr>
              <a:t>'s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b="1" spc="-55" dirty="0">
                <a:latin typeface="Calibri"/>
                <a:cs typeface="Calibri"/>
              </a:rPr>
              <a:t>d</a:t>
            </a:r>
            <a:r>
              <a:rPr sz="3600" b="1" spc="5" dirty="0">
                <a:latin typeface="Calibri"/>
                <a:cs typeface="Calibri"/>
              </a:rPr>
              <a:t>i</a:t>
            </a:r>
            <a:r>
              <a:rPr sz="3600" b="1" spc="-40" dirty="0">
                <a:latin typeface="Calibri"/>
                <a:cs typeface="Calibri"/>
              </a:rPr>
              <a:t>f</a:t>
            </a:r>
            <a:r>
              <a:rPr sz="3600" b="1" spc="-140" dirty="0">
                <a:latin typeface="Calibri"/>
                <a:cs typeface="Calibri"/>
              </a:rPr>
              <a:t>f</a:t>
            </a:r>
            <a:r>
              <a:rPr sz="3600" b="1" spc="-15" dirty="0">
                <a:latin typeface="Calibri"/>
                <a:cs typeface="Calibri"/>
              </a:rPr>
              <a:t>e</a:t>
            </a:r>
            <a:r>
              <a:rPr sz="3600" b="1" spc="15" dirty="0">
                <a:latin typeface="Calibri"/>
                <a:cs typeface="Calibri"/>
              </a:rPr>
              <a:t>r</a:t>
            </a:r>
            <a:r>
              <a:rPr sz="3600" b="1" spc="-15" dirty="0">
                <a:latin typeface="Calibri"/>
                <a:cs typeface="Calibri"/>
              </a:rPr>
              <a:t>e</a:t>
            </a:r>
            <a:r>
              <a:rPr sz="3600" b="1" spc="-55" dirty="0">
                <a:latin typeface="Calibri"/>
                <a:cs typeface="Calibri"/>
              </a:rPr>
              <a:t>n</a:t>
            </a:r>
            <a:r>
              <a:rPr sz="3600" b="1" spc="-15" dirty="0">
                <a:latin typeface="Calibri"/>
                <a:cs typeface="Calibri"/>
              </a:rPr>
              <a:t>t</a:t>
            </a:r>
            <a:r>
              <a:rPr sz="3600" b="1" spc="1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10" dirty="0">
                <a:latin typeface="Calibri"/>
                <a:cs typeface="Calibri"/>
              </a:rPr>
              <a:t>b</a:t>
            </a:r>
            <a:r>
              <a:rPr sz="3600" spc="0" dirty="0">
                <a:latin typeface="Calibri"/>
                <a:cs typeface="Calibri"/>
              </a:rPr>
              <a:t>o</a:t>
            </a:r>
            <a:r>
              <a:rPr sz="3600" spc="10" dirty="0">
                <a:latin typeface="Calibri"/>
                <a:cs typeface="Calibri"/>
              </a:rPr>
              <a:t>u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M</a:t>
            </a:r>
            <a:r>
              <a:rPr sz="3600" spc="-45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t</a:t>
            </a:r>
            <a:r>
              <a:rPr sz="3600" spc="0" dirty="0">
                <a:latin typeface="Calibri"/>
                <a:cs typeface="Calibri"/>
              </a:rPr>
              <a:t>h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C</a:t>
            </a:r>
            <a:r>
              <a:rPr sz="3600" spc="-25" dirty="0">
                <a:latin typeface="Calibri"/>
                <a:cs typeface="Calibri"/>
              </a:rPr>
              <a:t>la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0" dirty="0"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40" y="6434772"/>
            <a:ext cx="2032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863205" cy="4345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00" indent="-431800">
              <a:lnSpc>
                <a:spcPct val="100000"/>
              </a:lnSpc>
              <a:buFont typeface="Arial"/>
              <a:buChar char="•"/>
              <a:tabLst>
                <a:tab pos="443865" algn="l"/>
              </a:tabLst>
            </a:pP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110" dirty="0">
                <a:latin typeface="Calibri"/>
                <a:cs typeface="Calibri"/>
              </a:rPr>
              <a:t>t</a:t>
            </a:r>
            <a:r>
              <a:rPr sz="3200" spc="-210" dirty="0">
                <a:latin typeface="Calibri"/>
                <a:cs typeface="Calibri"/>
              </a:rPr>
              <a:t>’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25" dirty="0">
                <a:latin typeface="Calibri"/>
                <a:cs typeface="Calibri"/>
              </a:rPr>
              <a:t>f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f</a:t>
            </a:r>
            <a:r>
              <a:rPr sz="3200" spc="-13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65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J</a:t>
            </a:r>
            <a:r>
              <a:rPr sz="3200" spc="-135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0"/>
              </a:spcBef>
              <a:buFont typeface="Arial"/>
              <a:buChar char="•"/>
            </a:pPr>
            <a:endParaRPr sz="65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837565" algn="l"/>
              </a:tabLst>
            </a:pP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“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ss</a:t>
            </a:r>
            <a:r>
              <a:rPr sz="2800" spc="0" dirty="0">
                <a:latin typeface="Calibri"/>
                <a:cs typeface="Calibri"/>
              </a:rPr>
              <a:t>”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900"/>
              </a:lnSpc>
              <a:buFont typeface="Arial"/>
              <a:buChar char="–"/>
            </a:pPr>
            <a:endParaRPr sz="900" dirty="0"/>
          </a:p>
          <a:p>
            <a:pPr marL="762000" marR="839469" lvl="1" indent="-292100">
              <a:lnSpc>
                <a:spcPts val="3300"/>
              </a:lnSpc>
              <a:buFont typeface="Arial"/>
              <a:buChar char="–"/>
              <a:tabLst>
                <a:tab pos="837565" algn="l"/>
              </a:tabLst>
            </a:pPr>
            <a:r>
              <a:rPr sz="2800" spc="-12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(</a:t>
            </a:r>
            <a:r>
              <a:rPr sz="2800" spc="30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3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3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750"/>
              </a:lnSpc>
              <a:spcBef>
                <a:spcPts val="49"/>
              </a:spcBef>
              <a:buFont typeface="Arial"/>
              <a:buChar char="–"/>
            </a:pPr>
            <a:endParaRPr sz="750" dirty="0"/>
          </a:p>
          <a:p>
            <a:pPr marL="762000" marR="956310" lvl="1" indent="-292100">
              <a:lnSpc>
                <a:spcPts val="3300"/>
              </a:lnSpc>
              <a:buFont typeface="Arial"/>
              <a:buChar char="–"/>
              <a:tabLst>
                <a:tab pos="837565" algn="l"/>
              </a:tabLst>
            </a:pP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ee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ia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(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25" dirty="0">
                <a:latin typeface="Calibri"/>
                <a:cs typeface="Calibri"/>
              </a:rPr>
              <a:t>pub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5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500"/>
              </a:lnSpc>
              <a:spcBef>
                <a:spcPts val="40"/>
              </a:spcBef>
              <a:buFont typeface="Arial"/>
              <a:buChar char="–"/>
            </a:pPr>
            <a:endParaRPr sz="500" dirty="0"/>
          </a:p>
          <a:p>
            <a:pPr marL="838200" lvl="1" indent="-368300">
              <a:lnSpc>
                <a:spcPct val="100000"/>
              </a:lnSpc>
              <a:buFont typeface="Arial"/>
              <a:buChar char="–"/>
              <a:tabLst>
                <a:tab pos="837565" algn="l"/>
              </a:tabLst>
            </a:pP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ia</a:t>
            </a:r>
            <a:r>
              <a:rPr sz="2800" spc="25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i="1" spc="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i="1" spc="-40" dirty="0">
                <a:solidFill>
                  <a:srgbClr val="0000FF"/>
                </a:solidFill>
                <a:latin typeface="Calibri"/>
                <a:cs typeface="Calibri"/>
              </a:rPr>
              <a:t>ta</a:t>
            </a:r>
            <a:r>
              <a:rPr sz="2800" i="1" spc="-5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i="1" spc="-4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i="1" spc="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850"/>
              </a:lnSpc>
              <a:spcBef>
                <a:spcPts val="49"/>
              </a:spcBef>
              <a:buFont typeface="Arial"/>
              <a:buChar char="–"/>
            </a:pPr>
            <a:endParaRPr sz="850" dirty="0"/>
          </a:p>
          <a:p>
            <a:pPr marL="762000" marR="12700" lvl="1" indent="-292100">
              <a:lnSpc>
                <a:spcPts val="3300"/>
              </a:lnSpc>
              <a:buFont typeface="Arial"/>
              <a:buChar char="–"/>
              <a:tabLst>
                <a:tab pos="837565" algn="l"/>
              </a:tabLst>
            </a:pPr>
            <a:r>
              <a:rPr sz="2800" i="1" spc="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2800" i="1" spc="-40" dirty="0">
                <a:solidFill>
                  <a:srgbClr val="0000FF"/>
                </a:solidFill>
                <a:latin typeface="Calibri"/>
                <a:cs typeface="Calibri"/>
              </a:rPr>
              <a:t>ta</a:t>
            </a:r>
            <a:r>
              <a:rPr sz="2800" i="1" spc="-5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800" i="1" spc="-4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800" i="1" spc="0" dirty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sz="2800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“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pp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2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”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s. </a:t>
            </a:r>
            <a:r>
              <a:rPr sz="2800" spc="-75" dirty="0">
                <a:latin typeface="Calibri"/>
                <a:cs typeface="Calibri"/>
              </a:rPr>
              <a:t>“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pp</a:t>
            </a:r>
            <a:r>
              <a:rPr sz="2800" spc="-45" dirty="0">
                <a:latin typeface="Calibri"/>
                <a:cs typeface="Calibri"/>
              </a:rPr>
              <a:t>li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nd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15" dirty="0">
                <a:latin typeface="Calibri"/>
                <a:cs typeface="Calibri"/>
              </a:rPr>
              <a:t>v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du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i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”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906" y="320357"/>
            <a:ext cx="555053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200" spc="3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ourier New"/>
                <a:cs typeface="Courier New"/>
              </a:rPr>
              <a:t>Math</a:t>
            </a:r>
            <a:endParaRPr sz="3200">
              <a:latin typeface="Courier New"/>
              <a:cs typeface="Courier New"/>
            </a:endParaRPr>
          </a:p>
          <a:p>
            <a:pPr marR="4445" algn="ctr">
              <a:lnSpc>
                <a:spcPts val="3800"/>
              </a:lnSpc>
            </a:pPr>
            <a:r>
              <a:rPr sz="3200" spc="20" dirty="0">
                <a:latin typeface="Calibri"/>
                <a:cs typeface="Calibri"/>
              </a:rPr>
              <a:t>(</a:t>
            </a:r>
            <a:r>
              <a:rPr sz="3200" spc="-80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15" dirty="0">
                <a:latin typeface="Calibri"/>
                <a:cs typeface="Calibri"/>
              </a:rPr>
              <a:t>t </a:t>
            </a:r>
            <a:r>
              <a:rPr sz="3200" spc="-20" dirty="0">
                <a:latin typeface="Calibri"/>
                <a:cs typeface="Calibri"/>
              </a:rPr>
              <a:t>1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5</a:t>
            </a:r>
            <a:r>
              <a:rPr sz="3200" spc="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900" y="1600200"/>
            <a:ext cx="7772400" cy="25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906" y="320357"/>
            <a:ext cx="555053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200" spc="3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ourier New"/>
                <a:cs typeface="Courier New"/>
              </a:rPr>
              <a:t>Math</a:t>
            </a:r>
            <a:endParaRPr sz="3200">
              <a:latin typeface="Courier New"/>
              <a:cs typeface="Courier New"/>
            </a:endParaRPr>
          </a:p>
          <a:p>
            <a:pPr marR="4445" algn="ctr">
              <a:lnSpc>
                <a:spcPts val="3800"/>
              </a:lnSpc>
            </a:pPr>
            <a:r>
              <a:rPr sz="3200" spc="20" dirty="0">
                <a:latin typeface="Calibri"/>
                <a:cs typeface="Calibri"/>
              </a:rPr>
              <a:t>(</a:t>
            </a:r>
            <a:r>
              <a:rPr sz="3200" spc="-80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15" dirty="0">
                <a:latin typeface="Calibri"/>
                <a:cs typeface="Calibri"/>
              </a:rPr>
              <a:t>t </a:t>
            </a:r>
            <a:r>
              <a:rPr sz="3200" spc="-20" dirty="0">
                <a:latin typeface="Calibri"/>
                <a:cs typeface="Calibri"/>
              </a:rPr>
              <a:t>2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5</a:t>
            </a:r>
            <a:r>
              <a:rPr sz="3200" spc="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900" y="1447800"/>
            <a:ext cx="7772398" cy="507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906" y="320357"/>
            <a:ext cx="555053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200" spc="3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ourier New"/>
                <a:cs typeface="Courier New"/>
              </a:rPr>
              <a:t>Math</a:t>
            </a:r>
            <a:endParaRPr sz="3200">
              <a:latin typeface="Courier New"/>
              <a:cs typeface="Courier New"/>
            </a:endParaRPr>
          </a:p>
          <a:p>
            <a:pPr marR="4445" algn="ctr">
              <a:lnSpc>
                <a:spcPts val="3800"/>
              </a:lnSpc>
            </a:pPr>
            <a:r>
              <a:rPr sz="3200" spc="20" dirty="0">
                <a:latin typeface="Calibri"/>
                <a:cs typeface="Calibri"/>
              </a:rPr>
              <a:t>(</a:t>
            </a:r>
            <a:r>
              <a:rPr sz="3200" spc="-80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15" dirty="0">
                <a:latin typeface="Calibri"/>
                <a:cs typeface="Calibri"/>
              </a:rPr>
              <a:t>t </a:t>
            </a:r>
            <a:r>
              <a:rPr sz="3200" spc="-20" dirty="0">
                <a:latin typeface="Calibri"/>
                <a:cs typeface="Calibri"/>
              </a:rPr>
              <a:t>3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5</a:t>
            </a:r>
            <a:r>
              <a:rPr sz="3200" spc="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900" y="1257300"/>
            <a:ext cx="7772400" cy="434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906" y="320357"/>
            <a:ext cx="555053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200" spc="3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ourier New"/>
                <a:cs typeface="Courier New"/>
              </a:rPr>
              <a:t>Math</a:t>
            </a:r>
            <a:endParaRPr sz="3200">
              <a:latin typeface="Courier New"/>
              <a:cs typeface="Courier New"/>
            </a:endParaRPr>
          </a:p>
          <a:p>
            <a:pPr marR="4445" algn="ctr">
              <a:lnSpc>
                <a:spcPts val="3800"/>
              </a:lnSpc>
            </a:pPr>
            <a:r>
              <a:rPr sz="3200" spc="20" dirty="0">
                <a:latin typeface="Calibri"/>
                <a:cs typeface="Calibri"/>
              </a:rPr>
              <a:t>(</a:t>
            </a:r>
            <a:r>
              <a:rPr sz="3200" spc="-80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15" dirty="0">
                <a:latin typeface="Calibri"/>
                <a:cs typeface="Calibri"/>
              </a:rPr>
              <a:t>t </a:t>
            </a:r>
            <a:r>
              <a:rPr sz="3200" spc="-20" dirty="0">
                <a:latin typeface="Calibri"/>
                <a:cs typeface="Calibri"/>
              </a:rPr>
              <a:t>4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5</a:t>
            </a:r>
            <a:r>
              <a:rPr sz="3200" spc="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900" y="1600200"/>
            <a:ext cx="7772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906" y="320357"/>
            <a:ext cx="5550535" cy="991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3200" spc="3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la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ourier New"/>
                <a:cs typeface="Courier New"/>
              </a:rPr>
              <a:t>Math</a:t>
            </a:r>
            <a:endParaRPr sz="3200">
              <a:latin typeface="Courier New"/>
              <a:cs typeface="Courier New"/>
            </a:endParaRPr>
          </a:p>
          <a:p>
            <a:pPr marR="4445" algn="ctr">
              <a:lnSpc>
                <a:spcPts val="3800"/>
              </a:lnSpc>
            </a:pPr>
            <a:r>
              <a:rPr sz="3200" spc="20" dirty="0">
                <a:latin typeface="Calibri"/>
                <a:cs typeface="Calibri"/>
              </a:rPr>
              <a:t>(</a:t>
            </a:r>
            <a:r>
              <a:rPr sz="3200" spc="-80" dirty="0">
                <a:latin typeface="Calibri"/>
                <a:cs typeface="Calibri"/>
              </a:rPr>
              <a:t>P</a:t>
            </a:r>
            <a:r>
              <a:rPr sz="3200" spc="-35" dirty="0">
                <a:latin typeface="Calibri"/>
                <a:cs typeface="Calibri"/>
              </a:rPr>
              <a:t>ar</a:t>
            </a:r>
            <a:r>
              <a:rPr sz="3200" spc="-15" dirty="0">
                <a:latin typeface="Calibri"/>
                <a:cs typeface="Calibri"/>
              </a:rPr>
              <a:t>t </a:t>
            </a:r>
            <a:r>
              <a:rPr sz="3200" spc="-20" dirty="0">
                <a:latin typeface="Calibri"/>
                <a:cs typeface="Calibri"/>
              </a:rPr>
              <a:t>5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5</a:t>
            </a:r>
            <a:r>
              <a:rPr sz="3200" spc="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0900" y="1600200"/>
            <a:ext cx="77724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575" y="472757"/>
            <a:ext cx="2492375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5" dirty="0">
                <a:latin typeface="Calibri"/>
                <a:cs typeface="Calibri"/>
              </a:rPr>
              <a:t>Self Test3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163320"/>
            <a:ext cx="146621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2640" y="6434772"/>
            <a:ext cx="1905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F7D27-C461-3F4A-85C2-DCC37252D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1579809"/>
            <a:ext cx="9144000" cy="45309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1955164">
              <a:lnSpc>
                <a:spcPct val="100000"/>
              </a:lnSpc>
            </a:pPr>
            <a:r>
              <a:rPr lang="en" altLang="ko-KR" spc="-50" dirty="0">
                <a:cs typeface="Calibri"/>
              </a:rPr>
              <a:t>C</a:t>
            </a:r>
            <a:r>
              <a:rPr lang="en" altLang="ko-KR" spc="-10" dirty="0">
                <a:cs typeface="Calibri"/>
              </a:rPr>
              <a:t>la</a:t>
            </a:r>
            <a:r>
              <a:rPr lang="en" altLang="ko-KR" spc="-20" dirty="0">
                <a:cs typeface="Calibri"/>
              </a:rPr>
              <a:t>sses</a:t>
            </a:r>
            <a:r>
              <a:rPr lang="en" altLang="ko-KR" spc="-15" dirty="0">
                <a:cs typeface="Calibri"/>
              </a:rPr>
              <a:t>:</a:t>
            </a:r>
            <a:r>
              <a:rPr lang="en" altLang="ko-KR" spc="125" dirty="0">
                <a:cs typeface="Calibri"/>
              </a:rPr>
              <a:t> </a:t>
            </a:r>
            <a:r>
              <a:rPr lang="en" altLang="ko-KR" spc="-114" dirty="0">
                <a:cs typeface="Calibri"/>
              </a:rPr>
              <a:t>R</a:t>
            </a:r>
            <a:r>
              <a:rPr lang="en" altLang="ko-KR" spc="-20" dirty="0">
                <a:cs typeface="Calibri"/>
              </a:rPr>
              <a:t>e</a:t>
            </a:r>
            <a:r>
              <a:rPr lang="en" altLang="ko-KR" spc="-10" dirty="0">
                <a:cs typeface="Calibri"/>
              </a:rPr>
              <a:t>vi</a:t>
            </a:r>
            <a:r>
              <a:rPr lang="en" altLang="ko-KR" spc="-20" dirty="0">
                <a:cs typeface="Calibri"/>
              </a:rPr>
              <a:t>e</a:t>
            </a:r>
            <a:r>
              <a:rPr lang="en" altLang="ko-KR" spc="-35" dirty="0">
                <a:cs typeface="Calibri"/>
              </a:rPr>
              <a:t>w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9520"/>
            <a:ext cx="5212715" cy="3890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40" dirty="0">
                <a:latin typeface="Calibri"/>
                <a:cs typeface="Calibri"/>
              </a:rPr>
              <a:t>ub</a:t>
            </a:r>
            <a:r>
              <a:rPr sz="2400" spc="45" dirty="0">
                <a:latin typeface="Calibri"/>
                <a:cs typeface="Calibri"/>
              </a:rPr>
              <a:t>li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2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spc="45" dirty="0">
                <a:latin typeface="Calibri"/>
                <a:cs typeface="Calibri"/>
              </a:rPr>
              <a:t>Cl</a:t>
            </a:r>
            <a:r>
              <a:rPr sz="2400" i="1" spc="-35" dirty="0">
                <a:latin typeface="Calibri"/>
                <a:cs typeface="Calibri"/>
              </a:rPr>
              <a:t>ass</a:t>
            </a:r>
            <a:r>
              <a:rPr sz="2400" i="1" spc="-70" dirty="0">
                <a:latin typeface="Calibri"/>
                <a:cs typeface="Calibri"/>
              </a:rPr>
              <a:t>N</a:t>
            </a:r>
            <a:r>
              <a:rPr sz="2400" i="1" spc="-35" dirty="0">
                <a:latin typeface="Calibri"/>
                <a:cs typeface="Calibri"/>
              </a:rPr>
              <a:t>a</a:t>
            </a:r>
            <a:r>
              <a:rPr sz="2400" i="1" spc="0" dirty="0">
                <a:latin typeface="Calibri"/>
                <a:cs typeface="Calibri"/>
              </a:rPr>
              <a:t>m</a:t>
            </a:r>
            <a:r>
              <a:rPr sz="2400" i="1" spc="-6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927100" marR="1384300">
              <a:lnSpc>
                <a:spcPct val="119800"/>
              </a:lnSpc>
              <a:spcBef>
                <a:spcPts val="50"/>
              </a:spcBef>
            </a:pP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; </a:t>
            </a:r>
            <a:endParaRPr lang="en-US" altLang="ko-KR" sz="2400" spc="-10" dirty="0">
              <a:latin typeface="Calibri"/>
              <a:cs typeface="Calibri"/>
            </a:endParaRPr>
          </a:p>
          <a:p>
            <a:pPr marL="927100" marR="1384300">
              <a:lnSpc>
                <a:spcPct val="119800"/>
              </a:lnSpc>
              <a:spcBef>
                <a:spcPts val="50"/>
              </a:spcBef>
            </a:pP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3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()</a:t>
            </a:r>
            <a:r>
              <a:rPr sz="2400" spc="45" dirty="0">
                <a:latin typeface="Calibri"/>
                <a:cs typeface="Calibri"/>
              </a:rPr>
              <a:t>{</a:t>
            </a:r>
            <a:r>
              <a:rPr sz="2400" spc="40" dirty="0">
                <a:latin typeface="Calibri"/>
                <a:cs typeface="Calibri"/>
              </a:rPr>
              <a:t>…</a:t>
            </a:r>
            <a:r>
              <a:rPr sz="2400" spc="0" dirty="0">
                <a:latin typeface="Calibri"/>
                <a:cs typeface="Calibri"/>
              </a:rPr>
              <a:t>} </a:t>
            </a:r>
            <a:endParaRPr lang="en-US" altLang="ko-KR" sz="2400" spc="0" dirty="0">
              <a:latin typeface="Calibri"/>
              <a:cs typeface="Calibri"/>
            </a:endParaRPr>
          </a:p>
          <a:p>
            <a:pPr marL="927100" marR="1384300">
              <a:lnSpc>
                <a:spcPct val="119800"/>
              </a:lnSpc>
              <a:spcBef>
                <a:spcPts val="50"/>
              </a:spcBef>
            </a:pP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()</a:t>
            </a:r>
            <a:r>
              <a:rPr sz="2400" spc="45" dirty="0">
                <a:latin typeface="Calibri"/>
                <a:cs typeface="Calibri"/>
              </a:rPr>
              <a:t>{</a:t>
            </a:r>
            <a:r>
              <a:rPr sz="2400" spc="40" dirty="0">
                <a:latin typeface="Calibri"/>
                <a:cs typeface="Calibri"/>
              </a:rPr>
              <a:t>…</a:t>
            </a:r>
            <a:r>
              <a:rPr sz="2400" spc="0" dirty="0">
                <a:latin typeface="Calibri"/>
                <a:cs typeface="Calibri"/>
              </a:rPr>
              <a:t>}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92D050"/>
                </a:solidFill>
                <a:latin typeface="Calibri"/>
                <a:cs typeface="Calibri"/>
              </a:rPr>
              <a:t>//</a:t>
            </a:r>
            <a:r>
              <a:rPr sz="2400" spc="-55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92D050"/>
                </a:solidFill>
                <a:latin typeface="Calibri"/>
                <a:cs typeface="Calibri"/>
              </a:rPr>
              <a:t>cc</a:t>
            </a:r>
            <a:r>
              <a:rPr sz="2400" spc="-10" dirty="0">
                <a:solidFill>
                  <a:srgbClr val="92D050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92D050"/>
                </a:solidFill>
                <a:latin typeface="Calibri"/>
                <a:cs typeface="Calibri"/>
              </a:rPr>
              <a:t>ss</a:t>
            </a:r>
            <a:r>
              <a:rPr sz="2400" spc="35" dirty="0">
                <a:solidFill>
                  <a:srgbClr val="92D050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92D05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92D050"/>
                </a:solidFill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927100" marR="12700">
              <a:lnSpc>
                <a:spcPct val="118100"/>
              </a:lnSpc>
              <a:spcBef>
                <a:spcPts val="95"/>
              </a:spcBef>
            </a:pP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rs</a:t>
            </a:r>
            <a:r>
              <a:rPr sz="2400" spc="-40" dirty="0">
                <a:latin typeface="Calibri"/>
                <a:cs typeface="Calibri"/>
              </a:rPr>
              <a:t>(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rs</a:t>
            </a:r>
            <a:r>
              <a:rPr sz="2400" spc="-40" dirty="0">
                <a:latin typeface="Calibri"/>
                <a:cs typeface="Calibri"/>
              </a:rPr>
              <a:t>)</a:t>
            </a:r>
            <a:r>
              <a:rPr sz="2400" spc="40" dirty="0">
                <a:latin typeface="Calibri"/>
                <a:cs typeface="Calibri"/>
              </a:rPr>
              <a:t>{…</a:t>
            </a:r>
            <a:r>
              <a:rPr sz="2400" spc="0" dirty="0">
                <a:latin typeface="Calibri"/>
                <a:cs typeface="Calibri"/>
              </a:rPr>
              <a:t>}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92D050"/>
                </a:solidFill>
                <a:latin typeface="Calibri"/>
                <a:cs typeface="Calibri"/>
              </a:rPr>
              <a:t>//</a:t>
            </a:r>
            <a:r>
              <a:rPr sz="2400" spc="-20" dirty="0">
                <a:solidFill>
                  <a:srgbClr val="92D050"/>
                </a:solidFill>
                <a:latin typeface="Calibri"/>
                <a:cs typeface="Calibri"/>
              </a:rPr>
              <a:t>m</a:t>
            </a:r>
            <a:r>
              <a:rPr sz="2400" spc="35" dirty="0">
                <a:solidFill>
                  <a:srgbClr val="92D050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92D050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92D050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92D050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92D050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92D050"/>
                </a:solidFill>
                <a:latin typeface="Calibri"/>
                <a:cs typeface="Calibri"/>
              </a:rPr>
              <a:t>s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hod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()</a:t>
            </a:r>
            <a:r>
              <a:rPr sz="2400" spc="45" dirty="0">
                <a:latin typeface="Calibri"/>
                <a:cs typeface="Calibri"/>
              </a:rPr>
              <a:t>{</a:t>
            </a:r>
            <a:r>
              <a:rPr sz="2400" spc="40" dirty="0">
                <a:latin typeface="Calibri"/>
                <a:cs typeface="Calibri"/>
              </a:rPr>
              <a:t>…</a:t>
            </a:r>
            <a:r>
              <a:rPr sz="2400" spc="0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 dirty="0"/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575" y="472757"/>
            <a:ext cx="2492375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4400" spc="-5" dirty="0">
                <a:cs typeface="Calibri"/>
              </a:rPr>
              <a:t>Self Test3</a:t>
            </a:r>
            <a:endParaRPr lang="en-US" altLang="ko-KR" sz="44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2640" y="6434772"/>
            <a:ext cx="19050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2495D6-26A9-DF47-8210-C3932925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3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3509" y="41563"/>
            <a:ext cx="789709" cy="852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5763" rIns="0" bIns="0" rtlCol="0">
            <a:noAutofit/>
          </a:bodyPr>
          <a:lstStyle/>
          <a:p>
            <a:pPr marL="1430655">
              <a:lnSpc>
                <a:spcPts val="4105"/>
              </a:lnSpc>
            </a:pPr>
            <a:r>
              <a:rPr sz="3450" spc="85" dirty="0">
                <a:solidFill>
                  <a:srgbClr val="2D2D2F"/>
                </a:solidFill>
                <a:latin typeface="Arial"/>
                <a:cs typeface="Arial"/>
              </a:rPr>
              <a:t>Random</a:t>
            </a:r>
            <a:r>
              <a:rPr sz="3450" spc="37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3450" spc="135" dirty="0">
                <a:solidFill>
                  <a:srgbClr val="2D2D2F"/>
                </a:solidFill>
                <a:latin typeface="Arial"/>
                <a:cs typeface="Arial"/>
              </a:rPr>
              <a:t>Numbers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81" y="1384311"/>
            <a:ext cx="7388859" cy="2673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50" marR="855980" indent="-311785">
              <a:lnSpc>
                <a:spcPct val="114999"/>
              </a:lnSpc>
              <a:buClr>
                <a:srgbClr val="2D2D2F"/>
              </a:buClr>
              <a:buFont typeface="Arial"/>
              <a:buChar char="•"/>
              <a:tabLst>
                <a:tab pos="323850" algn="l"/>
                <a:tab pos="4345305" algn="l"/>
              </a:tabLst>
            </a:pPr>
            <a:r>
              <a:rPr sz="2550" spc="25" dirty="0">
                <a:solidFill>
                  <a:srgbClr val="2D2D2F"/>
                </a:solidFill>
                <a:latin typeface="Arial"/>
                <a:cs typeface="Arial"/>
              </a:rPr>
              <a:t>The</a:t>
            </a:r>
            <a:r>
              <a:rPr sz="2550" spc="85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240" dirty="0">
                <a:solidFill>
                  <a:srgbClr val="2D2D2F"/>
                </a:solidFill>
                <a:latin typeface="Arial"/>
                <a:cs typeface="Arial"/>
              </a:rPr>
              <a:t>Math</a:t>
            </a:r>
            <a:r>
              <a:rPr sz="2550" spc="-114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D2D2F"/>
                </a:solidFill>
                <a:latin typeface="Arial"/>
                <a:cs typeface="Arial"/>
              </a:rPr>
              <a:t>class</a:t>
            </a:r>
            <a:r>
              <a:rPr sz="2550" spc="12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20" dirty="0">
                <a:solidFill>
                  <a:srgbClr val="2D2D2F"/>
                </a:solidFill>
                <a:latin typeface="Arial"/>
                <a:cs typeface="Arial"/>
              </a:rPr>
              <a:t>also</a:t>
            </a:r>
            <a:r>
              <a:rPr sz="2550" spc="8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2D2D2F"/>
                </a:solidFill>
                <a:latin typeface="Arial"/>
                <a:cs typeface="Arial"/>
              </a:rPr>
              <a:t>provides</a:t>
            </a:r>
            <a:r>
              <a:rPr sz="2550" spc="4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-114" dirty="0">
                <a:solidFill>
                  <a:srgbClr val="2D2D2F"/>
                </a:solidFill>
                <a:latin typeface="Arial"/>
                <a:cs typeface="Arial"/>
              </a:rPr>
              <a:t>a</a:t>
            </a:r>
            <a:r>
              <a:rPr sz="2550" spc="3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2D2D2F"/>
                </a:solidFill>
                <a:latin typeface="Arial"/>
                <a:cs typeface="Arial"/>
              </a:rPr>
              <a:t>facility</a:t>
            </a:r>
            <a:r>
              <a:rPr sz="2550" spc="105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210" dirty="0">
                <a:solidFill>
                  <a:srgbClr val="2D2D2F"/>
                </a:solidFill>
                <a:latin typeface="Arial"/>
                <a:cs typeface="Arial"/>
              </a:rPr>
              <a:t>to</a:t>
            </a:r>
            <a:r>
              <a:rPr sz="2550" spc="14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60" dirty="0">
                <a:solidFill>
                  <a:srgbClr val="2D2D2F"/>
                </a:solidFill>
                <a:latin typeface="Arial"/>
                <a:cs typeface="Arial"/>
              </a:rPr>
              <a:t>generate</a:t>
            </a:r>
            <a:r>
              <a:rPr sz="2550" spc="24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D2D2F"/>
                </a:solidFill>
                <a:latin typeface="Arial"/>
                <a:cs typeface="Arial"/>
              </a:rPr>
              <a:t>pseudo-random</a:t>
            </a:r>
            <a:r>
              <a:rPr lang="ko-KR" altLang="en-US" sz="2550" spc="8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2D2D2F"/>
                </a:solidFill>
                <a:latin typeface="Arial"/>
                <a:cs typeface="Arial"/>
              </a:rPr>
              <a:t>numbers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89"/>
              </a:spcBef>
              <a:buClr>
                <a:srgbClr val="2D2D2F"/>
              </a:buClr>
              <a:buFont typeface="Arial"/>
              <a:buChar char="•"/>
            </a:pPr>
            <a:endParaRPr sz="1200" dirty="0"/>
          </a:p>
          <a:p>
            <a:pPr marL="1342390">
              <a:lnSpc>
                <a:spcPct val="100000"/>
              </a:lnSpc>
              <a:tabLst>
                <a:tab pos="2360930" algn="l"/>
                <a:tab pos="3347720" algn="l"/>
                <a:tab pos="4345305" algn="l"/>
              </a:tabLst>
            </a:pPr>
            <a:r>
              <a:rPr sz="1800" spc="375" dirty="0">
                <a:solidFill>
                  <a:srgbClr val="2D2D2F"/>
                </a:solidFill>
                <a:latin typeface="Times New Roman"/>
                <a:cs typeface="Times New Roman"/>
              </a:rPr>
              <a:t>public</a:t>
            </a:r>
            <a:r>
              <a:rPr lang="ko-KR" altLang="en-US" sz="1800" spc="375" dirty="0">
                <a:solidFill>
                  <a:srgbClr val="2D2D2F"/>
                </a:solidFill>
                <a:latin typeface="Times New Roman"/>
                <a:cs typeface="Times New Roman"/>
              </a:rPr>
              <a:t> </a:t>
            </a:r>
            <a:r>
              <a:rPr sz="1800" spc="480" dirty="0">
                <a:solidFill>
                  <a:srgbClr val="2D2D2F"/>
                </a:solidFill>
                <a:latin typeface="Times New Roman"/>
                <a:cs typeface="Times New Roman"/>
              </a:rPr>
              <a:t>static</a:t>
            </a:r>
            <a:r>
              <a:rPr lang="ko-KR" altLang="en-US" sz="1800" spc="480" dirty="0">
                <a:solidFill>
                  <a:srgbClr val="2D2D2F"/>
                </a:solidFill>
                <a:latin typeface="Times New Roman"/>
                <a:cs typeface="Times New Roman"/>
              </a:rPr>
              <a:t> </a:t>
            </a:r>
            <a:r>
              <a:rPr sz="1800" spc="285" dirty="0">
                <a:solidFill>
                  <a:srgbClr val="2D2D2F"/>
                </a:solidFill>
                <a:latin typeface="Times New Roman"/>
                <a:cs typeface="Times New Roman"/>
              </a:rPr>
              <a:t>double</a:t>
            </a:r>
            <a:r>
              <a:rPr lang="ko-KR" altLang="en-US" sz="1800" spc="285" dirty="0">
                <a:solidFill>
                  <a:srgbClr val="2D2D2F"/>
                </a:solidFill>
                <a:latin typeface="Times New Roman"/>
                <a:cs typeface="Times New Roman"/>
              </a:rPr>
              <a:t> </a:t>
            </a:r>
            <a:r>
              <a:rPr sz="1800" spc="225" dirty="0">
                <a:solidFill>
                  <a:srgbClr val="2D2D2F"/>
                </a:solidFill>
                <a:latin typeface="Times New Roman"/>
                <a:cs typeface="Times New Roman"/>
              </a:rPr>
              <a:t>random</a:t>
            </a:r>
            <a:r>
              <a:rPr sz="1800" spc="155" dirty="0">
                <a:solidFill>
                  <a:srgbClr val="2D2D2F"/>
                </a:solidFill>
                <a:latin typeface="Times New Roman"/>
                <a:cs typeface="Times New Roman"/>
              </a:rPr>
              <a:t>()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ts val="1100"/>
              </a:lnSpc>
              <a:spcBef>
                <a:spcPts val="61"/>
              </a:spcBef>
            </a:pPr>
            <a:endParaRPr sz="1100" dirty="0"/>
          </a:p>
          <a:p>
            <a:pPr marL="718820" marR="12700" indent="-291465">
              <a:lnSpc>
                <a:spcPts val="3110"/>
              </a:lnSpc>
            </a:pPr>
            <a:r>
              <a:rPr sz="2700" spc="500" dirty="0">
                <a:solidFill>
                  <a:srgbClr val="2D2D2F"/>
                </a:solidFill>
                <a:latin typeface="Courier New"/>
                <a:cs typeface="Courier New"/>
              </a:rPr>
              <a:t>-</a:t>
            </a:r>
            <a:r>
              <a:rPr sz="2700" spc="-114" dirty="0">
                <a:solidFill>
                  <a:srgbClr val="2D2D2F"/>
                </a:solidFill>
                <a:latin typeface="Courier New"/>
                <a:cs typeface="Courier New"/>
              </a:rPr>
              <a:t>A</a:t>
            </a:r>
            <a:r>
              <a:rPr sz="2700" spc="-919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375" dirty="0">
                <a:solidFill>
                  <a:srgbClr val="2D2D2F"/>
                </a:solidFill>
                <a:latin typeface="Courier New"/>
                <a:cs typeface="Courier New"/>
              </a:rPr>
              <a:t>pseudo-random</a:t>
            </a:r>
            <a:r>
              <a:rPr sz="2700" spc="-250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245" dirty="0">
                <a:solidFill>
                  <a:srgbClr val="2D2D2F"/>
                </a:solidFill>
                <a:latin typeface="Courier New"/>
                <a:cs typeface="Courier New"/>
              </a:rPr>
              <a:t>number</a:t>
            </a:r>
            <a:r>
              <a:rPr sz="2700" spc="-965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425" dirty="0">
                <a:solidFill>
                  <a:srgbClr val="2D2D2F"/>
                </a:solidFill>
                <a:latin typeface="Courier New"/>
                <a:cs typeface="Courier New"/>
              </a:rPr>
              <a:t>appears</a:t>
            </a:r>
            <a:r>
              <a:rPr sz="2700" spc="-930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280" dirty="0">
                <a:solidFill>
                  <a:srgbClr val="2D2D2F"/>
                </a:solidFill>
                <a:latin typeface="Courier New"/>
                <a:cs typeface="Courier New"/>
              </a:rPr>
              <a:t>random</a:t>
            </a:r>
            <a:r>
              <a:rPr sz="2700" spc="-770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440" dirty="0">
                <a:solidFill>
                  <a:srgbClr val="2D2D2F"/>
                </a:solidFill>
                <a:latin typeface="Courier New"/>
                <a:cs typeface="Courier New"/>
              </a:rPr>
              <a:t>but</a:t>
            </a:r>
            <a:r>
              <a:rPr sz="2700" spc="-994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780" dirty="0">
                <a:solidFill>
                  <a:srgbClr val="2D2D2F"/>
                </a:solidFill>
                <a:latin typeface="Courier New"/>
                <a:cs typeface="Courier New"/>
              </a:rPr>
              <a:t>is </a:t>
            </a:r>
            <a:r>
              <a:rPr sz="2700" spc="-570" dirty="0">
                <a:solidFill>
                  <a:srgbClr val="2D2D2F"/>
                </a:solidFill>
                <a:latin typeface="Courier New"/>
                <a:cs typeface="Courier New"/>
              </a:rPr>
              <a:t>r</a:t>
            </a:r>
            <a:r>
              <a:rPr sz="2700" spc="-635" dirty="0">
                <a:solidFill>
                  <a:srgbClr val="2D2D2F"/>
                </a:solidFill>
                <a:latin typeface="Courier New"/>
                <a:cs typeface="Courier New"/>
              </a:rPr>
              <a:t>e</a:t>
            </a:r>
            <a:r>
              <a:rPr sz="1800" spc="160" dirty="0">
                <a:solidFill>
                  <a:srgbClr val="2D2D2F"/>
                </a:solidFill>
                <a:latin typeface="바탕"/>
                <a:cs typeface="바탕"/>
              </a:rPr>
              <a:t>리</a:t>
            </a:r>
            <a:r>
              <a:rPr sz="2700" spc="-780" dirty="0">
                <a:solidFill>
                  <a:srgbClr val="2D2D2F"/>
                </a:solidFill>
                <a:latin typeface="Courier New"/>
                <a:cs typeface="Courier New"/>
              </a:rPr>
              <a:t>Iy</a:t>
            </a:r>
            <a:r>
              <a:rPr sz="2700" spc="-1100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470" dirty="0">
                <a:solidFill>
                  <a:srgbClr val="2D2D2F"/>
                </a:solidFill>
                <a:latin typeface="Courier New"/>
                <a:cs typeface="Courier New"/>
              </a:rPr>
              <a:t>generated</a:t>
            </a:r>
            <a:r>
              <a:rPr sz="2700" spc="-520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229" dirty="0">
                <a:solidFill>
                  <a:srgbClr val="2D2D2F"/>
                </a:solidFill>
                <a:latin typeface="Courier New"/>
                <a:cs typeface="Courier New"/>
              </a:rPr>
              <a:t>bya</a:t>
            </a:r>
            <a:r>
              <a:rPr sz="2700" spc="-894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570" dirty="0">
                <a:solidFill>
                  <a:srgbClr val="2D2D2F"/>
                </a:solidFill>
                <a:latin typeface="Courier New"/>
                <a:cs typeface="Courier New"/>
              </a:rPr>
              <a:t>deterministic</a:t>
            </a:r>
            <a:r>
              <a:rPr sz="2700" spc="-830" dirty="0">
                <a:solidFill>
                  <a:srgbClr val="2D2D2F"/>
                </a:solidFill>
                <a:latin typeface="Courier New"/>
                <a:cs typeface="Courier New"/>
              </a:rPr>
              <a:t> </a:t>
            </a:r>
            <a:r>
              <a:rPr sz="2700" spc="-535" dirty="0">
                <a:solidFill>
                  <a:srgbClr val="2D2D2F"/>
                </a:solidFill>
                <a:latin typeface="Courier New"/>
                <a:cs typeface="Courier New"/>
              </a:rPr>
              <a:t>function</a:t>
            </a:r>
            <a:endParaRPr sz="2700" dirty="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14"/>
              </a:spcBef>
            </a:pPr>
            <a:endParaRPr sz="850" dirty="0"/>
          </a:p>
          <a:p>
            <a:pPr marL="1061720" lvl="1" indent="-197485">
              <a:lnSpc>
                <a:spcPts val="2320"/>
              </a:lnSpc>
              <a:buClr>
                <a:srgbClr val="2D2D2F"/>
              </a:buClr>
              <a:buFont typeface="Arial"/>
              <a:buChar char="•"/>
              <a:tabLst>
                <a:tab pos="1061720" algn="l"/>
              </a:tabLst>
            </a:pPr>
            <a:r>
              <a:rPr sz="1950" spc="20" dirty="0">
                <a:solidFill>
                  <a:srgbClr val="2D2D2F"/>
                </a:solidFill>
                <a:latin typeface="Arial"/>
                <a:cs typeface="Arial"/>
              </a:rPr>
              <a:t>There</a:t>
            </a:r>
            <a:r>
              <a:rPr sz="1950" spc="10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1950" spc="55" dirty="0">
                <a:solidFill>
                  <a:srgbClr val="2D2D2F"/>
                </a:solidFill>
                <a:latin typeface="Arial"/>
                <a:cs typeface="Arial"/>
              </a:rPr>
              <a:t>i</a:t>
            </a:r>
            <a:r>
              <a:rPr sz="1950" spc="-140" dirty="0">
                <a:solidFill>
                  <a:srgbClr val="444149"/>
                </a:solidFill>
                <a:latin typeface="Arial"/>
                <a:cs typeface="Arial"/>
              </a:rPr>
              <a:t>s</a:t>
            </a:r>
            <a:r>
              <a:rPr sz="1950" spc="10" dirty="0">
                <a:solidFill>
                  <a:srgbClr val="444149"/>
                </a:solidFill>
                <a:latin typeface="Arial"/>
                <a:cs typeface="Arial"/>
              </a:rPr>
              <a:t> </a:t>
            </a:r>
            <a:r>
              <a:rPr sz="1950" spc="40" dirty="0">
                <a:solidFill>
                  <a:srgbClr val="2D2D2F"/>
                </a:solidFill>
                <a:latin typeface="Arial"/>
                <a:cs typeface="Arial"/>
              </a:rPr>
              <a:t>a</a:t>
            </a:r>
            <a:r>
              <a:rPr sz="1950" spc="-10" dirty="0">
                <a:solidFill>
                  <a:srgbClr val="2D2D2F"/>
                </a:solidFill>
                <a:latin typeface="Arial"/>
                <a:cs typeface="Arial"/>
              </a:rPr>
              <a:t>l</a:t>
            </a:r>
            <a:r>
              <a:rPr sz="1950" spc="-80" dirty="0">
                <a:solidFill>
                  <a:srgbClr val="444149"/>
                </a:solidFill>
                <a:latin typeface="Arial"/>
                <a:cs typeface="Arial"/>
              </a:rPr>
              <a:t>s</a:t>
            </a:r>
            <a:r>
              <a:rPr sz="1950" spc="105" dirty="0">
                <a:solidFill>
                  <a:srgbClr val="2D2D2F"/>
                </a:solidFill>
                <a:latin typeface="Arial"/>
                <a:cs typeface="Arial"/>
              </a:rPr>
              <a:t>o</a:t>
            </a:r>
            <a:r>
              <a:rPr sz="1950" spc="-2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1950" spc="-155" dirty="0">
                <a:solidFill>
                  <a:srgbClr val="2D2D2F"/>
                </a:solidFill>
                <a:latin typeface="Arial"/>
                <a:cs typeface="Arial"/>
              </a:rPr>
              <a:t>a</a:t>
            </a:r>
            <a:r>
              <a:rPr sz="1950" spc="8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1950" spc="85" dirty="0">
                <a:solidFill>
                  <a:srgbClr val="2D2D2F"/>
                </a:solidFill>
                <a:latin typeface="Arial"/>
                <a:cs typeface="Arial"/>
              </a:rPr>
              <a:t>more</a:t>
            </a:r>
            <a:r>
              <a:rPr sz="1950" spc="-105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2D2D2F"/>
                </a:solidFill>
                <a:latin typeface="Arial"/>
                <a:cs typeface="Arial"/>
              </a:rPr>
              <a:t>fl</a:t>
            </a:r>
            <a:r>
              <a:rPr sz="1950" spc="75" dirty="0">
                <a:solidFill>
                  <a:srgbClr val="2D2D2F"/>
                </a:solidFill>
                <a:latin typeface="Arial"/>
                <a:cs typeface="Arial"/>
              </a:rPr>
              <a:t>e</a:t>
            </a:r>
            <a:r>
              <a:rPr sz="1950" spc="80" dirty="0">
                <a:solidFill>
                  <a:srgbClr val="444149"/>
                </a:solidFill>
                <a:latin typeface="Arial"/>
                <a:cs typeface="Arial"/>
              </a:rPr>
              <a:t>x</a:t>
            </a:r>
            <a:r>
              <a:rPr sz="1950" spc="80" dirty="0">
                <a:solidFill>
                  <a:srgbClr val="2D2D2F"/>
                </a:solidFill>
                <a:latin typeface="Arial"/>
                <a:cs typeface="Arial"/>
              </a:rPr>
              <a:t>ible</a:t>
            </a:r>
            <a:r>
              <a:rPr sz="1950" spc="-15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D2D2F"/>
                </a:solidFill>
                <a:latin typeface="Arial"/>
                <a:cs typeface="Arial"/>
              </a:rPr>
              <a:t>clas</a:t>
            </a:r>
            <a:r>
              <a:rPr sz="1950" spc="-140" dirty="0">
                <a:solidFill>
                  <a:srgbClr val="444149"/>
                </a:solidFill>
                <a:latin typeface="Arial"/>
                <a:cs typeface="Arial"/>
              </a:rPr>
              <a:t>s</a:t>
            </a:r>
            <a:r>
              <a:rPr sz="1950" spc="90" dirty="0">
                <a:solidFill>
                  <a:srgbClr val="444149"/>
                </a:solidFill>
                <a:latin typeface="Arial"/>
                <a:cs typeface="Arial"/>
              </a:rPr>
              <a:t> </a:t>
            </a:r>
            <a:r>
              <a:rPr sz="1950" spc="45" dirty="0">
                <a:solidFill>
                  <a:srgbClr val="2D2D2F"/>
                </a:solidFill>
                <a:latin typeface="Arial"/>
                <a:cs typeface="Arial"/>
              </a:rPr>
              <a:t>named </a:t>
            </a:r>
            <a:r>
              <a:rPr sz="1950" spc="60" dirty="0">
                <a:solidFill>
                  <a:srgbClr val="2D2D2F"/>
                </a:solidFill>
                <a:latin typeface="Arial"/>
                <a:cs typeface="Arial"/>
              </a:rPr>
              <a:t>Random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81" y="4216977"/>
            <a:ext cx="2204085" cy="398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4645" indent="-322580">
              <a:lnSpc>
                <a:spcPct val="100000"/>
              </a:lnSpc>
              <a:buClr>
                <a:srgbClr val="2D2D2F"/>
              </a:buClr>
              <a:buFont typeface="Arial"/>
              <a:buChar char="•"/>
              <a:tabLst>
                <a:tab pos="334645" algn="l"/>
              </a:tabLst>
            </a:pPr>
            <a:r>
              <a:rPr sz="2550" spc="10" dirty="0">
                <a:solidFill>
                  <a:srgbClr val="2D2D2F"/>
                </a:solidFill>
                <a:latin typeface="Arial"/>
                <a:cs typeface="Arial"/>
              </a:rPr>
              <a:t>Sample</a:t>
            </a:r>
            <a:r>
              <a:rPr sz="2550" spc="13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20" dirty="0">
                <a:solidFill>
                  <a:srgbClr val="2D2D2F"/>
                </a:solidFill>
                <a:latin typeface="Arial"/>
                <a:cs typeface="Arial"/>
              </a:rPr>
              <a:t>use: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9654" y="4191577"/>
            <a:ext cx="383476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09650" algn="l"/>
                <a:tab pos="1581150" algn="l"/>
              </a:tabLst>
            </a:pPr>
            <a:r>
              <a:rPr sz="1800" spc="300" dirty="0">
                <a:solidFill>
                  <a:srgbClr val="2D2D2F"/>
                </a:solidFill>
                <a:latin typeface="Times New Roman"/>
                <a:cs typeface="Times New Roman"/>
              </a:rPr>
              <a:t>double</a:t>
            </a:r>
            <a:r>
              <a:rPr lang="ko-KR" altLang="en-US" sz="1800" spc="300" dirty="0">
                <a:solidFill>
                  <a:srgbClr val="2D2D2F"/>
                </a:solidFill>
                <a:latin typeface="Times New Roman"/>
                <a:cs typeface="Times New Roman"/>
              </a:rPr>
              <a:t> </a:t>
            </a:r>
            <a:r>
              <a:rPr sz="1800" spc="50" dirty="0" err="1">
                <a:solidFill>
                  <a:srgbClr val="2D2D2F"/>
                </a:solidFill>
                <a:latin typeface="Times New Roman"/>
                <a:cs typeface="Times New Roman"/>
              </a:rPr>
              <a:t>num</a:t>
            </a:r>
            <a:r>
              <a:rPr lang="ko-KR" altLang="en-US" sz="1800" spc="50" dirty="0">
                <a:solidFill>
                  <a:srgbClr val="2D2D2F"/>
                </a:solidFill>
                <a:latin typeface="Times New Roman"/>
                <a:cs typeface="Times New Roman"/>
              </a:rPr>
              <a:t> </a:t>
            </a:r>
            <a:r>
              <a:rPr sz="2750" spc="-450" dirty="0">
                <a:solidFill>
                  <a:srgbClr val="2D2D2F"/>
                </a:solidFill>
                <a:latin typeface="Times New Roman"/>
                <a:cs typeface="Times New Roman"/>
              </a:rPr>
              <a:t>=</a:t>
            </a:r>
            <a:r>
              <a:rPr sz="2750" spc="325" dirty="0">
                <a:solidFill>
                  <a:srgbClr val="2D2D2F"/>
                </a:solidFill>
                <a:latin typeface="Times New Roman"/>
                <a:cs typeface="Times New Roman"/>
              </a:rPr>
              <a:t> </a:t>
            </a:r>
            <a:r>
              <a:rPr sz="1500" spc="120" dirty="0">
                <a:solidFill>
                  <a:srgbClr val="2D2D2F"/>
                </a:solidFill>
                <a:latin typeface="바탕"/>
                <a:cs typeface="바탕"/>
              </a:rPr>
              <a:t>M</a:t>
            </a:r>
            <a:r>
              <a:rPr sz="1500" spc="155" dirty="0">
                <a:solidFill>
                  <a:srgbClr val="2D2D2F"/>
                </a:solidFill>
                <a:latin typeface="바탕"/>
                <a:cs typeface="바탕"/>
              </a:rPr>
              <a:t>a</a:t>
            </a:r>
            <a:r>
              <a:rPr sz="1800" spc="360" dirty="0">
                <a:solidFill>
                  <a:srgbClr val="2D2D2F"/>
                </a:solidFill>
                <a:latin typeface="Times New Roman"/>
                <a:cs typeface="Times New Roman"/>
              </a:rPr>
              <a:t>th</a:t>
            </a:r>
            <a:r>
              <a:rPr sz="1800" spc="-55" dirty="0">
                <a:solidFill>
                  <a:srgbClr val="2D2D2F"/>
                </a:solidFill>
                <a:latin typeface="Times New Roman"/>
                <a:cs typeface="Times New Roman"/>
              </a:rPr>
              <a:t> </a:t>
            </a:r>
            <a:r>
              <a:rPr sz="1800" spc="280" dirty="0">
                <a:solidFill>
                  <a:srgbClr val="444149"/>
                </a:solidFill>
                <a:latin typeface="Times New Roman"/>
                <a:cs typeface="Times New Roman"/>
              </a:rPr>
              <a:t>.</a:t>
            </a:r>
            <a:r>
              <a:rPr sz="1800" spc="320" dirty="0">
                <a:solidFill>
                  <a:srgbClr val="2D2D2F"/>
                </a:solidFill>
                <a:latin typeface="Times New Roman"/>
                <a:cs typeface="Times New Roman"/>
              </a:rPr>
              <a:t>random</a:t>
            </a:r>
            <a:r>
              <a:rPr sz="1800" spc="215" dirty="0">
                <a:solidFill>
                  <a:srgbClr val="2D2D2F"/>
                </a:solidFill>
                <a:latin typeface="Times New Roman"/>
                <a:cs typeface="Times New Roman"/>
              </a:rPr>
              <a:t>()</a:t>
            </a:r>
            <a:r>
              <a:rPr sz="1800" spc="175" dirty="0">
                <a:solidFill>
                  <a:srgbClr val="2D2D2F"/>
                </a:solidFill>
                <a:latin typeface="Times New Roman"/>
                <a:cs typeface="Times New Roman"/>
              </a:rPr>
              <a:t>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81" y="4699011"/>
            <a:ext cx="6838315" cy="903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3850" marR="12700" indent="-311785">
              <a:lnSpc>
                <a:spcPct val="114999"/>
              </a:lnSpc>
              <a:buClr>
                <a:srgbClr val="2D2D2F"/>
              </a:buClr>
              <a:buFont typeface="Arial"/>
              <a:buChar char="•"/>
              <a:tabLst>
                <a:tab pos="344805" algn="l"/>
                <a:tab pos="4438650" algn="l"/>
              </a:tabLst>
            </a:pPr>
            <a:r>
              <a:rPr sz="2550" spc="25" dirty="0">
                <a:solidFill>
                  <a:srgbClr val="2D2D2F"/>
                </a:solidFill>
                <a:latin typeface="Arial"/>
                <a:cs typeface="Arial"/>
              </a:rPr>
              <a:t>Returns</a:t>
            </a:r>
            <a:r>
              <a:rPr sz="2550" spc="8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-114" dirty="0">
                <a:solidFill>
                  <a:srgbClr val="2D2D2F"/>
                </a:solidFill>
                <a:latin typeface="Arial"/>
                <a:cs typeface="Arial"/>
              </a:rPr>
              <a:t>a</a:t>
            </a:r>
            <a:r>
              <a:rPr sz="2550" spc="195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2D2D2F"/>
                </a:solidFill>
                <a:latin typeface="Arial"/>
                <a:cs typeface="Arial"/>
              </a:rPr>
              <a:t>pseudo-random</a:t>
            </a:r>
            <a:r>
              <a:rPr lang="ko-KR" altLang="en-US" sz="2550" spc="8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125" dirty="0">
                <a:solidFill>
                  <a:srgbClr val="2D2D2F"/>
                </a:solidFill>
                <a:latin typeface="Arial"/>
                <a:cs typeface="Arial"/>
              </a:rPr>
              <a:t>number</a:t>
            </a:r>
            <a:r>
              <a:rPr sz="2550" spc="1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2D2D2F"/>
                </a:solidFill>
                <a:latin typeface="Arial"/>
                <a:cs typeface="Arial"/>
              </a:rPr>
              <a:t>greater</a:t>
            </a:r>
            <a:r>
              <a:rPr sz="2550" spc="4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D2D2F"/>
                </a:solidFill>
                <a:latin typeface="Arial"/>
                <a:cs typeface="Arial"/>
              </a:rPr>
              <a:t>than</a:t>
            </a:r>
            <a:r>
              <a:rPr sz="2550" spc="135" dirty="0">
                <a:solidFill>
                  <a:srgbClr val="2D2D2F"/>
                </a:solidFill>
                <a:latin typeface="Arial"/>
                <a:cs typeface="Arial"/>
              </a:rPr>
              <a:t> or</a:t>
            </a:r>
            <a:r>
              <a:rPr sz="2550" spc="105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70" dirty="0">
                <a:solidFill>
                  <a:srgbClr val="2D2D2F"/>
                </a:solidFill>
                <a:latin typeface="Arial"/>
                <a:cs typeface="Arial"/>
              </a:rPr>
              <a:t>equal</a:t>
            </a:r>
            <a:r>
              <a:rPr sz="2550" spc="-4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210" dirty="0">
                <a:solidFill>
                  <a:srgbClr val="2D2D2F"/>
                </a:solidFill>
                <a:latin typeface="Arial"/>
                <a:cs typeface="Arial"/>
              </a:rPr>
              <a:t>to</a:t>
            </a:r>
            <a:r>
              <a:rPr sz="2550" spc="-1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2D2D2F"/>
                </a:solidFill>
                <a:latin typeface="Arial"/>
                <a:cs typeface="Arial"/>
              </a:rPr>
              <a:t>0.0</a:t>
            </a:r>
            <a:r>
              <a:rPr sz="2550" spc="-7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2D2D2F"/>
                </a:solidFill>
                <a:latin typeface="Arial"/>
                <a:cs typeface="Arial"/>
              </a:rPr>
              <a:t>and</a:t>
            </a:r>
            <a:r>
              <a:rPr sz="2550" spc="55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D2D2F"/>
                </a:solidFill>
                <a:latin typeface="Arial"/>
                <a:cs typeface="Arial"/>
              </a:rPr>
              <a:t>less</a:t>
            </a:r>
            <a:r>
              <a:rPr sz="2550" spc="-80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2D2D2F"/>
                </a:solidFill>
                <a:latin typeface="Arial"/>
                <a:cs typeface="Arial"/>
              </a:rPr>
              <a:t>than</a:t>
            </a:r>
            <a:r>
              <a:rPr sz="2550" spc="295" dirty="0">
                <a:solidFill>
                  <a:srgbClr val="2D2D2F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2D2D2F"/>
                </a:solidFill>
                <a:latin typeface="바탕"/>
                <a:cs typeface="바탕"/>
              </a:rPr>
              <a:t>1</a:t>
            </a:r>
            <a:r>
              <a:rPr sz="2500" spc="-345" dirty="0">
                <a:solidFill>
                  <a:srgbClr val="2D2D2F"/>
                </a:solidFill>
                <a:latin typeface="바탕"/>
                <a:cs typeface="바탕"/>
              </a:rPr>
              <a:t>.</a:t>
            </a:r>
            <a:r>
              <a:rPr sz="2550" spc="210" dirty="0">
                <a:solidFill>
                  <a:srgbClr val="2D2D2F"/>
                </a:solidFill>
                <a:latin typeface="Arial"/>
                <a:cs typeface="Arial"/>
              </a:rPr>
              <a:t>0</a:t>
            </a:r>
            <a:endParaRPr sz="2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806" y="472757"/>
            <a:ext cx="411734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nd</a:t>
            </a:r>
            <a:r>
              <a:rPr sz="4400" spc="-25" dirty="0">
                <a:latin typeface="Calibri"/>
                <a:cs typeface="Calibri"/>
              </a:rPr>
              <a:t>o</a:t>
            </a:r>
            <a:r>
              <a:rPr sz="4400" spc="-35" dirty="0">
                <a:latin typeface="Calibri"/>
                <a:cs typeface="Calibri"/>
              </a:rPr>
              <a:t>m</a:t>
            </a:r>
            <a:r>
              <a:rPr sz="4400" spc="90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N</a:t>
            </a:r>
            <a:r>
              <a:rPr sz="4400" spc="-15" dirty="0">
                <a:latin typeface="Calibri"/>
                <a:cs typeface="Calibri"/>
              </a:rPr>
              <a:t>u</a:t>
            </a:r>
            <a:r>
              <a:rPr sz="4400" spc="-50" dirty="0">
                <a:latin typeface="Calibri"/>
                <a:cs typeface="Calibri"/>
              </a:rPr>
              <a:t>m</a:t>
            </a:r>
            <a:r>
              <a:rPr sz="4400" spc="-15" dirty="0">
                <a:latin typeface="Calibri"/>
                <a:cs typeface="Calibri"/>
              </a:rPr>
              <a:t>b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5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243586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lang="en-US" sz="3200" spc="35" dirty="0">
                <a:latin typeface="Calibri"/>
                <a:cs typeface="Calibri"/>
              </a:rPr>
              <a:t>Self test4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3" y="4953000"/>
            <a:ext cx="3943350" cy="1447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362201"/>
            <a:ext cx="8954163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457200"/>
            <a:ext cx="624840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4000" dirty="0">
                <a:cs typeface="Calibri"/>
              </a:rPr>
              <a:t>Primitives &amp; Wrapper Classes 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1000" y="13716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• </a:t>
            </a:r>
            <a:r>
              <a:rPr lang="ko-KR" altLang="en-US" sz="3200" dirty="0" err="1"/>
              <a:t>Java’s</a:t>
            </a:r>
            <a:r>
              <a:rPr lang="ko-KR" altLang="en-US" sz="3200" dirty="0"/>
              <a:t> </a:t>
            </a:r>
            <a:r>
              <a:rPr lang="ko-KR" altLang="en-US" sz="3200" dirty="0" err="1"/>
              <a:t>primitive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data</a:t>
            </a:r>
            <a:r>
              <a:rPr lang="ko-KR" altLang="en-US" sz="3200" dirty="0"/>
              <a:t> </a:t>
            </a:r>
            <a:r>
              <a:rPr lang="ko-KR" altLang="en-US" sz="3200" dirty="0" err="1"/>
              <a:t>types</a:t>
            </a:r>
            <a:r>
              <a:rPr lang="ko-KR" altLang="en-US" sz="3200" dirty="0"/>
              <a:t> (</a:t>
            </a:r>
            <a:r>
              <a:rPr lang="ko-KR" altLang="en-US" sz="3200" dirty="0" err="1"/>
              <a:t>boolean</a:t>
            </a:r>
            <a:r>
              <a:rPr lang="ko-KR" altLang="en-US" sz="3200" dirty="0"/>
              <a:t>, </a:t>
            </a:r>
            <a:r>
              <a:rPr lang="ko-KR" altLang="en-US" sz="3200" dirty="0" err="1"/>
              <a:t>int</a:t>
            </a:r>
            <a:r>
              <a:rPr lang="ko-KR" altLang="en-US" sz="3200" dirty="0"/>
              <a:t>, </a:t>
            </a:r>
            <a:r>
              <a:rPr lang="ko-KR" altLang="en-US" sz="3200" dirty="0" err="1"/>
              <a:t>etc</a:t>
            </a:r>
            <a:r>
              <a:rPr lang="ko-KR" altLang="en-US" sz="3200" dirty="0"/>
              <a:t>.) </a:t>
            </a:r>
            <a:r>
              <a:rPr lang="ko-KR" altLang="en-US" sz="3200" dirty="0" err="1"/>
              <a:t>are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not</a:t>
            </a:r>
            <a:r>
              <a:rPr lang="ko-KR" altLang="en-US" sz="3200" dirty="0"/>
              <a:t> </a:t>
            </a:r>
            <a:r>
              <a:rPr lang="ko-KR" altLang="en-US" sz="3200" dirty="0" err="1"/>
              <a:t>classes</a:t>
            </a:r>
            <a:r>
              <a:rPr lang="ko-KR" altLang="en-US" sz="3200" dirty="0"/>
              <a:t>.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• </a:t>
            </a:r>
            <a:r>
              <a:rPr lang="ko-KR" altLang="en-US" sz="3200" dirty="0" err="1"/>
              <a:t>Wrapper</a:t>
            </a:r>
            <a:r>
              <a:rPr lang="ko-KR" altLang="en-US" sz="3200" dirty="0"/>
              <a:t> </a:t>
            </a:r>
            <a:r>
              <a:rPr lang="ko-KR" altLang="en-US" sz="3200" dirty="0" err="1"/>
              <a:t>classes</a:t>
            </a:r>
            <a:r>
              <a:rPr lang="ko-KR" altLang="en-US" sz="3200" dirty="0"/>
              <a:t> </a:t>
            </a:r>
            <a:r>
              <a:rPr lang="ko-KR" altLang="en-US" sz="3200" dirty="0" err="1"/>
              <a:t>are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used</a:t>
            </a:r>
            <a:r>
              <a:rPr lang="ko-KR" altLang="en-US" sz="3200" dirty="0"/>
              <a:t> </a:t>
            </a:r>
            <a:r>
              <a:rPr lang="ko-KR" altLang="en-US" sz="3200" dirty="0" err="1"/>
              <a:t>in</a:t>
            </a:r>
            <a:r>
              <a:rPr lang="ko-KR" altLang="en-US" sz="3200" dirty="0"/>
              <a:t> </a:t>
            </a:r>
            <a:r>
              <a:rPr lang="ko-KR" altLang="en-US" sz="3200" dirty="0" err="1"/>
              <a:t>situations</a:t>
            </a:r>
            <a:r>
              <a:rPr lang="ko-KR" altLang="en-US" sz="3200" dirty="0"/>
              <a:t> </a:t>
            </a:r>
            <a:r>
              <a:rPr lang="ko-KR" altLang="en-US" sz="3200" dirty="0" err="1"/>
              <a:t>where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objects</a:t>
            </a:r>
            <a:r>
              <a:rPr lang="ko-KR" altLang="en-US" sz="3200" dirty="0"/>
              <a:t> </a:t>
            </a:r>
            <a:r>
              <a:rPr lang="ko-KR" altLang="en-US" sz="3200" dirty="0" err="1"/>
              <a:t>are</a:t>
            </a:r>
            <a:r>
              <a:rPr lang="ko-KR" altLang="en-US" sz="3200" dirty="0"/>
              <a:t> </a:t>
            </a:r>
            <a:r>
              <a:rPr lang="ko-KR" altLang="en-US" sz="3200" dirty="0" err="1"/>
              <a:t>required</a:t>
            </a:r>
            <a:r>
              <a:rPr lang="ko-KR" altLang="en-US" sz="3200" dirty="0"/>
              <a:t>, </a:t>
            </a:r>
            <a:r>
              <a:rPr lang="ko-KR" altLang="en-US" sz="3200" dirty="0" err="1"/>
              <a:t>such</a:t>
            </a:r>
            <a:r>
              <a:rPr lang="ko-KR" altLang="en-US" sz="3200" dirty="0"/>
              <a:t> </a:t>
            </a:r>
            <a:r>
              <a:rPr lang="ko-KR" altLang="en-US" sz="3200" dirty="0" err="1"/>
              <a:t>as</a:t>
            </a:r>
            <a:r>
              <a:rPr lang="ko-KR" altLang="en-US" sz="3200" dirty="0"/>
              <a:t> </a:t>
            </a:r>
            <a:r>
              <a:rPr lang="ko-KR" altLang="en-US" sz="3200" dirty="0" err="1"/>
              <a:t>for</a:t>
            </a:r>
            <a:r>
              <a:rPr lang="ko-KR" altLang="en-US" sz="3200" dirty="0"/>
              <a:t> </a:t>
            </a:r>
            <a:r>
              <a:rPr lang="ko-KR" altLang="en-US" sz="3200" dirty="0" err="1"/>
              <a:t>elements</a:t>
            </a:r>
            <a:r>
              <a:rPr lang="ko-KR" altLang="en-US" sz="3200" dirty="0"/>
              <a:t> of </a:t>
            </a:r>
            <a:r>
              <a:rPr lang="ko-KR" altLang="en-US" sz="3200" dirty="0" err="1"/>
              <a:t>a</a:t>
            </a:r>
            <a:r>
              <a:rPr lang="ko-KR" altLang="en-US" sz="3200" dirty="0"/>
              <a:t> </a:t>
            </a:r>
            <a:r>
              <a:rPr lang="ko-KR" altLang="en-US" sz="3200" dirty="0" err="1"/>
              <a:t>Collection</a:t>
            </a:r>
            <a:r>
              <a:rPr lang="ko-KR" altLang="en-US" sz="3200" dirty="0"/>
              <a:t>: </a:t>
            </a:r>
            <a:r>
              <a:rPr lang="en-US" altLang="ko-KR" sz="3200" dirty="0"/>
              <a:t>//</a:t>
            </a:r>
            <a:r>
              <a:rPr lang="en-US" altLang="ko-KR" sz="3200" dirty="0" err="1"/>
              <a:t>HashMap</a:t>
            </a:r>
            <a:r>
              <a:rPr lang="en-US" altLang="ko-KR" sz="3200" dirty="0"/>
              <a:t>, Generic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7379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19050"/>
            <a:ext cx="90773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1219200"/>
            <a:ext cx="4686300" cy="485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62" y="228600"/>
            <a:ext cx="4714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69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228600"/>
            <a:ext cx="4714875" cy="866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90601"/>
            <a:ext cx="6172200" cy="58078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026" y="2819400"/>
            <a:ext cx="804863" cy="3187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397937-74AB-410C-BA8A-8F18D7DCFB24}"/>
              </a:ext>
            </a:extLst>
          </p:cNvPr>
          <p:cNvSpPr txBox="1"/>
          <p:nvPr/>
        </p:nvSpPr>
        <p:spPr>
          <a:xfrm>
            <a:off x="-1066800" y="4191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en-US" altLang="ko-KR" dirty="0"/>
              <a:t>op </a:t>
            </a:r>
            <a:r>
              <a:rPr lang="ko-KR" altLang="en-US" dirty="0" err="1"/>
              <a:t>박싱</a:t>
            </a:r>
            <a:r>
              <a:rPr lang="ko-KR" altLang="en-US" dirty="0"/>
              <a:t> </a:t>
            </a:r>
            <a:r>
              <a:rPr lang="en-US" altLang="ko-KR" dirty="0"/>
              <a:t>(O)</a:t>
            </a:r>
          </a:p>
          <a:p>
            <a:r>
              <a:rPr lang="ko-KR" altLang="en-US" dirty="0" err="1"/>
              <a:t>언박싱</a:t>
            </a:r>
            <a:r>
              <a:rPr lang="ko-KR" altLang="en-US" dirty="0"/>
              <a:t> </a:t>
            </a:r>
            <a:r>
              <a:rPr lang="en-US" altLang="ko-KR" dirty="0"/>
              <a:t>op </a:t>
            </a:r>
            <a:r>
              <a:rPr lang="ko-KR" altLang="en-US" dirty="0" err="1"/>
              <a:t>박싱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42B18-161A-404E-A202-C68A1AF0139E}"/>
              </a:ext>
            </a:extLst>
          </p:cNvPr>
          <p:cNvSpPr txBox="1"/>
          <p:nvPr/>
        </p:nvSpPr>
        <p:spPr>
          <a:xfrm>
            <a:off x="4038600" y="451416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컴파일러가 </a:t>
            </a:r>
            <a:r>
              <a:rPr lang="ko-KR" altLang="en-US" dirty="0" err="1"/>
              <a:t>언박싱과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박싱을</a:t>
            </a:r>
            <a:r>
              <a:rPr lang="ko-KR" altLang="en-US" dirty="0"/>
              <a:t> 자동으로 처리</a:t>
            </a:r>
          </a:p>
        </p:txBody>
      </p:sp>
    </p:spTree>
    <p:extLst>
      <p:ext uri="{BB962C8B-B14F-4D97-AF65-F5344CB8AC3E}">
        <p14:creationId xmlns:p14="http://schemas.microsoft.com/office/powerpoint/2010/main" val="958342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0"/>
            <a:ext cx="90487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2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34000"/>
            <a:ext cx="4038600" cy="1367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57200"/>
            <a:ext cx="65883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5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0"/>
            <a:ext cx="87058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70" rIns="0" bIns="0" rtlCol="0">
            <a:noAutofit/>
          </a:bodyPr>
          <a:lstStyle/>
          <a:p>
            <a:pPr marL="160147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sses</a:t>
            </a:r>
            <a:r>
              <a:rPr sz="4400" spc="-15" dirty="0">
                <a:latin typeface="Calibri"/>
                <a:cs typeface="Calibri"/>
              </a:rPr>
              <a:t>:</a:t>
            </a:r>
            <a:r>
              <a:rPr sz="4400" spc="125" dirty="0">
                <a:latin typeface="Calibri"/>
                <a:cs typeface="Calibri"/>
              </a:rPr>
              <a:t> </a:t>
            </a:r>
            <a:r>
              <a:rPr sz="4400" spc="-114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vi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35" dirty="0">
                <a:latin typeface="Calibri"/>
                <a:cs typeface="Calibri"/>
              </a:rPr>
              <a:t>w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6525" y="1066800"/>
            <a:ext cx="3492500" cy="538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831" y="1378267"/>
            <a:ext cx="1866900" cy="254000"/>
          </a:xfrm>
          <a:custGeom>
            <a:avLst/>
            <a:gdLst/>
            <a:ahLst/>
            <a:cxnLst/>
            <a:rect l="l" t="t" r="r" b="b"/>
            <a:pathLst>
              <a:path w="1866900" h="254000">
                <a:moveTo>
                  <a:pt x="0" y="254000"/>
                </a:moveTo>
                <a:lnTo>
                  <a:pt x="1866900" y="254000"/>
                </a:lnTo>
                <a:lnTo>
                  <a:pt x="18669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830" y="1323477"/>
            <a:ext cx="7768369" cy="474627"/>
          </a:xfrm>
          <a:custGeom>
            <a:avLst/>
            <a:gdLst/>
            <a:ahLst/>
            <a:cxnLst/>
            <a:rect l="l" t="t" r="r" b="b"/>
            <a:pathLst>
              <a:path w="1866900" h="254000">
                <a:moveTo>
                  <a:pt x="0" y="0"/>
                </a:moveTo>
                <a:lnTo>
                  <a:pt x="1866900" y="0"/>
                </a:lnTo>
                <a:lnTo>
                  <a:pt x="18669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1458" y="1490237"/>
            <a:ext cx="1624965" cy="16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sz="1000" spc="-25" dirty="0">
                <a:latin typeface="Calibri"/>
                <a:cs typeface="Calibri"/>
              </a:rPr>
              <a:t>P</a:t>
            </a:r>
            <a:r>
              <a:rPr sz="1000" spc="-5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i</a:t>
            </a:r>
            <a:r>
              <a:rPr sz="1000" spc="40" dirty="0">
                <a:latin typeface="Calibri"/>
                <a:cs typeface="Calibri"/>
              </a:rPr>
              <a:t>v</a:t>
            </a:r>
            <a:r>
              <a:rPr sz="1000" spc="20" dirty="0">
                <a:latin typeface="Calibri"/>
                <a:cs typeface="Calibri"/>
              </a:rPr>
              <a:t>a</a:t>
            </a:r>
            <a:r>
              <a:rPr sz="1000" spc="-4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7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I</a:t>
            </a:r>
            <a:r>
              <a:rPr sz="1000" spc="-3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s</a:t>
            </a:r>
            <a:r>
              <a:rPr sz="1000" spc="-40" dirty="0">
                <a:latin typeface="Calibri"/>
                <a:cs typeface="Calibri"/>
              </a:rPr>
              <a:t>t</a:t>
            </a:r>
            <a:r>
              <a:rPr sz="1000" spc="20" dirty="0">
                <a:latin typeface="Calibri"/>
                <a:cs typeface="Calibri"/>
              </a:rPr>
              <a:t>a</a:t>
            </a:r>
            <a:r>
              <a:rPr sz="1000" spc="-30" dirty="0">
                <a:latin typeface="Calibri"/>
                <a:cs typeface="Calibri"/>
              </a:rPr>
              <a:t>nc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v</a:t>
            </a:r>
            <a:r>
              <a:rPr sz="1000" spc="20" dirty="0">
                <a:latin typeface="Calibri"/>
                <a:cs typeface="Calibri"/>
              </a:rPr>
              <a:t>a</a:t>
            </a:r>
            <a:r>
              <a:rPr sz="1000" spc="-5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i</a:t>
            </a:r>
            <a:r>
              <a:rPr sz="1000" spc="20" dirty="0">
                <a:latin typeface="Calibri"/>
                <a:cs typeface="Calibri"/>
              </a:rPr>
              <a:t>a</a:t>
            </a:r>
            <a:r>
              <a:rPr sz="1000" spc="-30" dirty="0">
                <a:latin typeface="Calibri"/>
                <a:cs typeface="Calibri"/>
              </a:rPr>
              <a:t>bl</a:t>
            </a:r>
            <a:r>
              <a:rPr sz="1000" spc="-5" dirty="0">
                <a:latin typeface="Calibri"/>
                <a:cs typeface="Calibri"/>
              </a:rPr>
              <a:t>es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33423" y="309331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266700"/>
                </a:moveTo>
                <a:lnTo>
                  <a:pt x="1143000" y="266700"/>
                </a:lnTo>
                <a:lnTo>
                  <a:pt x="11430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830" y="1984076"/>
            <a:ext cx="7768370" cy="2435524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3321" y="3213642"/>
            <a:ext cx="939165" cy="16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sz="1000" spc="-35" dirty="0">
                <a:latin typeface="Calibri"/>
                <a:cs typeface="Calibri"/>
              </a:rPr>
              <a:t>C</a:t>
            </a:r>
            <a:r>
              <a:rPr sz="1000" spc="-30" dirty="0">
                <a:latin typeface="Calibri"/>
                <a:cs typeface="Calibri"/>
              </a:rPr>
              <a:t>on</a:t>
            </a:r>
            <a:r>
              <a:rPr sz="1000" spc="5" dirty="0">
                <a:latin typeface="Calibri"/>
                <a:cs typeface="Calibri"/>
              </a:rPr>
              <a:t>s</a:t>
            </a:r>
            <a:r>
              <a:rPr sz="1000" spc="-40" dirty="0">
                <a:latin typeface="Calibri"/>
                <a:cs typeface="Calibri"/>
              </a:rPr>
              <a:t>t</a:t>
            </a:r>
            <a:r>
              <a:rPr sz="1000" spc="-5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uc</a:t>
            </a:r>
            <a:r>
              <a:rPr sz="1000" spc="-40" dirty="0">
                <a:latin typeface="Calibri"/>
                <a:cs typeface="Calibri"/>
              </a:rPr>
              <a:t>t</a:t>
            </a:r>
            <a:r>
              <a:rPr sz="1000" spc="-30" dirty="0">
                <a:latin typeface="Calibri"/>
                <a:cs typeface="Calibri"/>
              </a:rPr>
              <a:t>o</a:t>
            </a:r>
            <a:r>
              <a:rPr sz="1000" spc="-55" dirty="0">
                <a:latin typeface="Calibri"/>
                <a:cs typeface="Calibri"/>
              </a:rPr>
              <a:t>r</a:t>
            </a:r>
            <a:r>
              <a:rPr sz="1000" spc="0" dirty="0">
                <a:latin typeface="Calibri"/>
                <a:cs typeface="Calibri"/>
              </a:rPr>
              <a:t>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0677" y="4605571"/>
            <a:ext cx="1885746" cy="254000"/>
          </a:xfrm>
          <a:custGeom>
            <a:avLst/>
            <a:gdLst/>
            <a:ahLst/>
            <a:cxnLst/>
            <a:rect l="l" t="t" r="r" b="b"/>
            <a:pathLst>
              <a:path w="1054100" h="254000">
                <a:moveTo>
                  <a:pt x="0" y="254000"/>
                </a:moveTo>
                <a:lnTo>
                  <a:pt x="1054100" y="254000"/>
                </a:lnTo>
                <a:lnTo>
                  <a:pt x="10541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676" y="4539932"/>
            <a:ext cx="7767523" cy="1894839"/>
          </a:xfrm>
          <a:custGeom>
            <a:avLst/>
            <a:gdLst/>
            <a:ahLst/>
            <a:cxnLst/>
            <a:rect l="l" t="t" r="r" b="b"/>
            <a:pathLst>
              <a:path w="1054100" h="254000">
                <a:moveTo>
                  <a:pt x="0" y="0"/>
                </a:moveTo>
                <a:lnTo>
                  <a:pt x="1054100" y="0"/>
                </a:lnTo>
                <a:lnTo>
                  <a:pt x="1054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0269" y="5520170"/>
            <a:ext cx="1407494" cy="16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lang="ko-KR" altLang="en-US" sz="1000" spc="330" dirty="0">
                <a:latin typeface="Arial"/>
                <a:cs typeface="Arial"/>
              </a:rPr>
              <a:t> </a:t>
            </a:r>
            <a:r>
              <a:rPr sz="1000" spc="45" dirty="0" err="1">
                <a:latin typeface="Calibri"/>
                <a:cs typeface="Calibri"/>
              </a:rPr>
              <a:t>M</a:t>
            </a:r>
            <a:r>
              <a:rPr sz="1000" spc="-30" dirty="0" err="1">
                <a:latin typeface="Calibri"/>
                <a:cs typeface="Calibri"/>
              </a:rPr>
              <a:t>u</a:t>
            </a:r>
            <a:r>
              <a:rPr sz="1000" spc="-40" dirty="0" err="1">
                <a:latin typeface="Calibri"/>
                <a:cs typeface="Calibri"/>
              </a:rPr>
              <a:t>t</a:t>
            </a:r>
            <a:r>
              <a:rPr sz="1000" spc="20" dirty="0" err="1">
                <a:latin typeface="Calibri"/>
                <a:cs typeface="Calibri"/>
              </a:rPr>
              <a:t>a</a:t>
            </a:r>
            <a:r>
              <a:rPr sz="1000" spc="-40" dirty="0" err="1">
                <a:latin typeface="Calibri"/>
                <a:cs typeface="Calibri"/>
              </a:rPr>
              <a:t>t</a:t>
            </a:r>
            <a:r>
              <a:rPr sz="1000" spc="-30" dirty="0" err="1">
                <a:latin typeface="Calibri"/>
                <a:cs typeface="Calibri"/>
              </a:rPr>
              <a:t>o</a:t>
            </a:r>
            <a:r>
              <a:rPr sz="1000" spc="-55" dirty="0" err="1">
                <a:latin typeface="Calibri"/>
                <a:cs typeface="Calibri"/>
              </a:rPr>
              <a:t>r</a:t>
            </a:r>
            <a:r>
              <a:rPr sz="1000" spc="0" dirty="0" err="1">
                <a:latin typeface="Calibri"/>
                <a:cs typeface="Calibri"/>
              </a:rPr>
              <a:t>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A93908C4-06FB-A24B-9659-EB00B1C9DD5E}"/>
              </a:ext>
            </a:extLst>
          </p:cNvPr>
          <p:cNvSpPr txBox="1"/>
          <p:nvPr/>
        </p:nvSpPr>
        <p:spPr>
          <a:xfrm>
            <a:off x="5562600" y="2209800"/>
            <a:ext cx="2666999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sz="1400" spc="-10" dirty="0">
                <a:latin typeface="Calibri"/>
                <a:cs typeface="Calibri"/>
              </a:rPr>
              <a:t>Me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ho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g</a:t>
            </a:r>
            <a:endParaRPr lang="en-US" altLang="ko-KR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04165" algn="l"/>
              </a:tabLst>
            </a:pPr>
            <a:endParaRPr lang="en-US" altLang="ko-KR" sz="1400" spc="-1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ll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h</a:t>
            </a:r>
            <a:r>
              <a:rPr sz="1400" spc="30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v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mu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35" dirty="0">
                <a:latin typeface="Calibri"/>
                <a:cs typeface="Calibri"/>
              </a:rPr>
              <a:t>p</a:t>
            </a:r>
            <a:r>
              <a:rPr sz="1400" spc="-25" dirty="0">
                <a:latin typeface="Calibri"/>
                <a:cs typeface="Calibri"/>
              </a:rPr>
              <a:t>l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hod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bu</a:t>
            </a:r>
            <a:r>
              <a:rPr sz="1400" spc="-5" dirty="0">
                <a:latin typeface="Calibri"/>
                <a:cs typeface="Calibri"/>
              </a:rPr>
              <a:t>t </a:t>
            </a:r>
            <a:r>
              <a:rPr sz="1400" spc="-35" dirty="0">
                <a:latin typeface="Calibri"/>
                <a:cs typeface="Calibri"/>
              </a:rPr>
              <a:t>d</a:t>
            </a:r>
            <a:r>
              <a:rPr sz="1400" spc="-25" dirty="0">
                <a:latin typeface="Calibri"/>
                <a:cs typeface="Calibri"/>
              </a:rPr>
              <a:t>i</a:t>
            </a:r>
            <a:r>
              <a:rPr sz="1400" spc="-30" dirty="0">
                <a:latin typeface="Calibri"/>
                <a:cs typeface="Calibri"/>
              </a:rPr>
              <a:t>ff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p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25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2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r</a:t>
            </a:r>
            <a:r>
              <a:rPr sz="1400" spc="-5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A93908C4-06FB-A24B-9659-EB00B1C9DD5E}"/>
              </a:ext>
            </a:extLst>
          </p:cNvPr>
          <p:cNvSpPr txBox="1"/>
          <p:nvPr/>
        </p:nvSpPr>
        <p:spPr>
          <a:xfrm>
            <a:off x="5447562" y="4873925"/>
            <a:ext cx="2897074" cy="12924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Employee </a:t>
            </a:r>
            <a:r>
              <a:rPr lang="en-US" sz="1600" dirty="0" err="1">
                <a:solidFill>
                  <a:srgbClr val="FF0000"/>
                </a:solidFill>
              </a:rPr>
              <a:t>emp</a:t>
            </a:r>
            <a:r>
              <a:rPr lang="en-US" sz="1600" dirty="0">
                <a:solidFill>
                  <a:srgbClr val="FF0000"/>
                </a:solidFill>
              </a:rPr>
              <a:t> = new Employee();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emp.age</a:t>
            </a:r>
            <a:r>
              <a:rPr lang="en-US" sz="1600" dirty="0">
                <a:solidFill>
                  <a:srgbClr val="FF0000"/>
                </a:solidFill>
              </a:rPr>
              <a:t> = -20;  //</a:t>
            </a:r>
            <a:r>
              <a:rPr lang="ko-KR" altLang="en-US" sz="1600" dirty="0">
                <a:solidFill>
                  <a:srgbClr val="FF0000"/>
                </a:solidFill>
              </a:rPr>
              <a:t>직접 접근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FF0000"/>
                </a:solidFill>
              </a:rPr>
              <a:t>emp.setAge</a:t>
            </a:r>
            <a:r>
              <a:rPr lang="en-US" sz="1600" dirty="0">
                <a:solidFill>
                  <a:srgbClr val="FF0000"/>
                </a:solidFill>
              </a:rPr>
              <a:t>(20); //</a:t>
            </a:r>
            <a:r>
              <a:rPr lang="ko-KR" altLang="en-US" sz="1600" dirty="0" err="1">
                <a:solidFill>
                  <a:srgbClr val="FF0000"/>
                </a:solidFill>
              </a:rPr>
              <a:t>메소드</a:t>
            </a:r>
            <a:r>
              <a:rPr lang="ko-KR" altLang="en-US" sz="1600" dirty="0">
                <a:solidFill>
                  <a:srgbClr val="FF0000"/>
                </a:solidFill>
              </a:rPr>
              <a:t> 접근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52BAE-C239-47E8-A780-9A89B7DA1303}"/>
              </a:ext>
            </a:extLst>
          </p:cNvPr>
          <p:cNvSpPr txBox="1"/>
          <p:nvPr/>
        </p:nvSpPr>
        <p:spPr>
          <a:xfrm>
            <a:off x="8574085" y="5276155"/>
            <a:ext cx="205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 접근을 </a:t>
            </a:r>
            <a:r>
              <a:rPr lang="ko-KR" altLang="en-US"/>
              <a:t>하면 예외처리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25840-2F6B-4EA5-AEBA-9AEFCC5EF49F}"/>
              </a:ext>
            </a:extLst>
          </p:cNvPr>
          <p:cNvSpPr txBox="1"/>
          <p:nvPr/>
        </p:nvSpPr>
        <p:spPr>
          <a:xfrm>
            <a:off x="-682594" y="205478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Constructor</a:t>
            </a:r>
            <a:r>
              <a:rPr lang="ko-KR" altLang="en-US" dirty="0"/>
              <a:t>의 </a:t>
            </a:r>
            <a:r>
              <a:rPr lang="en-US" altLang="ko-KR" dirty="0" err="1"/>
              <a:t>overoading</a:t>
            </a:r>
            <a:r>
              <a:rPr lang="ko-KR" altLang="en-US" dirty="0"/>
              <a:t>이 있으면 </a:t>
            </a:r>
            <a:r>
              <a:rPr lang="en-US" altLang="ko-KR" dirty="0"/>
              <a:t>default constructor</a:t>
            </a:r>
            <a:r>
              <a:rPr lang="ko-KR" altLang="en-US" dirty="0"/>
              <a:t>생성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6977052" cy="502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410199"/>
            <a:ext cx="3886200" cy="12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0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2517806" y="472757"/>
            <a:ext cx="411734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400" spc="-15" dirty="0">
                <a:latin typeface="Calibri"/>
                <a:cs typeface="Calibri"/>
              </a:rPr>
              <a:t>GIT LAB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496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517806" y="472757"/>
            <a:ext cx="4117340" cy="694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400" spc="-15" dirty="0">
                <a:latin typeface="Calibri"/>
                <a:cs typeface="Calibri"/>
              </a:rPr>
              <a:t>Q/A</a:t>
            </a:r>
            <a:endParaRPr sz="4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58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70" rIns="0" bIns="0" rtlCol="0">
            <a:noAutofit/>
          </a:bodyPr>
          <a:lstStyle/>
          <a:p>
            <a:pPr marL="1601470">
              <a:lnSpc>
                <a:spcPct val="100000"/>
              </a:lnSpc>
            </a:pP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la</a:t>
            </a:r>
            <a:r>
              <a:rPr sz="4400" spc="-20" dirty="0">
                <a:latin typeface="Calibri"/>
                <a:cs typeface="Calibri"/>
              </a:rPr>
              <a:t>sses</a:t>
            </a:r>
            <a:r>
              <a:rPr sz="4400" spc="-15" dirty="0">
                <a:latin typeface="Calibri"/>
                <a:cs typeface="Calibri"/>
              </a:rPr>
              <a:t>:</a:t>
            </a:r>
            <a:r>
              <a:rPr sz="4400" spc="125" dirty="0">
                <a:latin typeface="Calibri"/>
                <a:cs typeface="Calibri"/>
              </a:rPr>
              <a:t> </a:t>
            </a:r>
            <a:r>
              <a:rPr sz="4400" spc="-114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10" dirty="0">
                <a:latin typeface="Calibri"/>
                <a:cs typeface="Calibri"/>
              </a:rPr>
              <a:t>vi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35" dirty="0">
                <a:latin typeface="Calibri"/>
                <a:cs typeface="Calibri"/>
              </a:rPr>
              <a:t>w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872173"/>
            <a:ext cx="4203700" cy="5562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086350" y="1678623"/>
            <a:ext cx="1054100" cy="254000"/>
          </a:xfrm>
          <a:custGeom>
            <a:avLst/>
            <a:gdLst/>
            <a:ahLst/>
            <a:cxnLst/>
            <a:rect l="l" t="t" r="r" b="b"/>
            <a:pathLst>
              <a:path w="1054100" h="254000">
                <a:moveTo>
                  <a:pt x="0" y="254000"/>
                </a:moveTo>
                <a:lnTo>
                  <a:pt x="1054100" y="254000"/>
                </a:lnTo>
                <a:lnTo>
                  <a:pt x="1054100" y="0"/>
                </a:lnTo>
                <a:lnTo>
                  <a:pt x="0" y="0"/>
                </a:lnTo>
                <a:lnTo>
                  <a:pt x="0" y="25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" y="917796"/>
            <a:ext cx="7391400" cy="2511204"/>
          </a:xfrm>
          <a:custGeom>
            <a:avLst/>
            <a:gdLst/>
            <a:ahLst/>
            <a:cxnLst/>
            <a:rect l="l" t="t" r="r" b="b"/>
            <a:pathLst>
              <a:path w="1054100" h="254000">
                <a:moveTo>
                  <a:pt x="0" y="0"/>
                </a:moveTo>
                <a:lnTo>
                  <a:pt x="1054100" y="0"/>
                </a:lnTo>
                <a:lnTo>
                  <a:pt x="1054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6206" y="2063336"/>
            <a:ext cx="812165" cy="167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lang="ko-KR" altLang="en-US" sz="1000" spc="330" dirty="0">
                <a:latin typeface="Arial"/>
                <a:cs typeface="Arial"/>
              </a:rPr>
              <a:t> </a:t>
            </a:r>
            <a:r>
              <a:rPr sz="1000" spc="10" dirty="0" err="1">
                <a:latin typeface="Calibri"/>
                <a:cs typeface="Calibri"/>
              </a:rPr>
              <a:t>A</a:t>
            </a:r>
            <a:r>
              <a:rPr sz="1000" spc="-30" dirty="0" err="1">
                <a:latin typeface="Calibri"/>
                <a:cs typeface="Calibri"/>
              </a:rPr>
              <a:t>cc</a:t>
            </a:r>
            <a:r>
              <a:rPr sz="1000" spc="-5" dirty="0" err="1">
                <a:latin typeface="Calibri"/>
                <a:cs typeface="Calibri"/>
              </a:rPr>
              <a:t>e</a:t>
            </a:r>
            <a:r>
              <a:rPr sz="1000" spc="5" dirty="0" err="1">
                <a:latin typeface="Calibri"/>
                <a:cs typeface="Calibri"/>
              </a:rPr>
              <a:t>ss</a:t>
            </a:r>
            <a:r>
              <a:rPr sz="1000" spc="-30" dirty="0" err="1">
                <a:latin typeface="Calibri"/>
                <a:cs typeface="Calibri"/>
              </a:rPr>
              <a:t>o</a:t>
            </a:r>
            <a:r>
              <a:rPr sz="1000" spc="-55" dirty="0" err="1">
                <a:latin typeface="Calibri"/>
                <a:cs typeface="Calibri"/>
              </a:rPr>
              <a:t>r</a:t>
            </a:r>
            <a:r>
              <a:rPr sz="1000" spc="0" dirty="0" err="1">
                <a:latin typeface="Calibri"/>
                <a:cs typeface="Calibri"/>
              </a:rPr>
              <a:t>s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r>
              <a:rPr sz="1200" spc="3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37B28738-C54D-9546-A96B-3ACFAC38C38B}"/>
              </a:ext>
            </a:extLst>
          </p:cNvPr>
          <p:cNvSpPr/>
          <p:nvPr/>
        </p:nvSpPr>
        <p:spPr>
          <a:xfrm>
            <a:off x="762000" y="4114800"/>
            <a:ext cx="7391400" cy="2133600"/>
          </a:xfrm>
          <a:custGeom>
            <a:avLst/>
            <a:gdLst/>
            <a:ahLst/>
            <a:cxnLst/>
            <a:rect l="l" t="t" r="r" b="b"/>
            <a:pathLst>
              <a:path w="1054100" h="254000">
                <a:moveTo>
                  <a:pt x="0" y="0"/>
                </a:moveTo>
                <a:lnTo>
                  <a:pt x="1054100" y="0"/>
                </a:lnTo>
                <a:lnTo>
                  <a:pt x="1054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14CFA00E-663D-8E4D-88B6-5F777687B28F}"/>
              </a:ext>
            </a:extLst>
          </p:cNvPr>
          <p:cNvSpPr txBox="1"/>
          <p:nvPr/>
        </p:nvSpPr>
        <p:spPr>
          <a:xfrm>
            <a:off x="838200" y="4419600"/>
            <a:ext cx="1676400" cy="1339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lang="en-US" sz="1000" spc="330" dirty="0">
                <a:latin typeface="Arial"/>
                <a:cs typeface="Arial"/>
              </a:rPr>
              <a:t>Creating Object</a:t>
            </a:r>
          </a:p>
          <a:p>
            <a:pPr marL="12700">
              <a:lnSpc>
                <a:spcPct val="100000"/>
              </a:lnSpc>
              <a:tabLst>
                <a:tab pos="304165" algn="l"/>
              </a:tabLst>
            </a:pPr>
            <a:endParaRPr lang="en-US" altLang="ko-KR" sz="1000" spc="33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04165" algn="l"/>
              </a:tabLst>
            </a:pPr>
            <a:endParaRPr lang="en-US" altLang="ko-KR" sz="1000" spc="33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lang="en-US" sz="1000" spc="330" dirty="0">
                <a:latin typeface="Arial"/>
                <a:cs typeface="Arial"/>
              </a:rPr>
              <a:t>Calling instance method</a:t>
            </a:r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72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361565">
              <a:lnSpc>
                <a:spcPct val="100000"/>
              </a:lnSpc>
            </a:pPr>
            <a:r>
              <a:rPr lang="en-US" sz="4400" dirty="0">
                <a:latin typeface="Calibri"/>
                <a:cs typeface="Calibri"/>
              </a:rPr>
              <a:t>Self test1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585" y="2015820"/>
            <a:ext cx="7946390" cy="3368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lang="en-US" sz="1500" dirty="0">
                <a:latin typeface="Calibri"/>
                <a:cs typeface="Calibri"/>
              </a:rPr>
              <a:t>Time class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8840" y="6434772"/>
            <a:ext cx="128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898" y="1219200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시간 </a:t>
            </a:r>
            <a:r>
              <a:rPr lang="ko-KR" alt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알람</a:t>
            </a:r>
            <a:r>
              <a:rPr lang="ko-KR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프로그램 작성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48560"/>
            <a:ext cx="6819900" cy="3819525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479061" y="1682915"/>
            <a:ext cx="7946390" cy="3368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lang="ko-KR" altLang="en-US" sz="1500" dirty="0">
                <a:latin typeface="Calibri"/>
                <a:cs typeface="Calibri"/>
              </a:rPr>
              <a:t>시간을 설정하는 </a:t>
            </a:r>
            <a:r>
              <a:rPr lang="en-US" altLang="ko-KR" sz="1500" dirty="0">
                <a:latin typeface="Calibri"/>
                <a:cs typeface="Calibri"/>
              </a:rPr>
              <a:t>Time Class, </a:t>
            </a:r>
            <a:r>
              <a:rPr lang="ko-KR" altLang="en-US" sz="1500" dirty="0">
                <a:latin typeface="Calibri"/>
                <a:cs typeface="Calibri"/>
              </a:rPr>
              <a:t>시간을 알려주는 </a:t>
            </a:r>
            <a:r>
              <a:rPr lang="en-US" altLang="ko-KR" sz="1500" dirty="0">
                <a:latin typeface="Calibri"/>
                <a:cs typeface="Calibri"/>
              </a:rPr>
              <a:t>Clock Class </a:t>
            </a:r>
            <a:r>
              <a:rPr lang="ko-KR" altLang="en-US" sz="1500" dirty="0">
                <a:latin typeface="Calibri"/>
                <a:cs typeface="Calibri"/>
              </a:rPr>
              <a:t>그리고 </a:t>
            </a:r>
            <a:r>
              <a:rPr lang="en-US" altLang="ko-KR" sz="1500" dirty="0">
                <a:latin typeface="Calibri"/>
                <a:cs typeface="Calibri"/>
              </a:rPr>
              <a:t>Main Class</a:t>
            </a:r>
            <a:r>
              <a:rPr lang="ko-KR" altLang="en-US" sz="1500" dirty="0">
                <a:latin typeface="Calibri"/>
                <a:cs typeface="Calibri"/>
              </a:rPr>
              <a:t>를 작성하시오</a:t>
            </a:r>
            <a:r>
              <a:rPr lang="en-US" altLang="ko-KR" sz="1500" dirty="0">
                <a:latin typeface="Calibri"/>
                <a:cs typeface="Calibri"/>
              </a:rPr>
              <a:t>.</a:t>
            </a:r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25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107" rIns="0" bIns="0" rtlCol="0">
            <a:noAutofit/>
          </a:bodyPr>
          <a:lstStyle/>
          <a:p>
            <a:pPr marL="2361565">
              <a:lnSpc>
                <a:spcPct val="100000"/>
              </a:lnSpc>
            </a:pPr>
            <a:r>
              <a:rPr lang="en-US" sz="4400" dirty="0">
                <a:latin typeface="Calibri"/>
                <a:cs typeface="Calibri"/>
              </a:rPr>
              <a:t>Self test1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0841"/>
            <a:ext cx="1902460" cy="388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lang="en-US" sz="1500" dirty="0">
                <a:latin typeface="Calibri"/>
                <a:cs typeface="Calibri"/>
              </a:rPr>
              <a:t>Clock class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8840" y="6434772"/>
            <a:ext cx="128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898" y="1219200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시간 </a:t>
            </a:r>
            <a:r>
              <a:rPr lang="ko-KR" alt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알람</a:t>
            </a:r>
            <a:r>
              <a:rPr lang="ko-KR" alt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프로그램 작성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777" y="2038350"/>
            <a:ext cx="3333750" cy="2914650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3818777" y="1640841"/>
            <a:ext cx="1902460" cy="388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lang="en-US" altLang="ko-KR" sz="1500" dirty="0">
                <a:latin typeface="Calibri"/>
                <a:cs typeface="Calibri"/>
              </a:rPr>
              <a:t>Main</a:t>
            </a:r>
            <a:r>
              <a:rPr lang="en-US" sz="1500" dirty="0">
                <a:latin typeface="Calibri"/>
                <a:cs typeface="Calibri"/>
              </a:rPr>
              <a:t> class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" y="5410200"/>
            <a:ext cx="3448050" cy="533400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535940" y="4984115"/>
            <a:ext cx="1902460" cy="388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lang="ko-KR" altLang="en-US" sz="1500" dirty="0">
                <a:latin typeface="Calibri"/>
                <a:cs typeface="Calibri"/>
              </a:rPr>
              <a:t>출력 화면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096969"/>
            <a:ext cx="3124200" cy="1952625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343400" y="4221144"/>
            <a:ext cx="28091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3"/>
          <p:cNvSpPr txBox="1"/>
          <p:nvPr/>
        </p:nvSpPr>
        <p:spPr>
          <a:xfrm>
            <a:off x="6934200" y="4267200"/>
            <a:ext cx="60960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4165" algn="l"/>
              </a:tabLst>
            </a:pPr>
            <a:r>
              <a:rPr lang="en-US" sz="1500" dirty="0">
                <a:solidFill>
                  <a:srgbClr val="FF0000"/>
                </a:solidFill>
                <a:latin typeface="Calibri"/>
                <a:cs typeface="Calibri"/>
              </a:rPr>
              <a:t>Bad !!! Why?</a:t>
            </a:r>
            <a:endParaRPr sz="15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175" y="4905375"/>
            <a:ext cx="1800225" cy="2762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290" y="4930509"/>
            <a:ext cx="1724025" cy="219075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6" idx="3"/>
            <a:endCxn id="14" idx="1"/>
          </p:cNvCxnSpPr>
          <p:nvPr/>
        </p:nvCxnSpPr>
        <p:spPr>
          <a:xfrm>
            <a:off x="6579315" y="5040047"/>
            <a:ext cx="535860" cy="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D1F9A0-0A69-4327-9774-EA19A1249DCD}"/>
              </a:ext>
            </a:extLst>
          </p:cNvPr>
          <p:cNvSpPr txBox="1"/>
          <p:nvPr/>
        </p:nvSpPr>
        <p:spPr>
          <a:xfrm>
            <a:off x="7697125" y="3790516"/>
            <a:ext cx="266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</a:t>
            </a:r>
            <a:r>
              <a:rPr lang="ko-KR" altLang="en-US"/>
              <a:t>변수에 직접접근 피해야함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75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767" rIns="0" bIns="0" rtlCol="0">
            <a:noAutofit/>
          </a:bodyPr>
          <a:lstStyle/>
          <a:p>
            <a:pPr marL="2908300">
              <a:lnSpc>
                <a:spcPct val="100000"/>
              </a:lnSpc>
            </a:pPr>
            <a:r>
              <a:rPr sz="3600" spc="45" dirty="0">
                <a:latin typeface="Calibri"/>
                <a:cs typeface="Calibri"/>
              </a:rPr>
              <a:t>S</a:t>
            </a:r>
            <a:r>
              <a:rPr sz="3600" spc="-10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at</a:t>
            </a:r>
            <a:r>
              <a:rPr sz="3600" spc="-30" dirty="0">
                <a:latin typeface="Calibri"/>
                <a:cs typeface="Calibri"/>
              </a:rPr>
              <a:t>i</a:t>
            </a:r>
            <a:r>
              <a:rPr sz="3600" spc="-20" dirty="0">
                <a:latin typeface="Calibri"/>
                <a:cs typeface="Calibri"/>
              </a:rPr>
              <a:t>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8840" y="6434772"/>
            <a:ext cx="128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01937"/>
            <a:ext cx="7922259" cy="4758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5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d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48"/>
              </a:spcBef>
              <a:buFont typeface="Arial"/>
              <a:buChar char="•"/>
            </a:pPr>
            <a:endParaRPr sz="95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 marL="355600" marR="17780" indent="-342900">
              <a:lnSpc>
                <a:spcPct val="799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p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45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ee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un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nu</a:t>
            </a:r>
            <a:r>
              <a:rPr sz="2400" spc="-40" dirty="0">
                <a:latin typeface="Calibri"/>
                <a:cs typeface="Calibri"/>
              </a:rPr>
              <a:t>m</a:t>
            </a:r>
            <a:r>
              <a:rPr sz="2400" spc="3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er </a:t>
            </a:r>
            <a:r>
              <a:rPr sz="2400" spc="3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</a:t>
            </a:r>
            <a:r>
              <a:rPr sz="2400" spc="25" dirty="0">
                <a:latin typeface="Calibri"/>
                <a:cs typeface="Calibri"/>
              </a:rPr>
              <a:t>j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19"/>
              </a:spcBef>
            </a:pPr>
            <a:endParaRPr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7BB39D-6B7E-704F-87A2-9755EEEE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24200"/>
            <a:ext cx="7388193" cy="35434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767" rIns="0" bIns="0" rtlCol="0">
            <a:noAutofit/>
          </a:bodyPr>
          <a:lstStyle/>
          <a:p>
            <a:pPr marL="2069464">
              <a:lnSpc>
                <a:spcPct val="100000"/>
              </a:lnSpc>
            </a:pPr>
            <a:r>
              <a:rPr sz="3600" spc="45" dirty="0">
                <a:latin typeface="Calibri"/>
                <a:cs typeface="Calibri"/>
              </a:rPr>
              <a:t>S</a:t>
            </a:r>
            <a:r>
              <a:rPr sz="3600" spc="-10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at</a:t>
            </a:r>
            <a:r>
              <a:rPr sz="3600" spc="-30" dirty="0">
                <a:latin typeface="Calibri"/>
                <a:cs typeface="Calibri"/>
              </a:rPr>
              <a:t>i</a:t>
            </a:r>
            <a:r>
              <a:rPr sz="3600" spc="-20" dirty="0">
                <a:latin typeface="Calibri"/>
                <a:cs typeface="Calibri"/>
              </a:rPr>
              <a:t>c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5" dirty="0">
                <a:latin typeface="Calibri"/>
                <a:cs typeface="Calibri"/>
              </a:rPr>
              <a:t>(</a:t>
            </a:r>
            <a:r>
              <a:rPr sz="3600" spc="-45" dirty="0">
                <a:latin typeface="Calibri"/>
                <a:cs typeface="Calibri"/>
              </a:rPr>
              <a:t>c</a:t>
            </a:r>
            <a:r>
              <a:rPr sz="3600" spc="0" dirty="0">
                <a:latin typeface="Calibri"/>
                <a:cs typeface="Calibri"/>
              </a:rPr>
              <a:t>o</a:t>
            </a:r>
            <a:r>
              <a:rPr sz="3600" spc="10" dirty="0">
                <a:latin typeface="Calibri"/>
                <a:cs typeface="Calibri"/>
              </a:rPr>
              <a:t>n</a:t>
            </a:r>
            <a:r>
              <a:rPr sz="3600" spc="-25" dirty="0">
                <a:latin typeface="Calibri"/>
                <a:cs typeface="Calibri"/>
              </a:rPr>
              <a:t>t</a:t>
            </a:r>
            <a:r>
              <a:rPr sz="3600" spc="10" dirty="0">
                <a:latin typeface="Calibri"/>
                <a:cs typeface="Calibri"/>
              </a:rPr>
              <a:t>d</a:t>
            </a:r>
            <a:r>
              <a:rPr sz="3600" spc="-10" dirty="0">
                <a:latin typeface="Calibri"/>
                <a:cs typeface="Calibri"/>
              </a:rPr>
              <a:t>..</a:t>
            </a:r>
            <a:r>
              <a:rPr sz="3600" spc="0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8840" y="6434772"/>
            <a:ext cx="128270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98989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4320"/>
            <a:ext cx="8047355" cy="4513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4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J</a:t>
            </a:r>
            <a:r>
              <a:rPr sz="2200" spc="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v</a:t>
            </a:r>
            <a:r>
              <a:rPr sz="2200" spc="0" dirty="0">
                <a:latin typeface="Calibri"/>
                <a:cs typeface="Calibri"/>
              </a:rPr>
              <a:t>a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400"/>
              </a:lnSpc>
            </a:pPr>
            <a:r>
              <a:rPr sz="1200" spc="-30" dirty="0">
                <a:solidFill>
                  <a:srgbClr val="7F0055"/>
                </a:solidFill>
                <a:latin typeface="Calibri"/>
                <a:cs typeface="Calibri"/>
              </a:rPr>
              <a:t>pub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li</a:t>
            </a:r>
            <a:r>
              <a:rPr sz="1200" spc="-5" dirty="0">
                <a:solidFill>
                  <a:srgbClr val="7F0055"/>
                </a:solidFill>
                <a:latin typeface="Calibri"/>
                <a:cs typeface="Calibri"/>
              </a:rPr>
              <a:t>c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7F0055"/>
                </a:solidFill>
                <a:latin typeface="Calibri"/>
                <a:cs typeface="Calibri"/>
              </a:rPr>
              <a:t>c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la</a:t>
            </a:r>
            <a:r>
              <a:rPr sz="1200" spc="30" dirty="0">
                <a:solidFill>
                  <a:srgbClr val="7F0055"/>
                </a:solidFill>
                <a:latin typeface="Calibri"/>
                <a:cs typeface="Calibri"/>
              </a:rPr>
              <a:t>s</a:t>
            </a:r>
            <a:r>
              <a:rPr sz="1200" spc="0" dirty="0">
                <a:solidFill>
                  <a:srgbClr val="7F0055"/>
                </a:solidFill>
                <a:latin typeface="Calibri"/>
                <a:cs typeface="Calibri"/>
              </a:rPr>
              <a:t>s</a:t>
            </a:r>
            <a:r>
              <a:rPr sz="1200" spc="-4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-45" dirty="0">
                <a:latin typeface="Calibri"/>
                <a:cs typeface="Calibri"/>
              </a:rPr>
              <a:t>M</a:t>
            </a:r>
            <a:r>
              <a:rPr sz="1200" spc="25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ag</a:t>
            </a:r>
            <a:r>
              <a:rPr sz="1200" spc="-5" dirty="0">
                <a:latin typeface="Calibri"/>
                <a:cs typeface="Calibri"/>
              </a:rPr>
              <a:t>er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228600">
              <a:lnSpc>
                <a:spcPts val="1400"/>
              </a:lnSpc>
            </a:pPr>
            <a:r>
              <a:rPr sz="1200" spc="-30" dirty="0">
                <a:solidFill>
                  <a:srgbClr val="7F0055"/>
                </a:solidFill>
                <a:latin typeface="Calibri"/>
                <a:cs typeface="Calibri"/>
              </a:rPr>
              <a:t>pub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li</a:t>
            </a:r>
            <a:r>
              <a:rPr sz="1200" spc="-5" dirty="0">
                <a:solidFill>
                  <a:srgbClr val="7F0055"/>
                </a:solidFill>
                <a:latin typeface="Calibri"/>
                <a:cs typeface="Calibri"/>
              </a:rPr>
              <a:t>c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7F0055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7F0055"/>
                </a:solidFill>
                <a:latin typeface="Calibri"/>
                <a:cs typeface="Calibri"/>
              </a:rPr>
              <a:t>t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7F0055"/>
                </a:solidFill>
                <a:latin typeface="Calibri"/>
                <a:cs typeface="Calibri"/>
              </a:rPr>
              <a:t>t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7F0055"/>
                </a:solidFill>
                <a:latin typeface="Calibri"/>
                <a:cs typeface="Calibri"/>
              </a:rPr>
              <a:t>c</a:t>
            </a:r>
            <a:r>
              <a:rPr sz="1200" spc="-8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7F0055"/>
                </a:solidFill>
                <a:latin typeface="Calibri"/>
                <a:cs typeface="Calibri"/>
              </a:rPr>
              <a:t>v</a:t>
            </a:r>
            <a:r>
              <a:rPr sz="1200" spc="-35" dirty="0">
                <a:solidFill>
                  <a:srgbClr val="7F0055"/>
                </a:solidFill>
                <a:latin typeface="Calibri"/>
                <a:cs typeface="Calibri"/>
              </a:rPr>
              <a:t>o</a:t>
            </a:r>
            <a:r>
              <a:rPr sz="1200" spc="20" dirty="0">
                <a:solidFill>
                  <a:srgbClr val="7F0055"/>
                </a:solidFill>
                <a:latin typeface="Calibri"/>
                <a:cs typeface="Calibri"/>
              </a:rPr>
              <a:t>i</a:t>
            </a:r>
            <a:r>
              <a:rPr sz="1200" spc="0" dirty="0">
                <a:solidFill>
                  <a:srgbClr val="7F0055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15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25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g[</a:t>
            </a:r>
            <a:r>
              <a:rPr sz="1200" spc="-5" dirty="0">
                <a:latin typeface="Calibri"/>
                <a:cs typeface="Calibri"/>
              </a:rPr>
              <a:t>]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15" dirty="0">
                <a:solidFill>
                  <a:srgbClr val="6A3E3E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6A3E3E"/>
                </a:solidFill>
                <a:latin typeface="Calibri"/>
                <a:cs typeface="Calibri"/>
              </a:rPr>
              <a:t>r</a:t>
            </a:r>
            <a:r>
              <a:rPr sz="1200" spc="25" dirty="0">
                <a:solidFill>
                  <a:srgbClr val="6A3E3E"/>
                </a:solidFill>
                <a:latin typeface="Calibri"/>
                <a:cs typeface="Calibri"/>
              </a:rPr>
              <a:t>g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s</a:t>
            </a:r>
            <a:r>
              <a:rPr sz="1200" spc="35" dirty="0">
                <a:latin typeface="Calibri"/>
                <a:cs typeface="Calibri"/>
              </a:rPr>
              <a:t>){</a:t>
            </a:r>
            <a:endParaRPr sz="1200" dirty="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spcBef>
                <a:spcPts val="60"/>
              </a:spcBef>
            </a:pP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1</a:t>
            </a:r>
            <a:r>
              <a:rPr sz="1200" spc="-80" dirty="0">
                <a:solidFill>
                  <a:srgbClr val="6A3E3E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=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7F0055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7F0055"/>
                </a:solidFill>
                <a:latin typeface="Calibri"/>
                <a:cs typeface="Calibri"/>
              </a:rPr>
              <a:t>ew</a:t>
            </a:r>
            <a:r>
              <a:rPr sz="1200" spc="7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"J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a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es</a:t>
            </a:r>
            <a:r>
              <a:rPr sz="1200" spc="-4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W</a:t>
            </a:r>
            <a:r>
              <a:rPr sz="1200" spc="-25" dirty="0">
                <a:solidFill>
                  <a:srgbClr val="2A00FF"/>
                </a:solidFill>
                <a:latin typeface="Calibri"/>
                <a:cs typeface="Calibri"/>
              </a:rPr>
              <a:t>r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ig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h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t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42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45" dirty="0">
                <a:solidFill>
                  <a:srgbClr val="2A00FF"/>
                </a:solidFill>
                <a:latin typeface="Calibri"/>
                <a:cs typeface="Calibri"/>
              </a:rPr>
              <a:t>M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ag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2A00FF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20000</a:t>
            </a:r>
            <a:r>
              <a:rPr sz="1200" spc="35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;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330200" marR="2430145">
              <a:lnSpc>
                <a:spcPts val="1400"/>
              </a:lnSpc>
            </a:pP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2</a:t>
            </a:r>
            <a:r>
              <a:rPr sz="1200" spc="-80" dirty="0">
                <a:solidFill>
                  <a:srgbClr val="6A3E3E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=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7F0055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7F0055"/>
                </a:solidFill>
                <a:latin typeface="Calibri"/>
                <a:cs typeface="Calibri"/>
              </a:rPr>
              <a:t>ew</a:t>
            </a:r>
            <a:r>
              <a:rPr sz="1200" spc="7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2A00FF"/>
                </a:solidFill>
                <a:latin typeface="Calibri"/>
                <a:cs typeface="Calibri"/>
              </a:rPr>
              <a:t>A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y</a:t>
            </a:r>
            <a:r>
              <a:rPr sz="1200" spc="-114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45" dirty="0">
                <a:solidFill>
                  <a:srgbClr val="2A00FF"/>
                </a:solidFill>
                <a:latin typeface="Calibri"/>
                <a:cs typeface="Calibri"/>
              </a:rPr>
              <a:t>S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m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i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h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27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40" dirty="0">
                <a:solidFill>
                  <a:srgbClr val="2A00FF"/>
                </a:solidFill>
                <a:latin typeface="Calibri"/>
                <a:cs typeface="Calibri"/>
              </a:rPr>
              <a:t>D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s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ig</a:t>
            </a:r>
            <a:r>
              <a:rPr sz="1200" spc="0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-10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2A00FF"/>
                </a:solidFill>
                <a:latin typeface="Calibri"/>
                <a:cs typeface="Calibri"/>
              </a:rPr>
              <a:t>C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oo</a:t>
            </a:r>
            <a:r>
              <a:rPr sz="1200" spc="-25" dirty="0">
                <a:solidFill>
                  <a:srgbClr val="2A00FF"/>
                </a:solidFill>
                <a:latin typeface="Calibri"/>
                <a:cs typeface="Calibri"/>
              </a:rPr>
              <a:t>r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i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t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o</a:t>
            </a:r>
            <a:r>
              <a:rPr sz="1200" spc="-25" dirty="0">
                <a:solidFill>
                  <a:srgbClr val="2A00FF"/>
                </a:solidFill>
                <a:latin typeface="Calibri"/>
                <a:cs typeface="Calibri"/>
              </a:rPr>
              <a:t>r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8000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15</a:t>
            </a:r>
            <a:r>
              <a:rPr sz="1200" spc="35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; </a:t>
            </a:r>
            <a:endParaRPr lang="en-US" sz="1200" spc="-5" dirty="0">
              <a:latin typeface="Calibri"/>
              <a:cs typeface="Calibri"/>
            </a:endParaRPr>
          </a:p>
          <a:p>
            <a:pPr marL="330200" marR="2430145">
              <a:lnSpc>
                <a:spcPts val="1400"/>
              </a:lnSpc>
            </a:pP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3</a:t>
            </a:r>
            <a:r>
              <a:rPr sz="1200" spc="-80" dirty="0">
                <a:solidFill>
                  <a:srgbClr val="6A3E3E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=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7F0055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7F0055"/>
                </a:solidFill>
                <a:latin typeface="Calibri"/>
                <a:cs typeface="Calibri"/>
              </a:rPr>
              <a:t>ew</a:t>
            </a:r>
            <a:r>
              <a:rPr sz="1200" spc="7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et</a:t>
            </a:r>
            <a:r>
              <a:rPr sz="1200" spc="-5" dirty="0">
                <a:solidFill>
                  <a:srgbClr val="2A00FF"/>
                </a:solidFill>
                <a:latin typeface="Calibri"/>
                <a:cs typeface="Calibri"/>
              </a:rPr>
              <a:t>er</a:t>
            </a:r>
            <a:r>
              <a:rPr sz="1200" spc="-9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2A00FF"/>
                </a:solidFill>
                <a:latin typeface="Calibri"/>
                <a:cs typeface="Calibri"/>
              </a:rPr>
              <a:t>C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oo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li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d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g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32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solidFill>
                  <a:srgbClr val="2A00FF"/>
                </a:solidFill>
                <a:latin typeface="Calibri"/>
                <a:cs typeface="Calibri"/>
              </a:rPr>
              <a:t>A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ss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i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t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2A00FF"/>
                </a:solidFill>
                <a:latin typeface="Calibri"/>
                <a:cs typeface="Calibri"/>
              </a:rPr>
              <a:t>t</a:t>
            </a:r>
            <a:r>
              <a:rPr sz="1200" spc="-7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2A00FF"/>
                </a:solidFill>
                <a:latin typeface="Calibri"/>
                <a:cs typeface="Calibri"/>
              </a:rPr>
              <a:t>M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ag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2A00FF"/>
                </a:solidFill>
                <a:latin typeface="Calibri"/>
                <a:cs typeface="Calibri"/>
              </a:rPr>
              <a:t>r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12000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7</a:t>
            </a:r>
            <a:r>
              <a:rPr sz="1200" spc="35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;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4</a:t>
            </a:r>
            <a:r>
              <a:rPr sz="1200" spc="-80" dirty="0">
                <a:solidFill>
                  <a:srgbClr val="6A3E3E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=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7F0055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7F0055"/>
                </a:solidFill>
                <a:latin typeface="Calibri"/>
                <a:cs typeface="Calibri"/>
              </a:rPr>
              <a:t>ew</a:t>
            </a:r>
            <a:r>
              <a:rPr sz="1200" spc="70" dirty="0">
                <a:solidFill>
                  <a:srgbClr val="7F0055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"J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oh</a:t>
            </a:r>
            <a:r>
              <a:rPr sz="1200" spc="0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2A00FF"/>
                </a:solidFill>
                <a:latin typeface="Calibri"/>
                <a:cs typeface="Calibri"/>
              </a:rPr>
              <a:t>D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o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22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E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gi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ee</a:t>
            </a:r>
            <a:r>
              <a:rPr sz="1200" spc="-25" dirty="0">
                <a:solidFill>
                  <a:srgbClr val="2A00FF"/>
                </a:solidFill>
                <a:latin typeface="Calibri"/>
                <a:cs typeface="Calibri"/>
              </a:rPr>
              <a:t>r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10000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spc="-20" dirty="0">
                <a:latin typeface="Calibri"/>
                <a:cs typeface="Calibri"/>
              </a:rPr>
              <a:t>10</a:t>
            </a:r>
            <a:r>
              <a:rPr sz="1200" spc="35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;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9"/>
              </a:spcBef>
            </a:pPr>
            <a:endParaRPr sz="1300" dirty="0"/>
          </a:p>
          <a:p>
            <a:pPr marL="330200" marR="3111500">
              <a:lnSpc>
                <a:spcPct val="104200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45" dirty="0">
                <a:latin typeface="Calibri"/>
                <a:cs typeface="Calibri"/>
              </a:rPr>
              <a:t>y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.</a:t>
            </a:r>
            <a:r>
              <a:rPr sz="1200" spc="-35" dirty="0">
                <a:solidFill>
                  <a:srgbClr val="0000C0"/>
                </a:solidFill>
                <a:latin typeface="Calibri"/>
                <a:cs typeface="Calibri"/>
              </a:rPr>
              <a:t>ou</a:t>
            </a:r>
            <a:r>
              <a:rPr sz="1200" spc="-10" dirty="0">
                <a:solidFill>
                  <a:srgbClr val="0000C0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.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6A3E3E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.t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25" dirty="0">
                <a:latin typeface="Calibri"/>
                <a:cs typeface="Calibri"/>
              </a:rPr>
              <a:t>g()</a:t>
            </a:r>
            <a:r>
              <a:rPr sz="1200" spc="0" dirty="0">
                <a:latin typeface="Calibri"/>
                <a:cs typeface="Calibri"/>
              </a:rPr>
              <a:t>+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6A3E3E"/>
                </a:solidFill>
                <a:latin typeface="Calibri"/>
                <a:cs typeface="Calibri"/>
              </a:rPr>
              <a:t>2</a:t>
            </a:r>
            <a:r>
              <a:rPr sz="1200" spc="0" dirty="0">
                <a:latin typeface="Calibri"/>
                <a:cs typeface="Calibri"/>
              </a:rPr>
              <a:t>+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6A3E3E"/>
                </a:solidFill>
                <a:latin typeface="Calibri"/>
                <a:cs typeface="Calibri"/>
              </a:rPr>
              <a:t>3</a:t>
            </a:r>
            <a:r>
              <a:rPr sz="1200" spc="0" dirty="0">
                <a:latin typeface="Calibri"/>
                <a:cs typeface="Calibri"/>
              </a:rPr>
              <a:t>+</a:t>
            </a:r>
            <a:r>
              <a:rPr sz="1200" spc="-10" dirty="0">
                <a:solidFill>
                  <a:srgbClr val="6A3E3E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6A3E3E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6A3E3E"/>
                </a:solidFill>
                <a:latin typeface="Calibri"/>
                <a:cs typeface="Calibri"/>
              </a:rPr>
              <a:t>p</a:t>
            </a:r>
            <a:r>
              <a:rPr sz="1200" spc="-20" dirty="0">
                <a:solidFill>
                  <a:srgbClr val="6A3E3E"/>
                </a:solidFill>
                <a:latin typeface="Calibri"/>
                <a:cs typeface="Calibri"/>
              </a:rPr>
              <a:t>4</a:t>
            </a:r>
            <a:r>
              <a:rPr sz="1200" spc="30" dirty="0">
                <a:latin typeface="Calibri"/>
                <a:cs typeface="Calibri"/>
              </a:rPr>
              <a:t>);</a:t>
            </a:r>
            <a:endParaRPr lang="en-US" sz="1200" spc="30" dirty="0">
              <a:latin typeface="Calibri"/>
              <a:cs typeface="Calibri"/>
            </a:endParaRPr>
          </a:p>
          <a:p>
            <a:pPr marL="330200" marR="3111500">
              <a:lnSpc>
                <a:spcPct val="104200"/>
              </a:lnSpc>
            </a:pPr>
            <a:r>
              <a:rPr sz="1200" spc="45" dirty="0">
                <a:latin typeface="Calibri"/>
                <a:cs typeface="Calibri"/>
              </a:rPr>
              <a:t>S</a:t>
            </a:r>
            <a:r>
              <a:rPr sz="1200" spc="-45" dirty="0">
                <a:latin typeface="Calibri"/>
                <a:cs typeface="Calibri"/>
              </a:rPr>
              <a:t>y</a:t>
            </a:r>
            <a:r>
              <a:rPr sz="1200" spc="30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te</a:t>
            </a:r>
            <a:r>
              <a:rPr sz="1200" spc="30" dirty="0">
                <a:latin typeface="Calibri"/>
                <a:cs typeface="Calibri"/>
              </a:rPr>
              <a:t>m</a:t>
            </a:r>
            <a:r>
              <a:rPr sz="1200" spc="-5" dirty="0">
                <a:latin typeface="Calibri"/>
                <a:cs typeface="Calibri"/>
              </a:rPr>
              <a:t>.</a:t>
            </a:r>
            <a:r>
              <a:rPr sz="1200" spc="-35" dirty="0">
                <a:solidFill>
                  <a:srgbClr val="0000C0"/>
                </a:solidFill>
                <a:latin typeface="Calibri"/>
                <a:cs typeface="Calibri"/>
              </a:rPr>
              <a:t>ou</a:t>
            </a:r>
            <a:r>
              <a:rPr sz="1200" spc="-10" dirty="0">
                <a:solidFill>
                  <a:srgbClr val="0000C0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.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0" dirty="0">
                <a:latin typeface="Calibri"/>
                <a:cs typeface="Calibri"/>
              </a:rPr>
              <a:t>n</a:t>
            </a:r>
            <a:r>
              <a:rPr sz="1200" spc="35" dirty="0">
                <a:latin typeface="Calibri"/>
                <a:cs typeface="Calibri"/>
              </a:rPr>
              <a:t>(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u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2A00FF"/>
                </a:solidFill>
                <a:latin typeface="Calibri"/>
                <a:cs typeface="Calibri"/>
              </a:rPr>
              <a:t>er</a:t>
            </a:r>
            <a:r>
              <a:rPr sz="1200" spc="-9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o</a:t>
            </a:r>
            <a:r>
              <a:rPr sz="1200" spc="0" dirty="0">
                <a:solidFill>
                  <a:srgbClr val="2A00FF"/>
                </a:solidFill>
                <a:latin typeface="Calibri"/>
                <a:cs typeface="Calibri"/>
              </a:rPr>
              <a:t>f</a:t>
            </a:r>
            <a:r>
              <a:rPr sz="1200" spc="-40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p</a:t>
            </a:r>
            <a:r>
              <a:rPr sz="1200" spc="20" dirty="0">
                <a:solidFill>
                  <a:srgbClr val="2A00FF"/>
                </a:solidFill>
                <a:latin typeface="Calibri"/>
                <a:cs typeface="Calibri"/>
              </a:rPr>
              <a:t>l</a:t>
            </a:r>
            <a:r>
              <a:rPr sz="1200" spc="-35" dirty="0">
                <a:solidFill>
                  <a:srgbClr val="2A00FF"/>
                </a:solidFill>
                <a:latin typeface="Calibri"/>
                <a:cs typeface="Calibri"/>
              </a:rPr>
              <a:t>o</a:t>
            </a:r>
            <a:r>
              <a:rPr sz="1200" spc="-55" dirty="0">
                <a:solidFill>
                  <a:srgbClr val="2A00FF"/>
                </a:solidFill>
                <a:latin typeface="Calibri"/>
                <a:cs typeface="Calibri"/>
              </a:rPr>
              <a:t>y</a:t>
            </a:r>
            <a:r>
              <a:rPr sz="1200" spc="-10" dirty="0">
                <a:solidFill>
                  <a:srgbClr val="2A00FF"/>
                </a:solidFill>
                <a:latin typeface="Calibri"/>
                <a:cs typeface="Calibri"/>
              </a:rPr>
              <a:t>ee</a:t>
            </a:r>
            <a:r>
              <a:rPr sz="1200" spc="30" dirty="0">
                <a:solidFill>
                  <a:srgbClr val="2A00FF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2A00FF"/>
                </a:solidFill>
                <a:latin typeface="Calibri"/>
                <a:cs typeface="Calibri"/>
              </a:rPr>
              <a:t>:</a:t>
            </a:r>
            <a:r>
              <a:rPr sz="1200" spc="5" dirty="0">
                <a:solidFill>
                  <a:srgbClr val="2A00FF"/>
                </a:solidFill>
                <a:latin typeface="Calibri"/>
                <a:cs typeface="Calibri"/>
              </a:rPr>
              <a:t> 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0" dirty="0">
                <a:latin typeface="Calibri"/>
                <a:cs typeface="Calibri"/>
              </a:rPr>
              <a:t>+</a:t>
            </a:r>
            <a:r>
              <a:rPr sz="1200" b="1" spc="10" dirty="0">
                <a:latin typeface="Calibri"/>
                <a:cs typeface="Calibri"/>
              </a:rPr>
              <a:t>E</a:t>
            </a:r>
            <a:r>
              <a:rPr sz="1200" b="1" spc="40" dirty="0">
                <a:latin typeface="Calibri"/>
                <a:cs typeface="Calibri"/>
              </a:rPr>
              <a:t>m</a:t>
            </a:r>
            <a:r>
              <a:rPr sz="1200" b="1" spc="-35" dirty="0">
                <a:latin typeface="Calibri"/>
                <a:cs typeface="Calibri"/>
              </a:rPr>
              <a:t>p</a:t>
            </a:r>
            <a:r>
              <a:rPr sz="1200" b="1" spc="20" dirty="0">
                <a:latin typeface="Calibri"/>
                <a:cs typeface="Calibri"/>
              </a:rPr>
              <a:t>l</a:t>
            </a:r>
            <a:r>
              <a:rPr sz="1200" b="1" spc="-35" dirty="0">
                <a:latin typeface="Calibri"/>
                <a:cs typeface="Calibri"/>
              </a:rPr>
              <a:t>o</a:t>
            </a:r>
            <a:r>
              <a:rPr sz="1200" b="1" spc="-55" dirty="0">
                <a:latin typeface="Calibri"/>
                <a:cs typeface="Calibri"/>
              </a:rPr>
              <a:t>y</a:t>
            </a:r>
            <a:r>
              <a:rPr sz="1200" b="1" spc="-10" dirty="0">
                <a:latin typeface="Calibri"/>
                <a:cs typeface="Calibri"/>
              </a:rPr>
              <a:t>ee</a:t>
            </a:r>
            <a:r>
              <a:rPr sz="1200" b="1" spc="-5" dirty="0">
                <a:latin typeface="Calibri"/>
                <a:cs typeface="Calibri"/>
              </a:rPr>
              <a:t>.</a:t>
            </a:r>
            <a:r>
              <a:rPr sz="1200" b="1" spc="-10" dirty="0">
                <a:solidFill>
                  <a:srgbClr val="0000C0"/>
                </a:solidFill>
                <a:latin typeface="Calibri"/>
                <a:cs typeface="Calibri"/>
              </a:rPr>
              <a:t>e</a:t>
            </a:r>
            <a:r>
              <a:rPr sz="1200" b="1" spc="30" dirty="0">
                <a:solidFill>
                  <a:srgbClr val="0000C0"/>
                </a:solidFill>
                <a:latin typeface="Calibri"/>
                <a:cs typeface="Calibri"/>
              </a:rPr>
              <a:t>m</a:t>
            </a:r>
            <a:r>
              <a:rPr sz="1200" b="1" spc="-35" dirty="0">
                <a:solidFill>
                  <a:srgbClr val="0000C0"/>
                </a:solidFill>
                <a:latin typeface="Calibri"/>
                <a:cs typeface="Calibri"/>
              </a:rPr>
              <a:t>p</a:t>
            </a:r>
            <a:r>
              <a:rPr sz="1200" b="1" spc="-40" dirty="0">
                <a:solidFill>
                  <a:srgbClr val="0000C0"/>
                </a:solidFill>
                <a:latin typeface="Calibri"/>
                <a:cs typeface="Calibri"/>
              </a:rPr>
              <a:t>C</a:t>
            </a:r>
            <a:r>
              <a:rPr sz="1200" b="1" spc="-35" dirty="0">
                <a:solidFill>
                  <a:srgbClr val="0000C0"/>
                </a:solidFill>
                <a:latin typeface="Calibri"/>
                <a:cs typeface="Calibri"/>
              </a:rPr>
              <a:t>oun</a:t>
            </a:r>
            <a:r>
              <a:rPr sz="1200" b="1" spc="-5" dirty="0">
                <a:solidFill>
                  <a:srgbClr val="0000C0"/>
                </a:solidFill>
                <a:latin typeface="Calibri"/>
                <a:cs typeface="Calibri"/>
              </a:rPr>
              <a:t>t</a:t>
            </a:r>
            <a:r>
              <a:rPr sz="1200" spc="125" dirty="0">
                <a:solidFill>
                  <a:srgbClr val="0000C0"/>
                </a:solidFill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+</a:t>
            </a:r>
            <a:r>
              <a:rPr sz="1200" spc="10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35" dirty="0">
                <a:solidFill>
                  <a:srgbClr val="2A00FF"/>
                </a:solidFill>
                <a:latin typeface="Calibri"/>
                <a:cs typeface="Calibri"/>
              </a:rPr>
              <a:t>\</a:t>
            </a:r>
            <a:r>
              <a:rPr sz="1200" spc="-30" dirty="0">
                <a:solidFill>
                  <a:srgbClr val="2A00FF"/>
                </a:solidFill>
                <a:latin typeface="Calibri"/>
                <a:cs typeface="Calibri"/>
              </a:rPr>
              <a:t>n</a:t>
            </a:r>
            <a:r>
              <a:rPr sz="1200" spc="15" dirty="0">
                <a:solidFill>
                  <a:srgbClr val="2A00FF"/>
                </a:solidFill>
                <a:latin typeface="Calibri"/>
                <a:cs typeface="Calibri"/>
              </a:rPr>
              <a:t>"</a:t>
            </a:r>
            <a:r>
              <a:rPr sz="1200" spc="30" dirty="0">
                <a:latin typeface="Calibri"/>
                <a:cs typeface="Calibri"/>
              </a:rPr>
              <a:t>);</a:t>
            </a:r>
            <a:endParaRPr sz="1200" dirty="0">
              <a:latin typeface="Calibri"/>
              <a:cs typeface="Calibri"/>
            </a:endParaRPr>
          </a:p>
          <a:p>
            <a:pPr marL="228600">
              <a:lnSpc>
                <a:spcPts val="14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</a:p>
          <a:p>
            <a:pPr marL="114300">
              <a:lnSpc>
                <a:spcPts val="14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9"/>
              </a:spcBef>
            </a:pPr>
            <a:endParaRPr sz="1300" dirty="0"/>
          </a:p>
          <a:p>
            <a:pPr marL="355600" marR="12700" indent="-342900">
              <a:lnSpc>
                <a:spcPct val="72000"/>
              </a:lnSpc>
              <a:buFont typeface="Arial"/>
              <a:buChar char="•"/>
              <a:tabLst>
                <a:tab pos="354965" algn="l"/>
              </a:tabLst>
            </a:pPr>
            <a:r>
              <a:rPr sz="1200" spc="10" dirty="0">
                <a:latin typeface="Calibri"/>
                <a:cs typeface="Calibri"/>
              </a:rPr>
              <a:t>E</a:t>
            </a:r>
            <a:r>
              <a:rPr sz="1200" spc="40" dirty="0">
                <a:latin typeface="Calibri"/>
                <a:cs typeface="Calibri"/>
              </a:rPr>
              <a:t>m</a:t>
            </a:r>
            <a:r>
              <a:rPr sz="1200" spc="-35" dirty="0">
                <a:latin typeface="Calibri"/>
                <a:cs typeface="Calibri"/>
              </a:rPr>
              <a:t>p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-55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ee</a:t>
            </a:r>
            <a:r>
              <a:rPr sz="1200" spc="-5" dirty="0"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200" spc="30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1200" spc="-35" dirty="0">
                <a:solidFill>
                  <a:srgbClr val="0070C0"/>
                </a:solidFill>
                <a:latin typeface="Calibri"/>
                <a:cs typeface="Calibri"/>
              </a:rPr>
              <a:t>p</a:t>
            </a:r>
            <a:r>
              <a:rPr sz="1200" spc="-4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1200" spc="-35" dirty="0">
                <a:solidFill>
                  <a:srgbClr val="0070C0"/>
                </a:solidFill>
                <a:latin typeface="Calibri"/>
                <a:cs typeface="Calibri"/>
              </a:rPr>
              <a:t>oun</a:t>
            </a:r>
            <a:r>
              <a:rPr sz="1200" spc="-5" dirty="0">
                <a:solidFill>
                  <a:srgbClr val="0070C0"/>
                </a:solidFill>
                <a:latin typeface="Calibri"/>
                <a:cs typeface="Calibri"/>
              </a:rPr>
              <a:t>t </a:t>
            </a:r>
            <a:r>
              <a:rPr sz="1200" spc="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4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ki</a:t>
            </a:r>
            <a:r>
              <a:rPr sz="2200" spc="4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m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ye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40" dirty="0">
                <a:latin typeface="Calibri"/>
                <a:cs typeface="Calibri"/>
              </a:rPr>
              <a:t>s</a:t>
            </a:r>
            <a:r>
              <a:rPr sz="2200" spc="0" dirty="0">
                <a:latin typeface="Calibri"/>
                <a:cs typeface="Calibri"/>
              </a:rPr>
              <a:t>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25" dirty="0">
                <a:latin typeface="Calibri"/>
                <a:cs typeface="Calibri"/>
              </a:rPr>
              <a:t>f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16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40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0" dirty="0">
                <a:latin typeface="Calibri"/>
                <a:cs typeface="Calibri"/>
              </a:rPr>
              <a:t>f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4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20" dirty="0">
                <a:latin typeface="Calibri"/>
                <a:cs typeface="Calibri"/>
              </a:rPr>
              <a:t>m</a:t>
            </a:r>
            <a:r>
              <a:rPr sz="2200" spc="4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3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yee</a:t>
            </a:r>
            <a:r>
              <a:rPr sz="2200" spc="0" dirty="0">
                <a:latin typeface="Calibri"/>
                <a:cs typeface="Calibri"/>
              </a:rPr>
              <a:t>s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2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4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0" dirty="0">
                <a:latin typeface="Calibri"/>
                <a:cs typeface="Calibri"/>
              </a:rPr>
              <a:t>d</a:t>
            </a:r>
            <a:endParaRPr sz="1000" dirty="0"/>
          </a:p>
          <a:p>
            <a:pPr marL="762000" lvl="1" indent="-292100">
              <a:lnSpc>
                <a:spcPct val="100000"/>
              </a:lnSpc>
              <a:buFont typeface="Arial"/>
              <a:buChar char="–"/>
              <a:tabLst>
                <a:tab pos="761365" algn="l"/>
                <a:tab pos="7620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50" dirty="0">
                <a:latin typeface="Calibri"/>
                <a:cs typeface="Calibri"/>
              </a:rPr>
              <a:t>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ts val="500"/>
              </a:lnSpc>
              <a:spcBef>
                <a:spcPts val="0"/>
              </a:spcBef>
              <a:buFont typeface="Arial"/>
              <a:buChar char="–"/>
            </a:pPr>
            <a:endParaRPr sz="500" dirty="0"/>
          </a:p>
          <a:p>
            <a:pPr marL="762000" marR="472440" lvl="1" indent="-292100">
              <a:lnSpc>
                <a:spcPct val="70800"/>
              </a:lnSpc>
              <a:buFont typeface="Arial"/>
              <a:buChar char="–"/>
              <a:tabLst>
                <a:tab pos="824865" algn="l"/>
              </a:tabLst>
            </a:pPr>
            <a:r>
              <a:rPr sz="2000" spc="-6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O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cc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le </a:t>
            </a:r>
            <a:r>
              <a:rPr sz="2000" spc="50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50" dirty="0">
                <a:latin typeface="Calibri"/>
                <a:cs typeface="Calibri"/>
              </a:rPr>
              <a:t>unt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57600" y="3505200"/>
            <a:ext cx="12954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1204</Words>
  <Application>Microsoft Office PowerPoint</Application>
  <PresentationFormat>화면 슬라이드 쇼(4:3)</PresentationFormat>
  <Paragraphs>276</Paragraphs>
  <Slides>42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맑은 고딕</vt:lpstr>
      <vt:lpstr>바탕</vt:lpstr>
      <vt:lpstr>Arial</vt:lpstr>
      <vt:lpstr>Calibri</vt:lpstr>
      <vt:lpstr>Consolas</vt:lpstr>
      <vt:lpstr>Courier New</vt:lpstr>
      <vt:lpstr>Monotype Corsiva</vt:lpstr>
      <vt:lpstr>Times New Roman</vt:lpstr>
      <vt:lpstr>Office Theme</vt:lpstr>
      <vt:lpstr>PowerPoint 프레젠테이션</vt:lpstr>
      <vt:lpstr>Content</vt:lpstr>
      <vt:lpstr>Classes: Review</vt:lpstr>
      <vt:lpstr>Classes: Review</vt:lpstr>
      <vt:lpstr>Classes: Review</vt:lpstr>
      <vt:lpstr>Self test1</vt:lpstr>
      <vt:lpstr>Self test1</vt:lpstr>
      <vt:lpstr>Static</vt:lpstr>
      <vt:lpstr>Static (contd..)</vt:lpstr>
      <vt:lpstr>PowerPoint 프레젠테이션</vt:lpstr>
      <vt:lpstr>Static Variables</vt:lpstr>
      <vt:lpstr>Self Test2</vt:lpstr>
      <vt:lpstr>Self Test2</vt:lpstr>
      <vt:lpstr>Static Variables</vt:lpstr>
      <vt:lpstr>Static Methods</vt:lpstr>
      <vt:lpstr>Static Methods</vt:lpstr>
      <vt:lpstr>Static Methods</vt:lpstr>
      <vt:lpstr>Main</vt:lpstr>
      <vt:lpstr>String args[ ]</vt:lpstr>
      <vt:lpstr>PowerPoint 프레젠테이션</vt:lpstr>
      <vt:lpstr>The Math Class</vt:lpstr>
      <vt:lpstr>The Math Class</vt:lpstr>
      <vt:lpstr>What's different about Math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Random Numbers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CKH</dc:creator>
  <cp:lastModifiedBy>김효일</cp:lastModifiedBy>
  <cp:revision>105</cp:revision>
  <dcterms:created xsi:type="dcterms:W3CDTF">2018-04-03T14:19:39Z</dcterms:created>
  <dcterms:modified xsi:type="dcterms:W3CDTF">2019-04-04T01:52:57Z</dcterms:modified>
</cp:coreProperties>
</file>