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5" r:id="rId15"/>
    <p:sldId id="323" r:id="rId16"/>
    <p:sldId id="270" r:id="rId17"/>
    <p:sldId id="329" r:id="rId18"/>
    <p:sldId id="332" r:id="rId19"/>
    <p:sldId id="308" r:id="rId20"/>
    <p:sldId id="309" r:id="rId21"/>
    <p:sldId id="275" r:id="rId22"/>
    <p:sldId id="276" r:id="rId23"/>
    <p:sldId id="342" r:id="rId24"/>
    <p:sldId id="277" r:id="rId25"/>
    <p:sldId id="302" r:id="rId26"/>
    <p:sldId id="335" r:id="rId27"/>
    <p:sldId id="278" r:id="rId28"/>
    <p:sldId id="279" r:id="rId29"/>
    <p:sldId id="280" r:id="rId30"/>
    <p:sldId id="338" r:id="rId31"/>
    <p:sldId id="336" r:id="rId32"/>
    <p:sldId id="307" r:id="rId33"/>
    <p:sldId id="281" r:id="rId34"/>
    <p:sldId id="282" r:id="rId35"/>
    <p:sldId id="339" r:id="rId36"/>
    <p:sldId id="341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6" r:id="rId50"/>
    <p:sldId id="303" r:id="rId51"/>
    <p:sldId id="295" r:id="rId52"/>
    <p:sldId id="306" r:id="rId53"/>
    <p:sldId id="305" r:id="rId54"/>
    <p:sldId id="343" r:id="rId5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/>
    <p:restoredTop sz="87956" autoAdjust="0"/>
  </p:normalViewPr>
  <p:slideViewPr>
    <p:cSldViewPr>
      <p:cViewPr varScale="1">
        <p:scale>
          <a:sx n="68" d="100"/>
          <a:sy n="68" d="100"/>
        </p:scale>
        <p:origin x="62" y="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150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8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035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4702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8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97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276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62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845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854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89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995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958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74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56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5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182" y="422465"/>
            <a:ext cx="6219634" cy="893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1772"/>
            <a:ext cx="8072119" cy="358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0715" y="6404292"/>
            <a:ext cx="35940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255" y="2605460"/>
            <a:ext cx="682180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35070" algn="l"/>
              </a:tabLst>
            </a:pPr>
            <a:r>
              <a:rPr sz="4400" spc="-5" dirty="0">
                <a:latin typeface="Times New Roman"/>
                <a:cs typeface="Times New Roman"/>
              </a:rPr>
              <a:t>O</a:t>
            </a:r>
            <a:r>
              <a:rPr sz="4400" spc="-20" dirty="0">
                <a:latin typeface="Times New Roman"/>
                <a:cs typeface="Times New Roman"/>
              </a:rPr>
              <a:t>bj</a:t>
            </a:r>
            <a:r>
              <a:rPr sz="4400" spc="-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Or</a:t>
            </a:r>
            <a:r>
              <a:rPr sz="4400" spc="-15" dirty="0">
                <a:latin typeface="Times New Roman"/>
                <a:cs typeface="Times New Roman"/>
              </a:rPr>
              <a:t>i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spc="-20" dirty="0">
                <a:latin typeface="Times New Roman"/>
                <a:cs typeface="Times New Roman"/>
              </a:rPr>
              <a:t>nt</a:t>
            </a:r>
            <a:r>
              <a:rPr sz="4400" spc="-2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d	P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dirty="0">
                <a:latin typeface="Times New Roman"/>
                <a:cs typeface="Times New Roman"/>
              </a:rPr>
              <a:t>og</a:t>
            </a:r>
            <a:r>
              <a:rPr sz="4400" spc="-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a</a:t>
            </a:r>
            <a:r>
              <a:rPr sz="4400" spc="-30" dirty="0">
                <a:latin typeface="Times New Roman"/>
                <a:cs typeface="Times New Roman"/>
              </a:rPr>
              <a:t>mmi</a:t>
            </a:r>
            <a:r>
              <a:rPr sz="440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59855"/>
            <a:ext cx="16713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898989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edne</a:t>
            </a:r>
            <a:r>
              <a:rPr sz="1200" spc="5" dirty="0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05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98989"/>
                </a:solidFill>
                <a:latin typeface="Calibri"/>
                <a:cs typeface="Calibri"/>
              </a:rPr>
              <a:t>May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,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201</a:t>
            </a:r>
            <a:r>
              <a:rPr lang="en-US" sz="1200" spc="-1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989387" y="3985900"/>
            <a:ext cx="1165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898989"/>
                </a:solidFill>
                <a:latin typeface="Times New Roman"/>
                <a:cs typeface="Times New Roman"/>
              </a:rPr>
              <a:t>b #7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120269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 </a:t>
            </a:r>
            <a:r>
              <a:rPr sz="4400" spc="-60" dirty="0" smtClean="0">
                <a:latin typeface="Calibri"/>
                <a:cs typeface="Calibri"/>
              </a:rPr>
              <a:t>c</a:t>
            </a:r>
            <a:r>
              <a:rPr sz="4400" spc="5" dirty="0" smtClean="0">
                <a:latin typeface="Calibri"/>
                <a:cs typeface="Calibri"/>
              </a:rPr>
              <a:t>o</a:t>
            </a:r>
            <a:r>
              <a:rPr sz="4400" spc="-25" dirty="0" smtClean="0">
                <a:latin typeface="Calibri"/>
                <a:cs typeface="Calibri"/>
              </a:rPr>
              <a:t>de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552765"/>
            <a:ext cx="3002915" cy="1204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Lucida Console"/>
                <a:cs typeface="Lucida Console"/>
              </a:rPr>
              <a:t>clas</a:t>
            </a:r>
            <a:r>
              <a:rPr sz="2600" spc="-20" dirty="0" smtClean="0">
                <a:latin typeface="Lucida Console"/>
                <a:cs typeface="Lucida Console"/>
              </a:rPr>
              <a:t>s</a:t>
            </a:r>
            <a:r>
              <a:rPr sz="2600" spc="-5" dirty="0" smtClean="0">
                <a:latin typeface="Lucida Console"/>
                <a:cs typeface="Lucida Console"/>
              </a:rPr>
              <a:t> </a:t>
            </a:r>
            <a:r>
              <a:rPr sz="2600" spc="-30" dirty="0" smtClean="0">
                <a:latin typeface="Lucida Console"/>
                <a:cs typeface="Lucida Console"/>
              </a:rPr>
              <a:t>Vehicl</a:t>
            </a:r>
            <a:r>
              <a:rPr sz="2600" spc="-20" dirty="0" smtClean="0">
                <a:latin typeface="Lucida Console"/>
                <a:cs typeface="Lucida Console"/>
              </a:rPr>
              <a:t>e</a:t>
            </a:r>
            <a:r>
              <a:rPr sz="2600" spc="-5" dirty="0" smtClean="0">
                <a:latin typeface="Lucida Console"/>
                <a:cs typeface="Lucida Console"/>
              </a:rPr>
              <a:t> </a:t>
            </a:r>
            <a:r>
              <a:rPr sz="2600" spc="-20" dirty="0" smtClean="0">
                <a:latin typeface="Lucida Console"/>
                <a:cs typeface="Lucida Console"/>
              </a:rPr>
              <a:t>{</a:t>
            </a:r>
            <a:endParaRPr sz="2600" dirty="0">
              <a:latin typeface="Lucida Console"/>
              <a:cs typeface="Lucida Console"/>
            </a:endParaRPr>
          </a:p>
          <a:p>
            <a:pPr marL="607695">
              <a:lnSpc>
                <a:spcPct val="100000"/>
              </a:lnSpc>
              <a:spcBef>
                <a:spcPts val="10"/>
              </a:spcBef>
            </a:pPr>
            <a:r>
              <a:rPr sz="2600" spc="-30" dirty="0" smtClean="0">
                <a:latin typeface="Lucida Console"/>
                <a:cs typeface="Lucida Console"/>
              </a:rPr>
              <a:t>...</a:t>
            </a:r>
            <a:endParaRPr sz="2600" dirty="0">
              <a:latin typeface="Lucida Console"/>
              <a:cs typeface="Lucida Console"/>
            </a:endParaRPr>
          </a:p>
          <a:p>
            <a:pPr marL="12700">
              <a:lnSpc>
                <a:spcPts val="3100"/>
              </a:lnSpc>
            </a:pPr>
            <a:r>
              <a:rPr sz="2600" spc="-20" dirty="0" smtClean="0">
                <a:latin typeface="Lucida Console"/>
                <a:cs typeface="Lucida Console"/>
              </a:rPr>
              <a:t>}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140287"/>
            <a:ext cx="2207895" cy="1204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Lucida Console"/>
                <a:cs typeface="Lucida Console"/>
              </a:rPr>
              <a:t>clas</a:t>
            </a:r>
            <a:r>
              <a:rPr sz="2600" spc="-20" dirty="0" smtClean="0">
                <a:latin typeface="Lucida Console"/>
                <a:cs typeface="Lucida Console"/>
              </a:rPr>
              <a:t>s</a:t>
            </a:r>
            <a:r>
              <a:rPr sz="2600" spc="-5" dirty="0" smtClean="0">
                <a:latin typeface="Lucida Console"/>
                <a:cs typeface="Lucida Console"/>
              </a:rPr>
              <a:t> </a:t>
            </a:r>
            <a:r>
              <a:rPr sz="2600" spc="-30" dirty="0" smtClean="0">
                <a:latin typeface="Lucida Console"/>
                <a:cs typeface="Lucida Console"/>
              </a:rPr>
              <a:t>Train</a:t>
            </a:r>
            <a:endParaRPr sz="2600">
              <a:latin typeface="Lucida Console"/>
              <a:cs typeface="Lucida Console"/>
            </a:endParaRPr>
          </a:p>
          <a:p>
            <a:pPr marL="210820">
              <a:lnSpc>
                <a:spcPts val="3100"/>
              </a:lnSpc>
            </a:pPr>
            <a:r>
              <a:rPr sz="2600" spc="-30" dirty="0" smtClean="0">
                <a:latin typeface="Lucida Console"/>
                <a:cs typeface="Lucida Console"/>
              </a:rPr>
              <a:t>...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spc="-20" dirty="0" smtClean="0">
                <a:latin typeface="Lucida Console"/>
                <a:cs typeface="Lucida Console"/>
              </a:rPr>
              <a:t>}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4390" y="3140287"/>
            <a:ext cx="1413510" cy="412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solidFill>
                  <a:srgbClr val="C0504D"/>
                </a:solidFill>
                <a:latin typeface="Lucida Console"/>
                <a:cs typeface="Lucida Console"/>
              </a:rPr>
              <a:t>extends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1890" y="3140287"/>
            <a:ext cx="2010410" cy="412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Lucida Console"/>
                <a:cs typeface="Lucida Console"/>
              </a:rPr>
              <a:t>Vehicle</a:t>
            </a:r>
            <a:r>
              <a:rPr sz="2600" spc="-20" dirty="0" smtClean="0">
                <a:latin typeface="Lucida Console"/>
                <a:cs typeface="Lucida Console"/>
              </a:rPr>
              <a:t>s</a:t>
            </a:r>
            <a:r>
              <a:rPr sz="2600" spc="-5" dirty="0" smtClean="0">
                <a:latin typeface="Lucida Console"/>
                <a:cs typeface="Lucida Console"/>
              </a:rPr>
              <a:t> </a:t>
            </a:r>
            <a:r>
              <a:rPr sz="2600" spc="-20" dirty="0" smtClean="0">
                <a:latin typeface="Lucida Console"/>
                <a:cs typeface="Lucida Console"/>
              </a:rPr>
              <a:t>{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723552"/>
            <a:ext cx="2802890" cy="1204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Lucida Console"/>
                <a:cs typeface="Lucida Console"/>
              </a:rPr>
              <a:t>clas</a:t>
            </a:r>
            <a:r>
              <a:rPr sz="2600" spc="-20" dirty="0" smtClean="0">
                <a:latin typeface="Lucida Console"/>
                <a:cs typeface="Lucida Console"/>
              </a:rPr>
              <a:t>s</a:t>
            </a:r>
            <a:r>
              <a:rPr sz="2600" spc="-5" dirty="0" smtClean="0">
                <a:latin typeface="Lucida Console"/>
                <a:cs typeface="Lucida Console"/>
              </a:rPr>
              <a:t> </a:t>
            </a:r>
            <a:r>
              <a:rPr sz="2600" spc="-30" dirty="0" smtClean="0">
                <a:latin typeface="Lucida Console"/>
                <a:cs typeface="Lucida Console"/>
              </a:rPr>
              <a:t>Monorail</a:t>
            </a:r>
            <a:endParaRPr sz="2600">
              <a:latin typeface="Lucida Console"/>
              <a:cs typeface="Lucida Console"/>
            </a:endParaRPr>
          </a:p>
          <a:p>
            <a:pPr marL="210820">
              <a:lnSpc>
                <a:spcPct val="100000"/>
              </a:lnSpc>
              <a:spcBef>
                <a:spcPts val="10"/>
              </a:spcBef>
            </a:pPr>
            <a:r>
              <a:rPr sz="2600" spc="-30" dirty="0" smtClean="0">
                <a:latin typeface="Lucida Console"/>
                <a:cs typeface="Lucida Console"/>
              </a:rPr>
              <a:t>...</a:t>
            </a:r>
            <a:endParaRPr sz="2600">
              <a:latin typeface="Lucida Console"/>
              <a:cs typeface="Lucida Console"/>
            </a:endParaRPr>
          </a:p>
          <a:p>
            <a:pPr marL="12700">
              <a:lnSpc>
                <a:spcPts val="3100"/>
              </a:lnSpc>
            </a:pPr>
            <a:r>
              <a:rPr sz="2600" spc="-20" dirty="0" smtClean="0">
                <a:latin typeface="Lucida Console"/>
                <a:cs typeface="Lucida Console"/>
              </a:rPr>
              <a:t>}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9702" y="4723552"/>
            <a:ext cx="1413510" cy="412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solidFill>
                  <a:srgbClr val="C0504D"/>
                </a:solidFill>
                <a:latin typeface="Lucida Console"/>
                <a:cs typeface="Lucida Console"/>
              </a:rPr>
              <a:t>extends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7202" y="4723552"/>
            <a:ext cx="1415415" cy="412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Lucida Console"/>
                <a:cs typeface="Lucida Console"/>
              </a:rPr>
              <a:t>Trai</a:t>
            </a:r>
            <a:r>
              <a:rPr sz="2600" spc="-20" dirty="0" smtClean="0">
                <a:latin typeface="Lucida Console"/>
                <a:cs typeface="Lucida Console"/>
              </a:rPr>
              <a:t>n</a:t>
            </a:r>
            <a:r>
              <a:rPr sz="2600" spc="-5" dirty="0" smtClean="0">
                <a:latin typeface="Lucida Console"/>
                <a:cs typeface="Lucida Console"/>
              </a:rPr>
              <a:t> </a:t>
            </a:r>
            <a:r>
              <a:rPr sz="2600" spc="-20" dirty="0" smtClean="0">
                <a:latin typeface="Lucida Console"/>
                <a:cs typeface="Lucida Console"/>
              </a:rPr>
              <a:t>{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1651701"/>
            <a:ext cx="1447800" cy="329498"/>
          </a:xfrm>
          <a:custGeom>
            <a:avLst/>
            <a:gdLst/>
            <a:ahLst/>
            <a:cxnLst/>
            <a:rect l="l" t="t" r="r" b="b"/>
            <a:pathLst>
              <a:path w="1447800" h="329498">
                <a:moveTo>
                  <a:pt x="0" y="329498"/>
                </a:moveTo>
                <a:lnTo>
                  <a:pt x="1447800" y="329498"/>
                </a:lnTo>
                <a:lnTo>
                  <a:pt x="1447800" y="0"/>
                </a:lnTo>
                <a:lnTo>
                  <a:pt x="0" y="0"/>
                </a:lnTo>
                <a:lnTo>
                  <a:pt x="0" y="329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0" y="1651701"/>
            <a:ext cx="1447800" cy="329499"/>
          </a:xfrm>
          <a:custGeom>
            <a:avLst/>
            <a:gdLst/>
            <a:ahLst/>
            <a:cxnLst/>
            <a:rect l="l" t="t" r="r" b="b"/>
            <a:pathLst>
              <a:path w="1447800" h="329499">
                <a:moveTo>
                  <a:pt x="0" y="0"/>
                </a:moveTo>
                <a:lnTo>
                  <a:pt x="1447800" y="0"/>
                </a:lnTo>
                <a:lnTo>
                  <a:pt x="1447800" y="329499"/>
                </a:lnTo>
                <a:lnTo>
                  <a:pt x="0" y="3294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4740" y="1684721"/>
            <a:ext cx="1069340" cy="229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sz="1400" spc="-5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up</a:t>
            </a:r>
            <a:r>
              <a:rPr sz="1400" spc="-10" dirty="0" smtClean="0">
                <a:latin typeface="Calibri"/>
                <a:cs typeface="Calibri"/>
              </a:rPr>
              <a:t>e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-5" dirty="0" smtClean="0">
                <a:latin typeface="Calibri"/>
                <a:cs typeface="Calibri"/>
              </a:rPr>
              <a:t>c</a:t>
            </a:r>
            <a:r>
              <a:rPr sz="1400" spc="0" dirty="0" smtClean="0">
                <a:latin typeface="Calibri"/>
                <a:cs typeface="Calibri"/>
              </a:rPr>
              <a:t>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1789470"/>
            <a:ext cx="1524077" cy="76189"/>
          </a:xfrm>
          <a:custGeom>
            <a:avLst/>
            <a:gdLst/>
            <a:ahLst/>
            <a:cxnLst/>
            <a:rect l="l" t="t" r="r" b="b"/>
            <a:pathLst>
              <a:path w="1524077" h="76189">
                <a:moveTo>
                  <a:pt x="75572" y="0"/>
                </a:moveTo>
                <a:lnTo>
                  <a:pt x="0" y="39329"/>
                </a:lnTo>
                <a:lnTo>
                  <a:pt x="76807" y="76189"/>
                </a:lnTo>
                <a:lnTo>
                  <a:pt x="76267" y="42856"/>
                </a:lnTo>
                <a:lnTo>
                  <a:pt x="663901" y="33332"/>
                </a:lnTo>
                <a:lnTo>
                  <a:pt x="76112" y="33332"/>
                </a:lnTo>
                <a:lnTo>
                  <a:pt x="75572" y="0"/>
                </a:lnTo>
                <a:close/>
              </a:path>
              <a:path w="1524077" h="76189">
                <a:moveTo>
                  <a:pt x="1523922" y="9867"/>
                </a:moveTo>
                <a:lnTo>
                  <a:pt x="76112" y="33332"/>
                </a:lnTo>
                <a:lnTo>
                  <a:pt x="663901" y="33332"/>
                </a:lnTo>
                <a:lnTo>
                  <a:pt x="1524077" y="19391"/>
                </a:lnTo>
                <a:lnTo>
                  <a:pt x="1523922" y="9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3632901"/>
            <a:ext cx="1447800" cy="481898"/>
          </a:xfrm>
          <a:custGeom>
            <a:avLst/>
            <a:gdLst/>
            <a:ahLst/>
            <a:cxnLst/>
            <a:rect l="l" t="t" r="r" b="b"/>
            <a:pathLst>
              <a:path w="1447800" h="481898">
                <a:moveTo>
                  <a:pt x="0" y="481898"/>
                </a:moveTo>
                <a:lnTo>
                  <a:pt x="1447800" y="481898"/>
                </a:lnTo>
                <a:lnTo>
                  <a:pt x="1447800" y="0"/>
                </a:lnTo>
                <a:lnTo>
                  <a:pt x="0" y="0"/>
                </a:lnTo>
                <a:lnTo>
                  <a:pt x="0" y="481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3632901"/>
            <a:ext cx="1447800" cy="481899"/>
          </a:xfrm>
          <a:custGeom>
            <a:avLst/>
            <a:gdLst/>
            <a:ahLst/>
            <a:cxnLst/>
            <a:rect l="l" t="t" r="r" b="b"/>
            <a:pathLst>
              <a:path w="1447800" h="481899">
                <a:moveTo>
                  <a:pt x="0" y="0"/>
                </a:moveTo>
                <a:lnTo>
                  <a:pt x="1447800" y="0"/>
                </a:lnTo>
                <a:lnTo>
                  <a:pt x="1447800" y="481899"/>
                </a:lnTo>
                <a:lnTo>
                  <a:pt x="0" y="4818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89140" y="3663360"/>
            <a:ext cx="1108710" cy="448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ct val="101200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sz="1400" spc="-5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ub</a:t>
            </a:r>
            <a:r>
              <a:rPr sz="1400" spc="-5" dirty="0" smtClean="0">
                <a:latin typeface="Calibri"/>
                <a:cs typeface="Calibri"/>
              </a:rPr>
              <a:t>c</a:t>
            </a:r>
            <a:r>
              <a:rPr sz="1400" spc="0" dirty="0" smtClean="0">
                <a:latin typeface="Calibri"/>
                <a:cs typeface="Calibri"/>
              </a:rPr>
              <a:t>lass</a:t>
            </a:r>
            <a:r>
              <a:rPr sz="1400" spc="-5" dirty="0" smtClean="0">
                <a:latin typeface="Calibri"/>
                <a:cs typeface="Calibri"/>
              </a:rPr>
              <a:t> o</a:t>
            </a:r>
            <a:r>
              <a:rPr sz="1400" spc="0" dirty="0" smtClean="0">
                <a:latin typeface="Calibri"/>
                <a:cs typeface="Calibri"/>
              </a:rPr>
              <a:t>f </a:t>
            </a:r>
            <a:r>
              <a:rPr sz="1400" spc="-75" dirty="0" smtClean="0">
                <a:latin typeface="Calibri"/>
                <a:cs typeface="Calibri"/>
              </a:rPr>
              <a:t>V</a:t>
            </a:r>
            <a:r>
              <a:rPr sz="1400" spc="-10" dirty="0" smtClean="0">
                <a:latin typeface="Calibri"/>
                <a:cs typeface="Calibri"/>
              </a:rPr>
              <a:t>ehi</a:t>
            </a:r>
            <a:r>
              <a:rPr sz="1400" spc="-15" dirty="0" smtClean="0">
                <a:latin typeface="Calibri"/>
                <a:cs typeface="Calibri"/>
              </a:rPr>
              <a:t>c</a:t>
            </a:r>
            <a:r>
              <a:rPr sz="1400" spc="0" dirty="0" smtClean="0">
                <a:latin typeface="Calibri"/>
                <a:cs typeface="Calibri"/>
              </a:rPr>
              <a:t>l</a:t>
            </a:r>
            <a:r>
              <a:rPr sz="1400" spc="-10" dirty="0" smtClean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3600" y="3605960"/>
            <a:ext cx="1067473" cy="184054"/>
          </a:xfrm>
          <a:custGeom>
            <a:avLst/>
            <a:gdLst/>
            <a:ahLst/>
            <a:cxnLst/>
            <a:rect l="l" t="t" r="r" b="b"/>
            <a:pathLst>
              <a:path w="1067473" h="184054">
                <a:moveTo>
                  <a:pt x="142115" y="42431"/>
                </a:moveTo>
                <a:lnTo>
                  <a:pt x="74761" y="42431"/>
                </a:lnTo>
                <a:lnTo>
                  <a:pt x="1066126" y="184054"/>
                </a:lnTo>
                <a:lnTo>
                  <a:pt x="1067473" y="174626"/>
                </a:lnTo>
                <a:lnTo>
                  <a:pt x="142115" y="42431"/>
                </a:lnTo>
                <a:close/>
              </a:path>
              <a:path w="1067473" h="184054">
                <a:moveTo>
                  <a:pt x="80822" y="0"/>
                </a:moveTo>
                <a:lnTo>
                  <a:pt x="0" y="26940"/>
                </a:lnTo>
                <a:lnTo>
                  <a:pt x="70045" y="75434"/>
                </a:lnTo>
                <a:lnTo>
                  <a:pt x="74761" y="42431"/>
                </a:lnTo>
                <a:lnTo>
                  <a:pt x="142115" y="42431"/>
                </a:lnTo>
                <a:lnTo>
                  <a:pt x="76107" y="33002"/>
                </a:lnTo>
                <a:lnTo>
                  <a:pt x="80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9900" y="5437001"/>
            <a:ext cx="1447800" cy="481898"/>
          </a:xfrm>
          <a:custGeom>
            <a:avLst/>
            <a:gdLst/>
            <a:ahLst/>
            <a:cxnLst/>
            <a:rect l="l" t="t" r="r" b="b"/>
            <a:pathLst>
              <a:path w="1447800" h="481898">
                <a:moveTo>
                  <a:pt x="0" y="481898"/>
                </a:moveTo>
                <a:lnTo>
                  <a:pt x="1447800" y="481898"/>
                </a:lnTo>
                <a:lnTo>
                  <a:pt x="1447800" y="0"/>
                </a:lnTo>
                <a:lnTo>
                  <a:pt x="0" y="0"/>
                </a:lnTo>
                <a:lnTo>
                  <a:pt x="0" y="481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9900" y="5437002"/>
            <a:ext cx="1447800" cy="481899"/>
          </a:xfrm>
          <a:custGeom>
            <a:avLst/>
            <a:gdLst/>
            <a:ahLst/>
            <a:cxnLst/>
            <a:rect l="l" t="t" r="r" b="b"/>
            <a:pathLst>
              <a:path w="1447800" h="481899">
                <a:moveTo>
                  <a:pt x="0" y="0"/>
                </a:moveTo>
                <a:lnTo>
                  <a:pt x="1447800" y="0"/>
                </a:lnTo>
                <a:lnTo>
                  <a:pt x="1447800" y="481899"/>
                </a:lnTo>
                <a:lnTo>
                  <a:pt x="0" y="4818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98640" y="5467462"/>
            <a:ext cx="1108710" cy="448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ct val="101200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sz="1400" spc="-5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ub</a:t>
            </a:r>
            <a:r>
              <a:rPr sz="1400" spc="-5" dirty="0" smtClean="0">
                <a:latin typeface="Calibri"/>
                <a:cs typeface="Calibri"/>
              </a:rPr>
              <a:t>c</a:t>
            </a:r>
            <a:r>
              <a:rPr sz="1400" spc="0" dirty="0" smtClean="0">
                <a:latin typeface="Calibri"/>
                <a:cs typeface="Calibri"/>
              </a:rPr>
              <a:t>lass</a:t>
            </a:r>
            <a:r>
              <a:rPr sz="1400" spc="-5" dirty="0" smtClean="0">
                <a:latin typeface="Calibri"/>
                <a:cs typeface="Calibri"/>
              </a:rPr>
              <a:t> o</a:t>
            </a:r>
            <a:r>
              <a:rPr sz="1400" spc="0" dirty="0" smtClean="0">
                <a:latin typeface="Calibri"/>
                <a:cs typeface="Calibri"/>
              </a:rPr>
              <a:t>f </a:t>
            </a:r>
            <a:r>
              <a:rPr sz="1400" spc="-95" dirty="0" smtClean="0">
                <a:latin typeface="Calibri"/>
                <a:cs typeface="Calibri"/>
              </a:rPr>
              <a:t>T</a:t>
            </a:r>
            <a:r>
              <a:rPr sz="1400" spc="-35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ain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67400" y="5257662"/>
            <a:ext cx="954016" cy="336253"/>
          </a:xfrm>
          <a:custGeom>
            <a:avLst/>
            <a:gdLst/>
            <a:ahLst/>
            <a:cxnLst/>
            <a:rect l="l" t="t" r="r" b="b"/>
            <a:pathLst>
              <a:path w="954016" h="336253">
                <a:moveTo>
                  <a:pt x="100638" y="40632"/>
                </a:moveTo>
                <a:lnTo>
                  <a:pt x="70718" y="40632"/>
                </a:lnTo>
                <a:lnTo>
                  <a:pt x="950983" y="336253"/>
                </a:lnTo>
                <a:lnTo>
                  <a:pt x="954016" y="327224"/>
                </a:lnTo>
                <a:lnTo>
                  <a:pt x="100638" y="40632"/>
                </a:lnTo>
                <a:close/>
              </a:path>
              <a:path w="954016" h="336253">
                <a:moveTo>
                  <a:pt x="84364" y="0"/>
                </a:moveTo>
                <a:lnTo>
                  <a:pt x="0" y="11857"/>
                </a:lnTo>
                <a:lnTo>
                  <a:pt x="60105" y="72235"/>
                </a:lnTo>
                <a:lnTo>
                  <a:pt x="70718" y="40632"/>
                </a:lnTo>
                <a:lnTo>
                  <a:pt x="100638" y="40632"/>
                </a:lnTo>
                <a:lnTo>
                  <a:pt x="73751" y="31602"/>
                </a:lnTo>
                <a:lnTo>
                  <a:pt x="84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6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145986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Ab</a:t>
            </a:r>
            <a:r>
              <a:rPr sz="4400" spc="5" dirty="0" smtClean="0">
                <a:latin typeface="Calibri"/>
                <a:cs typeface="Calibri"/>
              </a:rPr>
              <a:t>o</a:t>
            </a:r>
            <a:r>
              <a:rPr sz="4400" spc="0" dirty="0" smtClean="0">
                <a:latin typeface="Calibri"/>
                <a:cs typeface="Calibri"/>
              </a:rPr>
              <a:t>ut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-95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x</a:t>
            </a:r>
            <a:r>
              <a:rPr sz="4400" spc="-45" dirty="0" smtClean="0">
                <a:latin typeface="Calibri"/>
                <a:cs typeface="Calibri"/>
              </a:rPr>
              <a:t>t</a:t>
            </a:r>
            <a:r>
              <a:rPr sz="4400" spc="-3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nds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8574"/>
            <a:ext cx="7537450" cy="4474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10" dirty="0" smtClean="0">
                <a:latin typeface="Calibri"/>
                <a:cs typeface="Calibri"/>
              </a:rPr>
              <a:t>I</a:t>
            </a:r>
            <a:r>
              <a:rPr sz="2700" spc="0" dirty="0" smtClean="0">
                <a:latin typeface="Calibri"/>
                <a:cs typeface="Calibri"/>
              </a:rPr>
              <a:t>f</a:t>
            </a:r>
            <a:r>
              <a:rPr sz="2700" spc="5" dirty="0" smtClean="0">
                <a:latin typeface="Calibri"/>
                <a:cs typeface="Calibri"/>
              </a:rPr>
              <a:t> </a:t>
            </a:r>
            <a:r>
              <a:rPr sz="2700" spc="-10" dirty="0" smtClean="0">
                <a:latin typeface="Calibri"/>
                <a:cs typeface="Calibri"/>
              </a:rPr>
              <a:t>c</a:t>
            </a:r>
            <a:r>
              <a:rPr sz="2700" spc="5" dirty="0" smtClean="0">
                <a:latin typeface="Calibri"/>
                <a:cs typeface="Calibri"/>
              </a:rPr>
              <a:t>l</a:t>
            </a:r>
            <a:r>
              <a:rPr sz="2700" spc="-10" dirty="0" smtClean="0">
                <a:latin typeface="Calibri"/>
                <a:cs typeface="Calibri"/>
              </a:rPr>
              <a:t>as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5" dirty="0" smtClean="0">
                <a:latin typeface="Calibri"/>
                <a:cs typeface="Calibri"/>
              </a:rPr>
              <a:t> </a:t>
            </a:r>
            <a:r>
              <a:rPr sz="2700" spc="-20" dirty="0" smtClean="0">
                <a:latin typeface="Calibri"/>
                <a:cs typeface="Calibri"/>
              </a:rPr>
              <a:t>A </a:t>
            </a:r>
            <a:r>
              <a:rPr sz="2700" spc="-65" dirty="0" smtClean="0">
                <a:latin typeface="Calibri"/>
                <a:cs typeface="Calibri"/>
              </a:rPr>
              <a:t>e</a:t>
            </a:r>
            <a:r>
              <a:rPr sz="2700" spc="10" dirty="0" smtClean="0">
                <a:latin typeface="Calibri"/>
                <a:cs typeface="Calibri"/>
              </a:rPr>
              <a:t>x</a:t>
            </a:r>
            <a:r>
              <a:rPr sz="2700" spc="-45" dirty="0" smtClean="0">
                <a:latin typeface="Calibri"/>
                <a:cs typeface="Calibri"/>
              </a:rPr>
              <a:t>t</a:t>
            </a:r>
            <a:r>
              <a:rPr sz="2700" spc="-25" dirty="0" smtClean="0">
                <a:latin typeface="Calibri"/>
                <a:cs typeface="Calibri"/>
              </a:rPr>
              <a:t>end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10" dirty="0" smtClean="0">
                <a:latin typeface="Calibri"/>
                <a:cs typeface="Calibri"/>
              </a:rPr>
              <a:t> c</a:t>
            </a:r>
            <a:r>
              <a:rPr sz="2700" spc="5" dirty="0" smtClean="0">
                <a:latin typeface="Calibri"/>
                <a:cs typeface="Calibri"/>
              </a:rPr>
              <a:t>l</a:t>
            </a:r>
            <a:r>
              <a:rPr sz="2700" spc="-10" dirty="0" smtClean="0">
                <a:latin typeface="Calibri"/>
                <a:cs typeface="Calibri"/>
              </a:rPr>
              <a:t>as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5" dirty="0" smtClean="0">
                <a:latin typeface="Calibri"/>
                <a:cs typeface="Calibri"/>
              </a:rPr>
              <a:t> </a:t>
            </a:r>
            <a:r>
              <a:rPr sz="2700" spc="-15" dirty="0" smtClean="0">
                <a:latin typeface="Calibri"/>
                <a:cs typeface="Calibri"/>
              </a:rPr>
              <a:t>B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en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la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 s</a:t>
            </a:r>
            <a:r>
              <a:rPr sz="2400" spc="0" dirty="0" smtClean="0">
                <a:latin typeface="Calibri"/>
                <a:cs typeface="Calibri"/>
              </a:rPr>
              <a:t>ub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la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f </a:t>
            </a:r>
            <a:r>
              <a:rPr sz="2400" spc="-15" dirty="0" smtClean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86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 smtClean="0">
                <a:latin typeface="Calibri"/>
                <a:cs typeface="Calibri"/>
              </a:rPr>
              <a:t>Cl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B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up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f 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A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“</a:t>
            </a:r>
            <a:r>
              <a:rPr sz="2400" spc="0" dirty="0" smtClean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2400" spc="-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”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86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has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-25" dirty="0" smtClean="0">
                <a:latin typeface="Calibri"/>
                <a:cs typeface="Calibri"/>
              </a:rPr>
              <a:t>m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)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25" dirty="0" smtClean="0">
                <a:latin typeface="Calibri"/>
                <a:cs typeface="Calibri"/>
              </a:rPr>
              <a:t>me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ds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and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ariab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t </a:t>
            </a:r>
            <a:r>
              <a:rPr sz="2400" spc="-15" dirty="0" smtClean="0">
                <a:latin typeface="Calibri"/>
                <a:cs typeface="Calibri"/>
              </a:rPr>
              <a:t>B </a:t>
            </a:r>
            <a:r>
              <a:rPr sz="2400" spc="0" dirty="0" smtClean="0">
                <a:latin typeface="Calibri"/>
                <a:cs typeface="Calibri"/>
              </a:rPr>
              <a:t>has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200"/>
              </a:lnSpc>
              <a:spcBef>
                <a:spcPts val="20"/>
              </a:spcBef>
              <a:buFont typeface="Arial"/>
              <a:buChar char="–"/>
            </a:pPr>
            <a:endParaRPr sz="12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10" dirty="0" smtClean="0">
                <a:latin typeface="Calibri"/>
                <a:cs typeface="Calibri"/>
              </a:rPr>
              <a:t>I</a:t>
            </a:r>
            <a:r>
              <a:rPr sz="2700" spc="0" dirty="0" smtClean="0">
                <a:latin typeface="Calibri"/>
                <a:cs typeface="Calibri"/>
              </a:rPr>
              <a:t>f</a:t>
            </a:r>
            <a:r>
              <a:rPr sz="2700" spc="5" dirty="0" smtClean="0">
                <a:latin typeface="Calibri"/>
                <a:cs typeface="Calibri"/>
              </a:rPr>
              <a:t> </a:t>
            </a:r>
            <a:r>
              <a:rPr sz="2700" spc="-10" dirty="0" smtClean="0">
                <a:latin typeface="Calibri"/>
                <a:cs typeface="Calibri"/>
              </a:rPr>
              <a:t>c</a:t>
            </a:r>
            <a:r>
              <a:rPr sz="2700" spc="5" dirty="0" smtClean="0">
                <a:latin typeface="Calibri"/>
                <a:cs typeface="Calibri"/>
              </a:rPr>
              <a:t>l</a:t>
            </a:r>
            <a:r>
              <a:rPr sz="2700" spc="-10" dirty="0" smtClean="0">
                <a:latin typeface="Calibri"/>
                <a:cs typeface="Calibri"/>
              </a:rPr>
              <a:t>as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5" dirty="0" smtClean="0">
                <a:latin typeface="Calibri"/>
                <a:cs typeface="Calibri"/>
              </a:rPr>
              <a:t> </a:t>
            </a:r>
            <a:r>
              <a:rPr sz="2700" spc="-175" dirty="0" smtClean="0">
                <a:latin typeface="Calibri"/>
                <a:cs typeface="Calibri"/>
              </a:rPr>
              <a:t>T</a:t>
            </a:r>
            <a:r>
              <a:rPr sz="2700" spc="-70" dirty="0" smtClean="0">
                <a:latin typeface="Calibri"/>
                <a:cs typeface="Calibri"/>
              </a:rPr>
              <a:t>r</a:t>
            </a:r>
            <a:r>
              <a:rPr sz="2700" spc="-10" dirty="0" smtClean="0">
                <a:latin typeface="Calibri"/>
                <a:cs typeface="Calibri"/>
              </a:rPr>
              <a:t>a</a:t>
            </a:r>
            <a:r>
              <a:rPr sz="2700" spc="5" dirty="0" smtClean="0">
                <a:latin typeface="Calibri"/>
                <a:cs typeface="Calibri"/>
              </a:rPr>
              <a:t>i</a:t>
            </a:r>
            <a:r>
              <a:rPr sz="2700" spc="0" dirty="0" smtClean="0">
                <a:latin typeface="Calibri"/>
                <a:cs typeface="Calibri"/>
              </a:rPr>
              <a:t>n</a:t>
            </a:r>
            <a:r>
              <a:rPr sz="2700" spc="-5" dirty="0" smtClean="0">
                <a:latin typeface="Calibri"/>
                <a:cs typeface="Calibri"/>
              </a:rPr>
              <a:t> </a:t>
            </a:r>
            <a:r>
              <a:rPr sz="2700" spc="-65" dirty="0" smtClean="0">
                <a:latin typeface="Calibri"/>
                <a:cs typeface="Calibri"/>
              </a:rPr>
              <a:t>e</a:t>
            </a:r>
            <a:r>
              <a:rPr sz="2700" spc="10" dirty="0" smtClean="0">
                <a:latin typeface="Calibri"/>
                <a:cs typeface="Calibri"/>
              </a:rPr>
              <a:t>x</a:t>
            </a:r>
            <a:r>
              <a:rPr sz="2700" spc="-45" dirty="0" smtClean="0">
                <a:latin typeface="Calibri"/>
                <a:cs typeface="Calibri"/>
              </a:rPr>
              <a:t>t</a:t>
            </a:r>
            <a:r>
              <a:rPr sz="2700" spc="-25" dirty="0" smtClean="0">
                <a:latin typeface="Calibri"/>
                <a:cs typeface="Calibri"/>
              </a:rPr>
              <a:t>end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10" dirty="0" smtClean="0">
                <a:latin typeface="Calibri"/>
                <a:cs typeface="Calibri"/>
              </a:rPr>
              <a:t> c</a:t>
            </a:r>
            <a:r>
              <a:rPr sz="2700" spc="5" dirty="0" smtClean="0">
                <a:latin typeface="Calibri"/>
                <a:cs typeface="Calibri"/>
              </a:rPr>
              <a:t>l</a:t>
            </a:r>
            <a:r>
              <a:rPr sz="2700" spc="-10" dirty="0" smtClean="0">
                <a:latin typeface="Calibri"/>
                <a:cs typeface="Calibri"/>
              </a:rPr>
              <a:t>as</a:t>
            </a:r>
            <a:r>
              <a:rPr sz="2700" spc="0" dirty="0" smtClean="0">
                <a:latin typeface="Calibri"/>
                <a:cs typeface="Calibri"/>
              </a:rPr>
              <a:t>s</a:t>
            </a:r>
            <a:r>
              <a:rPr sz="2700" spc="-5" dirty="0" smtClean="0">
                <a:latin typeface="Calibri"/>
                <a:cs typeface="Calibri"/>
              </a:rPr>
              <a:t> </a:t>
            </a:r>
            <a:r>
              <a:rPr sz="2700" spc="-130" dirty="0" smtClean="0">
                <a:latin typeface="Calibri"/>
                <a:cs typeface="Calibri"/>
              </a:rPr>
              <a:t>V</a:t>
            </a:r>
            <a:r>
              <a:rPr sz="2700" spc="-25" dirty="0" smtClean="0">
                <a:latin typeface="Calibri"/>
                <a:cs typeface="Calibri"/>
              </a:rPr>
              <a:t>eh</a:t>
            </a:r>
            <a:r>
              <a:rPr sz="2700" spc="5" dirty="0" smtClean="0">
                <a:latin typeface="Calibri"/>
                <a:cs typeface="Calibri"/>
              </a:rPr>
              <a:t>i</a:t>
            </a:r>
            <a:r>
              <a:rPr sz="2700" spc="-10" dirty="0" smtClean="0">
                <a:latin typeface="Calibri"/>
                <a:cs typeface="Calibri"/>
              </a:rPr>
              <a:t>c</a:t>
            </a:r>
            <a:r>
              <a:rPr sz="2700" spc="5" dirty="0" smtClean="0">
                <a:latin typeface="Calibri"/>
                <a:cs typeface="Calibri"/>
              </a:rPr>
              <a:t>l</a:t>
            </a:r>
            <a:r>
              <a:rPr sz="2700" spc="-15" dirty="0" smtClean="0">
                <a:latin typeface="Calibri"/>
                <a:cs typeface="Calibri"/>
              </a:rPr>
              <a:t>e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5" dirty="0" smtClean="0">
                <a:latin typeface="Calibri"/>
                <a:cs typeface="Calibri"/>
              </a:rPr>
              <a:t>T</a:t>
            </a:r>
            <a:r>
              <a:rPr sz="2400" spc="-5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en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la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45" dirty="0" smtClean="0">
                <a:latin typeface="Calibri"/>
                <a:cs typeface="Calibri"/>
              </a:rPr>
              <a:t>T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ain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is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 s</a:t>
            </a:r>
            <a:r>
              <a:rPr sz="2400" spc="0" dirty="0" smtClean="0">
                <a:latin typeface="Calibri"/>
                <a:cs typeface="Calibri"/>
              </a:rPr>
              <a:t>ub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la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f </a:t>
            </a:r>
            <a:r>
              <a:rPr sz="2400" spc="-120" dirty="0" smtClean="0">
                <a:latin typeface="Calibri"/>
                <a:cs typeface="Calibri"/>
              </a:rPr>
              <a:t>V</a:t>
            </a:r>
            <a:r>
              <a:rPr sz="2400" spc="-15" dirty="0" smtClean="0">
                <a:latin typeface="Calibri"/>
                <a:cs typeface="Calibri"/>
              </a:rPr>
              <a:t>ehic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86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 smtClean="0">
                <a:latin typeface="Calibri"/>
                <a:cs typeface="Calibri"/>
              </a:rPr>
              <a:t>Cl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20" dirty="0" smtClean="0">
                <a:latin typeface="Calibri"/>
                <a:cs typeface="Calibri"/>
              </a:rPr>
              <a:t>V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up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45" dirty="0" smtClean="0">
                <a:latin typeface="Calibri"/>
                <a:cs typeface="Calibri"/>
              </a:rPr>
              <a:t>r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f </a:t>
            </a:r>
            <a:r>
              <a:rPr sz="2400" spc="-15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45" dirty="0" smtClean="0">
                <a:latin typeface="Calibri"/>
                <a:cs typeface="Calibri"/>
              </a:rPr>
              <a:t>T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60" dirty="0" smtClean="0">
                <a:latin typeface="Calibri"/>
                <a:cs typeface="Calibri"/>
              </a:rPr>
              <a:t>T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ain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“</a:t>
            </a:r>
            <a:r>
              <a:rPr sz="2400" spc="0" dirty="0" smtClean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2400" spc="-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”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20" dirty="0" smtClean="0">
                <a:latin typeface="Calibri"/>
                <a:cs typeface="Calibri"/>
              </a:rPr>
              <a:t>V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hi</a:t>
            </a:r>
            <a:r>
              <a:rPr sz="2400" spc="-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15"/>
              </a:spcBef>
              <a:buFont typeface="Arial"/>
              <a:buChar char="–"/>
            </a:pPr>
            <a:endParaRPr sz="550" dirty="0"/>
          </a:p>
          <a:p>
            <a:pPr marL="755650" marR="308610" lvl="1" indent="-285750">
              <a:lnSpc>
                <a:spcPct val="799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145" dirty="0" smtClean="0">
                <a:latin typeface="Calibri"/>
                <a:cs typeface="Calibri"/>
              </a:rPr>
              <a:t>T</a:t>
            </a:r>
            <a:r>
              <a:rPr sz="2400" spc="-60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i</a:t>
            </a:r>
            <a:r>
              <a:rPr sz="2400" spc="0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has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(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-25" dirty="0" smtClean="0">
                <a:latin typeface="Calibri"/>
                <a:cs typeface="Calibri"/>
              </a:rPr>
              <a:t>m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-30" dirty="0" smtClean="0">
                <a:latin typeface="Calibri"/>
                <a:cs typeface="Calibri"/>
              </a:rPr>
              <a:t>s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)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15" dirty="0" smtClean="0">
                <a:latin typeface="Calibri"/>
                <a:cs typeface="Calibri"/>
              </a:rPr>
              <a:t>e </a:t>
            </a:r>
            <a:r>
              <a:rPr sz="2400" spc="-25" dirty="0" smtClean="0">
                <a:latin typeface="Calibri"/>
                <a:cs typeface="Calibri"/>
              </a:rPr>
              <a:t>me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ds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and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4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ariab</a:t>
            </a:r>
            <a:r>
              <a:rPr sz="2400" spc="-5" dirty="0" smtClean="0">
                <a:latin typeface="Calibri"/>
                <a:cs typeface="Calibri"/>
              </a:rPr>
              <a:t>l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h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spc="-10" dirty="0" smtClean="0">
                <a:latin typeface="Calibri"/>
                <a:cs typeface="Calibri"/>
              </a:rPr>
              <a:t>t </a:t>
            </a:r>
            <a:r>
              <a:rPr sz="2400" spc="-135" dirty="0" smtClean="0">
                <a:latin typeface="Calibri"/>
                <a:cs typeface="Calibri"/>
              </a:rPr>
              <a:t>V</a:t>
            </a:r>
            <a:r>
              <a:rPr sz="2400" spc="-15" dirty="0" smtClean="0">
                <a:latin typeface="Calibri"/>
                <a:cs typeface="Calibri"/>
              </a:rPr>
              <a:t>ehic</a:t>
            </a:r>
            <a:r>
              <a:rPr sz="2400" spc="0" dirty="0" smtClean="0">
                <a:latin typeface="Calibri"/>
                <a:cs typeface="Calibri"/>
              </a:rPr>
              <a:t>l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has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18161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5182" y="51435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4656" y="5207952"/>
            <a:ext cx="83375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 smtClean="0">
                <a:latin typeface="Calibri"/>
                <a:cs typeface="Calibri"/>
              </a:rPr>
              <a:t>W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15" dirty="0" smtClean="0">
                <a:latin typeface="Calibri"/>
                <a:cs typeface="Calibri"/>
              </a:rPr>
              <a:t>at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10" dirty="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6995" y="51435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7965" y="5207952"/>
            <a:ext cx="76962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latin typeface="Calibri"/>
                <a:cs typeface="Calibri"/>
              </a:rPr>
              <a:t>Mil</a:t>
            </a:r>
            <a:r>
              <a:rPr sz="1800" spc="-10" dirty="0" smtClean="0">
                <a:latin typeface="Calibri"/>
                <a:cs typeface="Calibri"/>
              </a:rPr>
              <a:t>ea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8806" y="51435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94236" y="5207952"/>
            <a:ext cx="5607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C</a:t>
            </a:r>
            <a:r>
              <a:rPr sz="1800" spc="-5" dirty="0" smtClean="0">
                <a:latin typeface="Calibri"/>
                <a:cs typeface="Calibri"/>
              </a:rPr>
              <a:t>a</a:t>
            </a:r>
            <a:r>
              <a:rPr sz="1800" spc="-40" dirty="0" smtClean="0">
                <a:latin typeface="Calibri"/>
                <a:cs typeface="Calibri"/>
              </a:rPr>
              <a:t>r</a:t>
            </a:r>
            <a:r>
              <a:rPr sz="1800" spc="-20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45556" y="1857375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32907" y="1921827"/>
            <a:ext cx="79756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V</a:t>
            </a:r>
            <a:r>
              <a:rPr sz="1800" spc="-5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0943" y="2274750"/>
            <a:ext cx="3006319" cy="1588230"/>
          </a:xfrm>
          <a:custGeom>
            <a:avLst/>
            <a:gdLst/>
            <a:ahLst/>
            <a:cxnLst/>
            <a:rect l="l" t="t" r="r" b="b"/>
            <a:pathLst>
              <a:path w="3006319" h="1588230">
                <a:moveTo>
                  <a:pt x="70008" y="1481988"/>
                </a:moveTo>
                <a:lnTo>
                  <a:pt x="62170" y="1483784"/>
                </a:lnTo>
                <a:lnTo>
                  <a:pt x="0" y="1582901"/>
                </a:lnTo>
                <a:lnTo>
                  <a:pt x="116880" y="1588230"/>
                </a:lnTo>
                <a:lnTo>
                  <a:pt x="122820" y="1582809"/>
                </a:lnTo>
                <a:lnTo>
                  <a:pt x="123459" y="1568795"/>
                </a:lnTo>
                <a:lnTo>
                  <a:pt x="118037" y="1562856"/>
                </a:lnTo>
                <a:lnTo>
                  <a:pt x="69833" y="1560658"/>
                </a:lnTo>
                <a:lnTo>
                  <a:pt x="112786" y="1538159"/>
                </a:lnTo>
                <a:lnTo>
                  <a:pt x="58046" y="1538159"/>
                </a:lnTo>
                <a:lnTo>
                  <a:pt x="83687" y="1497280"/>
                </a:lnTo>
                <a:lnTo>
                  <a:pt x="81892" y="1489442"/>
                </a:lnTo>
                <a:lnTo>
                  <a:pt x="70008" y="1481988"/>
                </a:lnTo>
                <a:close/>
              </a:path>
              <a:path w="3006319" h="1588230">
                <a:moveTo>
                  <a:pt x="2994534" y="0"/>
                </a:moveTo>
                <a:lnTo>
                  <a:pt x="58046" y="1538159"/>
                </a:lnTo>
                <a:lnTo>
                  <a:pt x="112786" y="1538159"/>
                </a:lnTo>
                <a:lnTo>
                  <a:pt x="3006319" y="22499"/>
                </a:lnTo>
                <a:lnTo>
                  <a:pt x="2994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5689" y="2274641"/>
            <a:ext cx="3148982" cy="1590544"/>
          </a:xfrm>
          <a:custGeom>
            <a:avLst/>
            <a:gdLst/>
            <a:ahLst/>
            <a:cxnLst/>
            <a:rect l="l" t="t" r="r" b="b"/>
            <a:pathLst>
              <a:path w="3148982" h="1590544">
                <a:moveTo>
                  <a:pt x="11360" y="0"/>
                </a:moveTo>
                <a:lnTo>
                  <a:pt x="0" y="22719"/>
                </a:lnTo>
                <a:lnTo>
                  <a:pt x="3078742" y="1562089"/>
                </a:lnTo>
                <a:lnTo>
                  <a:pt x="3030587" y="1565196"/>
                </a:lnTo>
                <a:lnTo>
                  <a:pt x="3025279" y="1571236"/>
                </a:lnTo>
                <a:lnTo>
                  <a:pt x="3026182" y="1585235"/>
                </a:lnTo>
                <a:lnTo>
                  <a:pt x="3032222" y="1590544"/>
                </a:lnTo>
                <a:lnTo>
                  <a:pt x="3148982" y="1583010"/>
                </a:lnTo>
                <a:lnTo>
                  <a:pt x="3120448" y="1539370"/>
                </a:lnTo>
                <a:lnTo>
                  <a:pt x="3090101" y="1539370"/>
                </a:lnTo>
                <a:lnTo>
                  <a:pt x="11360" y="0"/>
                </a:lnTo>
                <a:close/>
              </a:path>
              <a:path w="3148982" h="1590544">
                <a:moveTo>
                  <a:pt x="3077083" y="1483436"/>
                </a:moveTo>
                <a:lnTo>
                  <a:pt x="3065341" y="1491112"/>
                </a:lnTo>
                <a:lnTo>
                  <a:pt x="3063693" y="1498983"/>
                </a:lnTo>
                <a:lnTo>
                  <a:pt x="3090101" y="1539370"/>
                </a:lnTo>
                <a:lnTo>
                  <a:pt x="3120448" y="1539370"/>
                </a:lnTo>
                <a:lnTo>
                  <a:pt x="3084953" y="1485083"/>
                </a:lnTo>
                <a:lnTo>
                  <a:pt x="3077083" y="148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8682" y="2285423"/>
            <a:ext cx="138431" cy="1572259"/>
          </a:xfrm>
          <a:custGeom>
            <a:avLst/>
            <a:gdLst/>
            <a:ahLst/>
            <a:cxnLst/>
            <a:rect l="l" t="t" r="r" b="b"/>
            <a:pathLst>
              <a:path w="138431" h="1572259">
                <a:moveTo>
                  <a:pt x="34119" y="1458504"/>
                </a:moveTo>
                <a:lnTo>
                  <a:pt x="22335" y="1466115"/>
                </a:lnTo>
                <a:lnTo>
                  <a:pt x="20643" y="1473977"/>
                </a:lnTo>
                <a:lnTo>
                  <a:pt x="84127" y="1572259"/>
                </a:lnTo>
                <a:lnTo>
                  <a:pt x="121607" y="1500731"/>
                </a:lnTo>
                <a:lnTo>
                  <a:pt x="68162" y="1500731"/>
                </a:lnTo>
                <a:lnTo>
                  <a:pt x="41981" y="1460196"/>
                </a:lnTo>
                <a:lnTo>
                  <a:pt x="34119" y="1458504"/>
                </a:lnTo>
                <a:close/>
              </a:path>
              <a:path w="138431" h="1572259">
                <a:moveTo>
                  <a:pt x="25374" y="0"/>
                </a:moveTo>
                <a:lnTo>
                  <a:pt x="0" y="1153"/>
                </a:lnTo>
                <a:lnTo>
                  <a:pt x="68162" y="1500731"/>
                </a:lnTo>
                <a:lnTo>
                  <a:pt x="121607" y="1500731"/>
                </a:lnTo>
                <a:lnTo>
                  <a:pt x="122212" y="1499576"/>
                </a:lnTo>
                <a:lnTo>
                  <a:pt x="93535" y="1499576"/>
                </a:lnTo>
                <a:lnTo>
                  <a:pt x="25374" y="0"/>
                </a:lnTo>
                <a:close/>
              </a:path>
              <a:path w="138431" h="1572259">
                <a:moveTo>
                  <a:pt x="123607" y="1454437"/>
                </a:moveTo>
                <a:lnTo>
                  <a:pt x="115931" y="1456834"/>
                </a:lnTo>
                <a:lnTo>
                  <a:pt x="93535" y="1499576"/>
                </a:lnTo>
                <a:lnTo>
                  <a:pt x="122212" y="1499576"/>
                </a:lnTo>
                <a:lnTo>
                  <a:pt x="138431" y="1468622"/>
                </a:lnTo>
                <a:lnTo>
                  <a:pt x="136033" y="1460948"/>
                </a:lnTo>
                <a:lnTo>
                  <a:pt x="123607" y="1454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2482" y="3844925"/>
          <a:ext cx="1571625" cy="128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BI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KE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</a:pPr>
                      <a:r>
                        <a:rPr sz="1800" spc="-45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ss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15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04295" y="3844925"/>
          <a:ext cx="1571625" cy="128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</a:pPr>
                      <a:r>
                        <a:rPr sz="1800" spc="-45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ss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15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876106" y="3844925"/>
          <a:ext cx="1571625" cy="128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TRU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CK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NUMBE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</a:pPr>
                      <a:r>
                        <a:rPr sz="1800" spc="-45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ss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00" spc="-15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0" dirty="0" smtClean="0">
                          <a:latin typeface="Calibri"/>
                          <a:cs typeface="Calibri"/>
                        </a:rPr>
                        <a:t>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9"/>
          <p:cNvSpPr/>
          <p:nvPr/>
        </p:nvSpPr>
        <p:spPr>
          <a:xfrm>
            <a:off x="730057" y="4702518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>
            <a:off x="3804295" y="4702518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9"/>
          <p:cNvSpPr/>
          <p:nvPr/>
        </p:nvSpPr>
        <p:spPr>
          <a:xfrm>
            <a:off x="6876106" y="4702518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18161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4714875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9030" y="4779327"/>
            <a:ext cx="4375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alibri"/>
                <a:cs typeface="Calibri"/>
              </a:rPr>
              <a:t>BI</a:t>
            </a:r>
            <a:r>
              <a:rPr sz="1800" spc="-10" dirty="0" smtClean="0">
                <a:latin typeface="Calibri"/>
                <a:cs typeface="Calibri"/>
              </a:rPr>
              <a:t>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51435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974" y="5207952"/>
            <a:ext cx="83375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 smtClean="0">
                <a:latin typeface="Calibri"/>
                <a:cs typeface="Calibri"/>
              </a:rPr>
              <a:t>W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15" dirty="0" smtClean="0">
                <a:latin typeface="Calibri"/>
                <a:cs typeface="Calibri"/>
              </a:rPr>
              <a:t>at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10" dirty="0" smtClean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3312" y="4714875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513" y="4779327"/>
            <a:ext cx="40386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latin typeface="Calibri"/>
                <a:cs typeface="Calibri"/>
              </a:rPr>
              <a:t>C</a:t>
            </a: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10" dirty="0" smtClean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1875" y="22860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1875" y="2714625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3312" y="51435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0633" y="5207952"/>
            <a:ext cx="75692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latin typeface="Calibri"/>
                <a:cs typeface="Calibri"/>
              </a:rPr>
              <a:t>m</a:t>
            </a:r>
            <a:r>
              <a:rPr sz="1800" spc="0" dirty="0" smtClean="0">
                <a:latin typeface="Calibri"/>
                <a:cs typeface="Calibri"/>
              </a:rPr>
              <a:t>il</a:t>
            </a:r>
            <a:r>
              <a:rPr sz="1800" spc="-10" dirty="0" smtClean="0">
                <a:latin typeface="Calibri"/>
                <a:cs typeface="Calibri"/>
              </a:rPr>
              <a:t>ea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15125" y="4714875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7087" y="4779327"/>
            <a:ext cx="64770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alibri"/>
                <a:cs typeface="Calibri"/>
              </a:rPr>
              <a:t>TRU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-10" dirty="0" smtClean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15125" y="5143500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20553" y="5207952"/>
            <a:ext cx="5607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C</a:t>
            </a:r>
            <a:r>
              <a:rPr sz="1800" spc="-5" dirty="0" smtClean="0">
                <a:latin typeface="Calibri"/>
                <a:cs typeface="Calibri"/>
              </a:rPr>
              <a:t>a</a:t>
            </a:r>
            <a:r>
              <a:rPr sz="1800" spc="-40" dirty="0" smtClean="0">
                <a:latin typeface="Calibri"/>
                <a:cs typeface="Calibri"/>
              </a:rPr>
              <a:t>r</a:t>
            </a:r>
            <a:r>
              <a:rPr sz="1800" spc="-20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71875" y="1857375"/>
            <a:ext cx="1571625" cy="428625"/>
          </a:xfrm>
          <a:custGeom>
            <a:avLst/>
            <a:gdLst/>
            <a:ahLst/>
            <a:cxnLst/>
            <a:rect l="l" t="t" r="r" b="b"/>
            <a:pathLst>
              <a:path w="1571625" h="428625">
                <a:moveTo>
                  <a:pt x="0" y="0"/>
                </a:moveTo>
                <a:lnTo>
                  <a:pt x="1571625" y="0"/>
                </a:lnTo>
                <a:lnTo>
                  <a:pt x="1571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77627" y="1767659"/>
            <a:ext cx="960755" cy="130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880" marR="55880" indent="0" algn="ctr">
              <a:lnSpc>
                <a:spcPct val="156200"/>
              </a:lnSpc>
            </a:pPr>
            <a:r>
              <a:rPr sz="1800" dirty="0" smtClean="0">
                <a:latin typeface="Calibri"/>
                <a:cs typeface="Calibri"/>
              </a:rPr>
              <a:t>V</a:t>
            </a:r>
            <a:r>
              <a:rPr sz="1800" spc="-5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 </a:t>
            </a:r>
            <a:r>
              <a:rPr sz="1800" spc="-20" dirty="0" smtClean="0">
                <a:latin typeface="Calibri"/>
                <a:cs typeface="Calibri"/>
              </a:rPr>
              <a:t>NU</a:t>
            </a:r>
            <a:r>
              <a:rPr sz="1800" spc="-25" dirty="0" smtClean="0">
                <a:latin typeface="Calibri"/>
                <a:cs typeface="Calibri"/>
              </a:rPr>
              <a:t>M</a:t>
            </a:r>
            <a:r>
              <a:rPr sz="1800" spc="-15" dirty="0" smtClean="0">
                <a:latin typeface="Calibri"/>
                <a:cs typeface="Calibri"/>
              </a:rPr>
              <a:t>B</a:t>
            </a:r>
            <a:r>
              <a:rPr sz="1800" spc="-5" dirty="0" smtClean="0">
                <a:latin typeface="Calibri"/>
                <a:cs typeface="Calibri"/>
              </a:rPr>
              <a:t>E</a:t>
            </a:r>
            <a:r>
              <a:rPr sz="1800" spc="-10" dirty="0" smtClean="0">
                <a:latin typeface="Calibri"/>
                <a:cs typeface="Calibri"/>
              </a:rPr>
              <a:t>R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14"/>
              </a:spcBef>
            </a:pPr>
            <a:endParaRPr sz="1200" dirty="0"/>
          </a:p>
          <a:p>
            <a:pPr algn="ctr">
              <a:lnSpc>
                <a:spcPct val="100000"/>
              </a:lnSpc>
            </a:pPr>
            <a:r>
              <a:rPr sz="1800" spc="-55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a</a:t>
            </a:r>
            <a:r>
              <a:rPr sz="1800" spc="-5" dirty="0" smtClean="0">
                <a:latin typeface="Calibri"/>
                <a:cs typeface="Calibri"/>
              </a:rPr>
              <a:t>ss</a:t>
            </a:r>
            <a:r>
              <a:rPr sz="1800" spc="-10" dirty="0" smtClean="0">
                <a:latin typeface="Calibri"/>
                <a:cs typeface="Calibri"/>
              </a:rPr>
              <a:t>en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7260" y="3132000"/>
            <a:ext cx="3006319" cy="1588230"/>
          </a:xfrm>
          <a:custGeom>
            <a:avLst/>
            <a:gdLst/>
            <a:ahLst/>
            <a:cxnLst/>
            <a:rect l="l" t="t" r="r" b="b"/>
            <a:pathLst>
              <a:path w="3006319" h="1588230">
                <a:moveTo>
                  <a:pt x="70008" y="1481988"/>
                </a:moveTo>
                <a:lnTo>
                  <a:pt x="62170" y="1483784"/>
                </a:lnTo>
                <a:lnTo>
                  <a:pt x="0" y="1582901"/>
                </a:lnTo>
                <a:lnTo>
                  <a:pt x="116881" y="1588230"/>
                </a:lnTo>
                <a:lnTo>
                  <a:pt x="122820" y="1582809"/>
                </a:lnTo>
                <a:lnTo>
                  <a:pt x="123459" y="1568795"/>
                </a:lnTo>
                <a:lnTo>
                  <a:pt x="118038" y="1562856"/>
                </a:lnTo>
                <a:lnTo>
                  <a:pt x="69834" y="1560658"/>
                </a:lnTo>
                <a:lnTo>
                  <a:pt x="112787" y="1538159"/>
                </a:lnTo>
                <a:lnTo>
                  <a:pt x="58047" y="1538159"/>
                </a:lnTo>
                <a:lnTo>
                  <a:pt x="83687" y="1497280"/>
                </a:lnTo>
                <a:lnTo>
                  <a:pt x="81893" y="1489442"/>
                </a:lnTo>
                <a:lnTo>
                  <a:pt x="70008" y="1481988"/>
                </a:lnTo>
                <a:close/>
              </a:path>
              <a:path w="3006319" h="1588230">
                <a:moveTo>
                  <a:pt x="2994534" y="0"/>
                </a:moveTo>
                <a:lnTo>
                  <a:pt x="58047" y="1538159"/>
                </a:lnTo>
                <a:lnTo>
                  <a:pt x="112787" y="1538159"/>
                </a:lnTo>
                <a:lnTo>
                  <a:pt x="3006319" y="22499"/>
                </a:lnTo>
                <a:lnTo>
                  <a:pt x="2994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2008" y="3131891"/>
            <a:ext cx="3148981" cy="1590544"/>
          </a:xfrm>
          <a:custGeom>
            <a:avLst/>
            <a:gdLst/>
            <a:ahLst/>
            <a:cxnLst/>
            <a:rect l="l" t="t" r="r" b="b"/>
            <a:pathLst>
              <a:path w="3148981" h="1590544">
                <a:moveTo>
                  <a:pt x="11358" y="0"/>
                </a:moveTo>
                <a:lnTo>
                  <a:pt x="0" y="22719"/>
                </a:lnTo>
                <a:lnTo>
                  <a:pt x="3078741" y="1562089"/>
                </a:lnTo>
                <a:lnTo>
                  <a:pt x="3030587" y="1565196"/>
                </a:lnTo>
                <a:lnTo>
                  <a:pt x="3025278" y="1571236"/>
                </a:lnTo>
                <a:lnTo>
                  <a:pt x="3026182" y="1585235"/>
                </a:lnTo>
                <a:lnTo>
                  <a:pt x="3032222" y="1590544"/>
                </a:lnTo>
                <a:lnTo>
                  <a:pt x="3148981" y="1583010"/>
                </a:lnTo>
                <a:lnTo>
                  <a:pt x="3120447" y="1539370"/>
                </a:lnTo>
                <a:lnTo>
                  <a:pt x="3090100" y="1539370"/>
                </a:lnTo>
                <a:lnTo>
                  <a:pt x="11358" y="0"/>
                </a:lnTo>
                <a:close/>
              </a:path>
              <a:path w="3148981" h="1590544">
                <a:moveTo>
                  <a:pt x="3077081" y="1483436"/>
                </a:moveTo>
                <a:lnTo>
                  <a:pt x="3065340" y="1491112"/>
                </a:lnTo>
                <a:lnTo>
                  <a:pt x="3063693" y="1498983"/>
                </a:lnTo>
                <a:lnTo>
                  <a:pt x="3090100" y="1539370"/>
                </a:lnTo>
                <a:lnTo>
                  <a:pt x="3120447" y="1539370"/>
                </a:lnTo>
                <a:lnTo>
                  <a:pt x="3084951" y="1485083"/>
                </a:lnTo>
                <a:lnTo>
                  <a:pt x="3077081" y="148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5001" y="3142673"/>
            <a:ext cx="138429" cy="1572259"/>
          </a:xfrm>
          <a:custGeom>
            <a:avLst/>
            <a:gdLst/>
            <a:ahLst/>
            <a:cxnLst/>
            <a:rect l="l" t="t" r="r" b="b"/>
            <a:pathLst>
              <a:path w="138429" h="1572259">
                <a:moveTo>
                  <a:pt x="34118" y="1458504"/>
                </a:moveTo>
                <a:lnTo>
                  <a:pt x="22335" y="1466115"/>
                </a:lnTo>
                <a:lnTo>
                  <a:pt x="20643" y="1473977"/>
                </a:lnTo>
                <a:lnTo>
                  <a:pt x="84126" y="1572259"/>
                </a:lnTo>
                <a:lnTo>
                  <a:pt x="121605" y="1500731"/>
                </a:lnTo>
                <a:lnTo>
                  <a:pt x="68162" y="1500731"/>
                </a:lnTo>
                <a:lnTo>
                  <a:pt x="41979" y="1460196"/>
                </a:lnTo>
                <a:lnTo>
                  <a:pt x="34118" y="1458504"/>
                </a:lnTo>
                <a:close/>
              </a:path>
              <a:path w="138429" h="1572259">
                <a:moveTo>
                  <a:pt x="25373" y="0"/>
                </a:moveTo>
                <a:lnTo>
                  <a:pt x="0" y="1153"/>
                </a:lnTo>
                <a:lnTo>
                  <a:pt x="68162" y="1500731"/>
                </a:lnTo>
                <a:lnTo>
                  <a:pt x="121605" y="1500731"/>
                </a:lnTo>
                <a:lnTo>
                  <a:pt x="122210" y="1499576"/>
                </a:lnTo>
                <a:lnTo>
                  <a:pt x="93535" y="1499576"/>
                </a:lnTo>
                <a:lnTo>
                  <a:pt x="25373" y="0"/>
                </a:lnTo>
                <a:close/>
              </a:path>
              <a:path w="138429" h="1572259">
                <a:moveTo>
                  <a:pt x="123607" y="1454437"/>
                </a:moveTo>
                <a:lnTo>
                  <a:pt x="115931" y="1456834"/>
                </a:lnTo>
                <a:lnTo>
                  <a:pt x="93535" y="1499576"/>
                </a:lnTo>
                <a:lnTo>
                  <a:pt x="122210" y="1499576"/>
                </a:lnTo>
                <a:lnTo>
                  <a:pt x="138429" y="1468622"/>
                </a:lnTo>
                <a:lnTo>
                  <a:pt x="136033" y="1460948"/>
                </a:lnTo>
                <a:lnTo>
                  <a:pt x="123607" y="1454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8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1816100">
              <a:lnSpc>
                <a:spcPct val="100000"/>
              </a:lnSpc>
            </a:pPr>
            <a:r>
              <a:rPr lang="en-US" sz="4400" dirty="0" smtClean="0">
                <a:latin typeface="Calibri"/>
                <a:cs typeface="Calibri"/>
              </a:rPr>
              <a:t>Is a   VS   Has 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4400" y="1524000"/>
            <a:ext cx="24384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14400" y="1554480"/>
            <a:ext cx="243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Super Class :  Animal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        eat(){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	    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YumYum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        }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4400" y="3264932"/>
            <a:ext cx="2438400" cy="79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20496" y="3284041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Sub Class : Dog extends Animal</a:t>
            </a:r>
          </a:p>
          <a:p>
            <a:r>
              <a:rPr lang="en-US" altLang="ko-KR" sz="1100" dirty="0" smtClean="0">
                <a:solidFill>
                  <a:srgbClr val="0070C0"/>
                </a:solidFill>
              </a:rPr>
              <a:t>//Animal </a:t>
            </a:r>
            <a:r>
              <a:rPr lang="ko-KR" altLang="en-US" sz="1100" dirty="0" smtClean="0">
                <a:solidFill>
                  <a:srgbClr val="0070C0"/>
                </a:solidFill>
              </a:rPr>
              <a:t>클래스의 변수 및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메소드를</a:t>
            </a:r>
            <a:r>
              <a:rPr lang="ko-KR" altLang="en-US" sz="1100" dirty="0" smtClean="0">
                <a:solidFill>
                  <a:srgbClr val="0070C0"/>
                </a:solidFill>
              </a:rPr>
              <a:t> 사용할 수 있다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42" name="직선 화살표 연결선 41"/>
          <p:cNvCxnSpPr>
            <a:stCxn id="37" idx="2"/>
            <a:endCxn id="39" idx="0"/>
          </p:cNvCxnSpPr>
          <p:nvPr/>
        </p:nvCxnSpPr>
        <p:spPr>
          <a:xfrm>
            <a:off x="2133600" y="2667000"/>
            <a:ext cx="0" cy="597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14400" y="4266753"/>
            <a:ext cx="2438400" cy="991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14400" y="4297233"/>
            <a:ext cx="243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Main Class </a:t>
            </a:r>
          </a:p>
          <a:p>
            <a:r>
              <a:rPr lang="en-US" altLang="ko-KR" sz="1600" dirty="0" smtClean="0"/>
              <a:t>               Dog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 = new Dog();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d.eat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</a:p>
        </p:txBody>
      </p:sp>
      <p:cxnSp>
        <p:nvCxnSpPr>
          <p:cNvPr id="53" name="직선 연결선 52"/>
          <p:cNvCxnSpPr>
            <a:stCxn id="2" idx="2"/>
          </p:cNvCxnSpPr>
          <p:nvPr/>
        </p:nvCxnSpPr>
        <p:spPr>
          <a:xfrm>
            <a:off x="4571999" y="1315909"/>
            <a:ext cx="76201" cy="5389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320717" y="6248400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Dog is a Animal</a:t>
            </a:r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457200" y="5509230"/>
            <a:ext cx="37338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Output</a:t>
            </a:r>
          </a:p>
          <a:p>
            <a:pPr algn="ctr"/>
            <a:r>
              <a:rPr lang="en-US" altLang="ko-KR" sz="1400" dirty="0" err="1"/>
              <a:t>YumYum</a:t>
            </a:r>
            <a:r>
              <a:rPr lang="en-US" altLang="ko-KR" sz="1400" dirty="0"/>
              <a:t>!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24400" y="2209800"/>
            <a:ext cx="1883664" cy="228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724400" y="2240281"/>
            <a:ext cx="19598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: Animal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//Eat </a:t>
            </a:r>
            <a:r>
              <a:rPr lang="ko-KR" altLang="en-US" sz="1400" dirty="0" smtClean="0">
                <a:solidFill>
                  <a:srgbClr val="0070C0"/>
                </a:solidFill>
              </a:rPr>
              <a:t>클래스 객체화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/>
              <a:t>     Eat e = new Eat();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e.eat</a:t>
            </a:r>
            <a:r>
              <a:rPr lang="en-US" altLang="ko-KR" sz="1600" dirty="0" smtClean="0">
                <a:solidFill>
                  <a:srgbClr val="00B050"/>
                </a:solidFill>
              </a:rPr>
              <a:t>();</a:t>
            </a:r>
          </a:p>
          <a:p>
            <a:endParaRPr lang="en-US" altLang="ko-KR" sz="1600" dirty="0"/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//Eat </a:t>
            </a:r>
            <a:r>
              <a:rPr lang="ko-KR" altLang="en-US" sz="1200" dirty="0" smtClean="0">
                <a:solidFill>
                  <a:srgbClr val="0070C0"/>
                </a:solidFill>
              </a:rPr>
              <a:t>클래스의 변수 및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메소드를</a:t>
            </a:r>
            <a:r>
              <a:rPr lang="ko-KR" altLang="en-US" sz="1200" dirty="0" smtClean="0">
                <a:solidFill>
                  <a:srgbClr val="0070C0"/>
                </a:solidFill>
              </a:rPr>
              <a:t> 사용할 수 있다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89064" y="2209801"/>
            <a:ext cx="1883664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950964" y="2240281"/>
            <a:ext cx="1959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: Eat</a:t>
            </a:r>
          </a:p>
          <a:p>
            <a:endParaRPr lang="en-US" altLang="ko-KR" sz="1600" dirty="0" smtClean="0"/>
          </a:p>
          <a:p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en-US" altLang="ko-KR" sz="1600" dirty="0">
                <a:solidFill>
                  <a:srgbClr val="00B050"/>
                </a:solidFill>
              </a:rPr>
              <a:t>e</a:t>
            </a:r>
            <a:r>
              <a:rPr lang="en-US" altLang="ko-KR" sz="1600" dirty="0" smtClean="0">
                <a:solidFill>
                  <a:srgbClr val="00B050"/>
                </a:solidFill>
              </a:rPr>
              <a:t>at(){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            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YumYum</a:t>
            </a:r>
            <a:r>
              <a:rPr lang="en-US" altLang="ko-KR" sz="1600" dirty="0" smtClean="0">
                <a:solidFill>
                  <a:srgbClr val="00B050"/>
                </a:solidFill>
              </a:rPr>
              <a:t>!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}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32251" y="6248400"/>
            <a:ext cx="1725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Animal has a Eat</a:t>
            </a:r>
            <a:endParaRPr lang="en-US" altLang="ko-KR" dirty="0"/>
          </a:p>
        </p:txBody>
      </p:sp>
      <p:sp>
        <p:nvSpPr>
          <p:cNvPr id="68" name="직사각형 67"/>
          <p:cNvSpPr/>
          <p:nvPr/>
        </p:nvSpPr>
        <p:spPr>
          <a:xfrm>
            <a:off x="5029199" y="5509230"/>
            <a:ext cx="37338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Output</a:t>
            </a:r>
          </a:p>
          <a:p>
            <a:pPr algn="ctr"/>
            <a:r>
              <a:rPr lang="en-US" altLang="ko-KR" sz="1400" dirty="0" err="1"/>
              <a:t>YumYum</a:t>
            </a:r>
            <a:r>
              <a:rPr lang="en-US" altLang="ko-K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196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1462182" y="422465"/>
            <a:ext cx="6219634" cy="677108"/>
          </a:xfrm>
        </p:spPr>
        <p:txBody>
          <a:bodyPr/>
          <a:lstStyle/>
          <a:p>
            <a:pPr algn="ctr"/>
            <a:r>
              <a:rPr lang="en-US" altLang="ko-KR" dirty="0" smtClean="0">
                <a:cs typeface="Calibri"/>
              </a:rPr>
              <a:t>Self Test1</a:t>
            </a:r>
            <a:endParaRPr lang="ko-KR" altLang="en-US" dirty="0"/>
          </a:p>
        </p:txBody>
      </p:sp>
      <p:sp>
        <p:nvSpPr>
          <p:cNvPr id="7" name="제목 21"/>
          <p:cNvSpPr txBox="1">
            <a:spLocks/>
          </p:cNvSpPr>
          <p:nvPr/>
        </p:nvSpPr>
        <p:spPr>
          <a:xfrm>
            <a:off x="76200" y="1933813"/>
            <a:ext cx="5105400" cy="357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latinLnBrk="0"/>
            <a:r>
              <a:rPr lang="en-US" altLang="ko-KR" sz="1600" kern="0" dirty="0" smtClean="0"/>
              <a:t>Parent Class :  Parent</a:t>
            </a:r>
          </a:p>
          <a:p>
            <a:pPr latinLnBrk="0"/>
            <a:r>
              <a:rPr lang="en-US" altLang="ko-KR" sz="1600" kern="0" dirty="0" smtClean="0"/>
              <a:t>	- variable : </a:t>
            </a:r>
            <a:r>
              <a:rPr lang="ko-KR" altLang="en-US" sz="1600" kern="0" dirty="0" smtClean="0"/>
              <a:t>어머니 재산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아버지 재산</a:t>
            </a:r>
            <a:r>
              <a:rPr lang="en-US" altLang="ko-KR" sz="1600" kern="0" dirty="0" smtClean="0"/>
              <a:t>(</a:t>
            </a:r>
            <a:r>
              <a:rPr lang="en-US" altLang="ko-KR" sz="1600" kern="0" dirty="0" err="1" smtClean="0"/>
              <a:t>int</a:t>
            </a:r>
            <a:r>
              <a:rPr lang="en-US" altLang="ko-KR" sz="1600" kern="0" dirty="0" smtClean="0"/>
              <a:t>)</a:t>
            </a:r>
          </a:p>
          <a:p>
            <a:pPr latinLnBrk="0"/>
            <a:r>
              <a:rPr lang="en-US" altLang="ko-KR" sz="1600" kern="0" dirty="0"/>
              <a:t>	</a:t>
            </a:r>
            <a:r>
              <a:rPr lang="en-US" altLang="ko-KR" sz="1600" kern="0" dirty="0" smtClean="0"/>
              <a:t>-method : </a:t>
            </a:r>
            <a:r>
              <a:rPr lang="ko-KR" altLang="en-US" sz="1600" kern="0" dirty="0" smtClean="0"/>
              <a:t>부모님 </a:t>
            </a:r>
            <a:r>
              <a:rPr lang="ko-KR" altLang="en-US" sz="1600" kern="0" dirty="0"/>
              <a:t>총 </a:t>
            </a:r>
            <a:r>
              <a:rPr lang="ko-KR" altLang="en-US" sz="1600" kern="0" dirty="0" smtClean="0"/>
              <a:t>재산</a:t>
            </a:r>
            <a:r>
              <a:rPr lang="en-US" altLang="ko-KR" sz="1600" kern="0" dirty="0" smtClean="0"/>
              <a:t>(</a:t>
            </a:r>
            <a:r>
              <a:rPr lang="ko-KR" altLang="en-US" sz="1600" kern="0" dirty="0"/>
              <a:t>물려줄 </a:t>
            </a:r>
            <a:r>
              <a:rPr lang="ko-KR" altLang="en-US" sz="1600" kern="0" dirty="0" smtClean="0"/>
              <a:t>재산</a:t>
            </a:r>
            <a:r>
              <a:rPr lang="en-US" altLang="ko-KR" sz="1600" kern="0" dirty="0" smtClean="0"/>
              <a:t>)</a:t>
            </a:r>
            <a:r>
              <a:rPr lang="ko-KR" altLang="en-US" sz="1600" kern="0" dirty="0" smtClean="0"/>
              <a:t> </a:t>
            </a:r>
            <a:r>
              <a:rPr lang="ko-KR" altLang="en-US" sz="1600" kern="0" dirty="0" smtClean="0"/>
              <a:t>출력</a:t>
            </a:r>
            <a:endParaRPr lang="en-US" altLang="ko-KR" sz="1600" kern="0" dirty="0" smtClean="0"/>
          </a:p>
          <a:p>
            <a:pPr latinLnBrk="0"/>
            <a:r>
              <a:rPr lang="en-US" altLang="ko-KR" sz="1600" kern="0" dirty="0" smtClean="0"/>
              <a:t>Child Class : Child</a:t>
            </a:r>
          </a:p>
          <a:p>
            <a:pPr latinLnBrk="0"/>
            <a:r>
              <a:rPr lang="en-US" altLang="ko-KR" sz="1600" kern="0" dirty="0"/>
              <a:t>	</a:t>
            </a:r>
            <a:r>
              <a:rPr lang="en-US" altLang="ko-KR" sz="1600" kern="0" dirty="0" smtClean="0"/>
              <a:t>- variable : </a:t>
            </a:r>
            <a:r>
              <a:rPr lang="ko-KR" altLang="en-US" sz="1600" kern="0" dirty="0" smtClean="0"/>
              <a:t>자식 재산</a:t>
            </a:r>
            <a:r>
              <a:rPr lang="en-US" altLang="ko-KR" sz="1600" kern="0" dirty="0" smtClean="0"/>
              <a:t>(</a:t>
            </a:r>
            <a:r>
              <a:rPr lang="en-US" altLang="ko-KR" sz="1600" kern="0" dirty="0" err="1" smtClean="0"/>
              <a:t>int</a:t>
            </a:r>
            <a:r>
              <a:rPr lang="en-US" altLang="ko-KR" sz="1600" kern="0" dirty="0" smtClean="0"/>
              <a:t>)</a:t>
            </a:r>
          </a:p>
          <a:p>
            <a:pPr latinLnBrk="0"/>
            <a:r>
              <a:rPr lang="en-US" altLang="ko-KR" sz="1600" kern="0" dirty="0"/>
              <a:t>	</a:t>
            </a:r>
            <a:r>
              <a:rPr lang="en-US" altLang="ko-KR" sz="1600" kern="0" dirty="0" smtClean="0"/>
              <a:t>-method : </a:t>
            </a:r>
            <a:r>
              <a:rPr lang="ko-KR" altLang="en-US" sz="1600" kern="0" dirty="0" smtClean="0"/>
              <a:t>자식 </a:t>
            </a:r>
            <a:r>
              <a:rPr lang="en-US" altLang="ko-KR" sz="1600" kern="0" dirty="0" smtClean="0"/>
              <a:t>+ </a:t>
            </a:r>
            <a:r>
              <a:rPr lang="ko-KR" altLang="en-US" sz="1600" kern="0" dirty="0" smtClean="0"/>
              <a:t>부모님 총 </a:t>
            </a:r>
            <a:r>
              <a:rPr lang="ko-KR" altLang="en-US" sz="1600" kern="0" dirty="0" smtClean="0"/>
              <a:t>재산</a:t>
            </a:r>
            <a:r>
              <a:rPr lang="en-US" altLang="ko-KR" sz="1600" kern="0" dirty="0" smtClean="0"/>
              <a:t>(</a:t>
            </a:r>
            <a:r>
              <a:rPr lang="ko-KR" altLang="en-US" sz="1600" kern="0" dirty="0"/>
              <a:t>물려줄 </a:t>
            </a:r>
            <a:r>
              <a:rPr lang="ko-KR" altLang="en-US" sz="1600" kern="0" dirty="0" smtClean="0"/>
              <a:t>재산</a:t>
            </a:r>
            <a:r>
              <a:rPr lang="en-US" altLang="ko-KR" sz="1600" kern="0" dirty="0" smtClean="0"/>
              <a:t>)</a:t>
            </a:r>
            <a:r>
              <a:rPr lang="ko-KR" altLang="en-US" sz="1600" kern="0" dirty="0" smtClean="0"/>
              <a:t> </a:t>
            </a:r>
            <a:r>
              <a:rPr lang="ko-KR" altLang="en-US" sz="1600" kern="0" dirty="0" smtClean="0"/>
              <a:t>출력</a:t>
            </a:r>
            <a:endParaRPr lang="en-US" altLang="ko-KR" sz="1600" kern="0" dirty="0" smtClean="0"/>
          </a:p>
          <a:p>
            <a:pPr latinLnBrk="0"/>
            <a:endParaRPr lang="en-US" altLang="ko-KR" sz="1600" kern="0" dirty="0"/>
          </a:p>
          <a:p>
            <a:pPr latinLnBrk="0"/>
            <a:r>
              <a:rPr lang="en-US" altLang="ko-KR" sz="1600" kern="0" dirty="0" smtClean="0"/>
              <a:t>Main Class </a:t>
            </a:r>
          </a:p>
          <a:p>
            <a:pPr latinLnBrk="0"/>
            <a:r>
              <a:rPr lang="en-US" altLang="ko-KR" sz="1600" kern="0" dirty="0"/>
              <a:t>	</a:t>
            </a:r>
            <a:r>
              <a:rPr lang="en-US" altLang="ko-KR" sz="1600" kern="0" dirty="0" smtClean="0"/>
              <a:t>Child </a:t>
            </a:r>
            <a:r>
              <a:rPr lang="ko-KR" altLang="en-US" sz="1600" kern="0" dirty="0" smtClean="0"/>
              <a:t>객체 생성</a:t>
            </a:r>
            <a:endParaRPr lang="en-US" altLang="ko-KR" sz="1600" kern="0" dirty="0" smtClean="0"/>
          </a:p>
          <a:p>
            <a:pPr latinLnBrk="0"/>
            <a:r>
              <a:rPr lang="en-US" altLang="ko-KR" sz="1600" kern="0" dirty="0"/>
              <a:t>	</a:t>
            </a:r>
            <a:r>
              <a:rPr lang="ko-KR" altLang="en-US" sz="1400" kern="0" dirty="0"/>
              <a:t> 물려줄</a:t>
            </a:r>
            <a:r>
              <a:rPr lang="ko-KR" altLang="en-US" sz="1400" kern="0" dirty="0" smtClean="0"/>
              <a:t> 재산</a:t>
            </a:r>
            <a:r>
              <a:rPr lang="en-US" altLang="ko-KR" sz="1400" kern="0" dirty="0" smtClean="0"/>
              <a:t>, </a:t>
            </a:r>
            <a:r>
              <a:rPr lang="ko-KR" altLang="en-US" sz="1400" kern="0" dirty="0" smtClean="0"/>
              <a:t>자식</a:t>
            </a:r>
            <a:r>
              <a:rPr lang="en-US" altLang="ko-KR" sz="1400" kern="0" dirty="0" smtClean="0"/>
              <a:t>+</a:t>
            </a:r>
            <a:r>
              <a:rPr lang="ko-KR" altLang="en-US" sz="1400" kern="0" dirty="0" smtClean="0"/>
              <a:t>부모님 총재산 출력 </a:t>
            </a:r>
            <a:r>
              <a:rPr lang="ko-KR" altLang="en-US" sz="1400" kern="0" dirty="0" err="1" smtClean="0"/>
              <a:t>메소드</a:t>
            </a:r>
            <a:r>
              <a:rPr lang="ko-KR" altLang="en-US" sz="1400" kern="0" dirty="0" smtClean="0"/>
              <a:t> 호출</a:t>
            </a:r>
            <a:endParaRPr lang="en-US" altLang="ko-KR" sz="1400" kern="0" dirty="0" smtClean="0"/>
          </a:p>
          <a:p>
            <a:pPr latinLnBrk="0"/>
            <a:r>
              <a:rPr lang="en-US" altLang="ko-KR" sz="1600" kern="0" dirty="0"/>
              <a:t>	</a:t>
            </a:r>
            <a:endParaRPr lang="en-US" altLang="ko-KR" sz="1600" kern="0" dirty="0" smtClean="0"/>
          </a:p>
          <a:p>
            <a:pPr latinLnBrk="0"/>
            <a:endParaRPr lang="en-US" altLang="ko-KR" sz="2000" kern="0" dirty="0"/>
          </a:p>
          <a:p>
            <a:pPr latinLnBrk="0"/>
            <a:endParaRPr lang="ko-KR" altLang="en-US" sz="2000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4630"/>
            <a:ext cx="3759893" cy="3909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8055"/>
            <a:ext cx="2109693" cy="16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482" rIns="0" bIns="0" rtlCol="0">
            <a:spAutoFit/>
          </a:bodyPr>
          <a:lstStyle/>
          <a:p>
            <a:pPr marL="1912620">
              <a:lnSpc>
                <a:spcPct val="100000"/>
              </a:lnSpc>
            </a:pPr>
            <a:r>
              <a:rPr spc="-35" dirty="0"/>
              <a:t>O</a:t>
            </a:r>
            <a:r>
              <a:rPr spc="-60" dirty="0"/>
              <a:t>v</a:t>
            </a:r>
            <a:r>
              <a:rPr spc="-30" dirty="0"/>
              <a:t>e</a:t>
            </a:r>
            <a:r>
              <a:rPr spc="-15" dirty="0"/>
              <a:t>rr</a:t>
            </a:r>
            <a:r>
              <a:rPr dirty="0"/>
              <a:t>idin</a:t>
            </a:r>
            <a:r>
              <a:rPr spc="-25"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7608"/>
            <a:ext cx="7769225" cy="360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7437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ng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d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</a:t>
            </a: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0070C0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2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q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dirty="0">
                <a:latin typeface="Calibri"/>
                <a:cs typeface="Calibri"/>
              </a:rPr>
              <a:t>)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0070C0"/>
              </a:buClr>
              <a:buFont typeface="Arial"/>
              <a:buChar char="–"/>
              <a:tabLst>
                <a:tab pos="755650" algn="l"/>
              </a:tabLst>
            </a:pPr>
            <a:r>
              <a:rPr sz="2800" spc="-3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tr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782" rIns="0" bIns="0" rtlCol="0">
            <a:spAutoFit/>
          </a:bodyPr>
          <a:lstStyle/>
          <a:p>
            <a:pPr marL="1320800">
              <a:lnSpc>
                <a:spcPct val="100000"/>
              </a:lnSpc>
            </a:pPr>
            <a:r>
              <a:rPr dirty="0"/>
              <a:t>Si</a:t>
            </a:r>
            <a:r>
              <a:rPr spc="-5" dirty="0"/>
              <a:t>mp</a:t>
            </a:r>
            <a:r>
              <a:rPr dirty="0"/>
              <a:t>le </a:t>
            </a:r>
            <a:r>
              <a:rPr spc="-5" dirty="0"/>
              <a:t>E</a:t>
            </a:r>
            <a:r>
              <a:rPr spc="-85" dirty="0"/>
              <a:t>x</a:t>
            </a:r>
            <a:r>
              <a:rPr spc="-20" dirty="0"/>
              <a:t>a</a:t>
            </a:r>
            <a:r>
              <a:rPr spc="-45" dirty="0"/>
              <a:t>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17490"/>
            <a:ext cx="4488815" cy="297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0485" indent="-342900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typ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 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98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upp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s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clas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ub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lass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lass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72200" y="1525510"/>
            <a:ext cx="1752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Pet{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cry(){}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1600" y="3581400"/>
            <a:ext cx="1752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Dog{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cry(){}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37801" y="3581400"/>
            <a:ext cx="1752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Cat{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cry(){}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19" idx="0"/>
          </p:cNvCxnSpPr>
          <p:nvPr/>
        </p:nvCxnSpPr>
        <p:spPr>
          <a:xfrm flipH="1">
            <a:off x="6057900" y="3049510"/>
            <a:ext cx="876300" cy="53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0" idx="0"/>
          </p:cNvCxnSpPr>
          <p:nvPr/>
        </p:nvCxnSpPr>
        <p:spPr>
          <a:xfrm>
            <a:off x="7048500" y="3049510"/>
            <a:ext cx="1065601" cy="53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782" rIns="0" bIns="0" rtlCol="0">
            <a:spAutoFit/>
          </a:bodyPr>
          <a:lstStyle/>
          <a:p>
            <a:pPr marL="1320800">
              <a:lnSpc>
                <a:spcPct val="100000"/>
              </a:lnSpc>
            </a:pPr>
            <a:r>
              <a:rPr dirty="0"/>
              <a:t>Si</a:t>
            </a:r>
            <a:r>
              <a:rPr spc="-5" dirty="0"/>
              <a:t>mp</a:t>
            </a:r>
            <a:r>
              <a:rPr dirty="0"/>
              <a:t>le </a:t>
            </a:r>
            <a:r>
              <a:rPr spc="-5" dirty="0"/>
              <a:t>E</a:t>
            </a:r>
            <a:r>
              <a:rPr spc="-85" dirty="0"/>
              <a:t>x</a:t>
            </a:r>
            <a:r>
              <a:rPr spc="-20" dirty="0"/>
              <a:t>a</a:t>
            </a:r>
            <a:r>
              <a:rPr spc="-45" dirty="0"/>
              <a:t>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72200" y="1525510"/>
            <a:ext cx="1752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Pet{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cry(){}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1600" y="3581400"/>
            <a:ext cx="1752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Dog{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cry(){}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37801" y="3581400"/>
            <a:ext cx="17526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Cat{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cry(){}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19" idx="0"/>
          </p:cNvCxnSpPr>
          <p:nvPr/>
        </p:nvCxnSpPr>
        <p:spPr>
          <a:xfrm flipH="1">
            <a:off x="6057900" y="3049510"/>
            <a:ext cx="876300" cy="53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0" idx="0"/>
          </p:cNvCxnSpPr>
          <p:nvPr/>
        </p:nvCxnSpPr>
        <p:spPr>
          <a:xfrm>
            <a:off x="7048500" y="3049510"/>
            <a:ext cx="1065601" cy="53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9" y="1419954"/>
            <a:ext cx="3657600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9" y="2552699"/>
            <a:ext cx="337185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4" y="3790950"/>
            <a:ext cx="33147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" y="4830939"/>
            <a:ext cx="4057650" cy="1962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5486400"/>
            <a:ext cx="2200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358" y="0"/>
            <a:ext cx="6219634" cy="893444"/>
          </a:xfrm>
          <a:prstGeom prst="rect">
            <a:avLst/>
          </a:prstGeom>
        </p:spPr>
        <p:txBody>
          <a:bodyPr vert="horz" wrap="square" lIns="0" tIns="164782" rIns="0" bIns="0" rtlCol="0">
            <a:spAutoFit/>
          </a:bodyPr>
          <a:lstStyle/>
          <a:p>
            <a:pPr marL="1623695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5" dirty="0"/>
              <a:t> </a:t>
            </a:r>
            <a:r>
              <a:rPr spc="-114" dirty="0"/>
              <a:t>P</a:t>
            </a:r>
            <a:r>
              <a:rPr spc="-50" dirty="0"/>
              <a:t>e</a:t>
            </a:r>
            <a:r>
              <a:rPr spc="-15" dirty="0"/>
              <a:t>t</a:t>
            </a:r>
            <a:r>
              <a:rPr spc="5" dirty="0"/>
              <a:t> </a:t>
            </a:r>
            <a:r>
              <a:rPr dirty="0"/>
              <a:t>Class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E851B3-CF11-9342-9554-44B2A8FC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F8F2BB6D-8077-9444-B2D0-9208CBA4C878}"/>
              </a:ext>
            </a:extLst>
          </p:cNvPr>
          <p:cNvSpPr/>
          <p:nvPr/>
        </p:nvSpPr>
        <p:spPr>
          <a:xfrm>
            <a:off x="4114800" y="2971800"/>
            <a:ext cx="640080" cy="114300"/>
          </a:xfrm>
          <a:custGeom>
            <a:avLst/>
            <a:gdLst/>
            <a:ahLst/>
            <a:cxnLst/>
            <a:rect l="l" t="t" r="r" b="b"/>
            <a:pathLst>
              <a:path w="640079" h="114300">
                <a:moveTo>
                  <a:pt x="114442" y="0"/>
                </a:moveTo>
                <a:lnTo>
                  <a:pt x="0" y="56866"/>
                </a:lnTo>
                <a:lnTo>
                  <a:pt x="114159" y="114300"/>
                </a:lnTo>
                <a:lnTo>
                  <a:pt x="114253" y="76200"/>
                </a:lnTo>
                <a:lnTo>
                  <a:pt x="639719" y="76200"/>
                </a:lnTo>
                <a:lnTo>
                  <a:pt x="639810" y="39404"/>
                </a:lnTo>
                <a:lnTo>
                  <a:pt x="114346" y="38100"/>
                </a:lnTo>
                <a:lnTo>
                  <a:pt x="114442" y="0"/>
                </a:lnTo>
                <a:close/>
              </a:path>
              <a:path w="640079" h="114300">
                <a:moveTo>
                  <a:pt x="639719" y="76200"/>
                </a:moveTo>
                <a:lnTo>
                  <a:pt x="114253" y="76200"/>
                </a:lnTo>
                <a:lnTo>
                  <a:pt x="639716" y="77504"/>
                </a:lnTo>
                <a:lnTo>
                  <a:pt x="63971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BBD1D-13C7-0A43-96AF-9430129A6EBB}"/>
              </a:ext>
            </a:extLst>
          </p:cNvPr>
          <p:cNvSpPr/>
          <p:nvPr/>
        </p:nvSpPr>
        <p:spPr>
          <a:xfrm>
            <a:off x="4876800" y="2844284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5"/>
              </a:spcBef>
            </a:pP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AF11B-5299-5C4C-8C00-44D20A3A7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5511800"/>
            <a:ext cx="4318000" cy="133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431306-EFD5-6649-89B6-88B1F3BDF7AE}"/>
              </a:ext>
            </a:extLst>
          </p:cNvPr>
          <p:cNvSpPr/>
          <p:nvPr/>
        </p:nvSpPr>
        <p:spPr>
          <a:xfrm>
            <a:off x="4771812" y="5524500"/>
            <a:ext cx="4301067" cy="1257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4CE851B3-CF11-9342-9554-44B2A8FCC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16216" b="55406"/>
          <a:stretch/>
        </p:blipFill>
        <p:spPr>
          <a:xfrm>
            <a:off x="1066800" y="2929772"/>
            <a:ext cx="5029200" cy="4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5170">
              <a:lnSpc>
                <a:spcPct val="100000"/>
              </a:lnSpc>
            </a:pPr>
            <a:r>
              <a:rPr dirty="0"/>
              <a:t>Co</a:t>
            </a:r>
            <a:r>
              <a:rPr spc="-45" dirty="0"/>
              <a:t>n</a:t>
            </a:r>
            <a:r>
              <a:rPr spc="-60" dirty="0"/>
              <a:t>t</a:t>
            </a:r>
            <a:r>
              <a:rPr spc="-30" dirty="0"/>
              <a:t>e</a:t>
            </a:r>
            <a:r>
              <a:rPr spc="-45" dirty="0"/>
              <a:t>n</a:t>
            </a:r>
            <a:r>
              <a:rPr spc="-15"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25527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1976" y="1645560"/>
            <a:ext cx="3667125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Inh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Sup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his</a:t>
            </a: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Acc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ss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Ob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358" y="0"/>
            <a:ext cx="6219634" cy="893444"/>
          </a:xfrm>
          <a:prstGeom prst="rect">
            <a:avLst/>
          </a:prstGeom>
        </p:spPr>
        <p:txBody>
          <a:bodyPr vert="horz" wrap="square" lIns="0" tIns="164782" rIns="0" bIns="0" rtlCol="0">
            <a:spAutoFit/>
          </a:bodyPr>
          <a:lstStyle/>
          <a:p>
            <a:pPr marL="1623695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spc="5" dirty="0"/>
              <a:t> </a:t>
            </a:r>
            <a:r>
              <a:rPr spc="-114" dirty="0"/>
              <a:t>P</a:t>
            </a:r>
            <a:r>
              <a:rPr spc="-50" dirty="0"/>
              <a:t>e</a:t>
            </a:r>
            <a:r>
              <a:rPr spc="-15" dirty="0"/>
              <a:t>t</a:t>
            </a:r>
            <a:r>
              <a:rPr spc="5" dirty="0"/>
              <a:t> </a:t>
            </a:r>
            <a:r>
              <a:rPr dirty="0"/>
              <a:t>Class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E851B3-CF11-9342-9554-44B2A8FC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F8F2BB6D-8077-9444-B2D0-9208CBA4C878}"/>
              </a:ext>
            </a:extLst>
          </p:cNvPr>
          <p:cNvSpPr/>
          <p:nvPr/>
        </p:nvSpPr>
        <p:spPr>
          <a:xfrm>
            <a:off x="4114800" y="2971800"/>
            <a:ext cx="640080" cy="114300"/>
          </a:xfrm>
          <a:custGeom>
            <a:avLst/>
            <a:gdLst/>
            <a:ahLst/>
            <a:cxnLst/>
            <a:rect l="l" t="t" r="r" b="b"/>
            <a:pathLst>
              <a:path w="640079" h="114300">
                <a:moveTo>
                  <a:pt x="114442" y="0"/>
                </a:moveTo>
                <a:lnTo>
                  <a:pt x="0" y="56866"/>
                </a:lnTo>
                <a:lnTo>
                  <a:pt x="114159" y="114300"/>
                </a:lnTo>
                <a:lnTo>
                  <a:pt x="114253" y="76200"/>
                </a:lnTo>
                <a:lnTo>
                  <a:pt x="639719" y="76200"/>
                </a:lnTo>
                <a:lnTo>
                  <a:pt x="639810" y="39404"/>
                </a:lnTo>
                <a:lnTo>
                  <a:pt x="114346" y="38100"/>
                </a:lnTo>
                <a:lnTo>
                  <a:pt x="114442" y="0"/>
                </a:lnTo>
                <a:close/>
              </a:path>
              <a:path w="640079" h="114300">
                <a:moveTo>
                  <a:pt x="639719" y="76200"/>
                </a:moveTo>
                <a:lnTo>
                  <a:pt x="114253" y="76200"/>
                </a:lnTo>
                <a:lnTo>
                  <a:pt x="639716" y="77504"/>
                </a:lnTo>
                <a:lnTo>
                  <a:pt x="63971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BBD1D-13C7-0A43-96AF-9430129A6EBB}"/>
              </a:ext>
            </a:extLst>
          </p:cNvPr>
          <p:cNvSpPr/>
          <p:nvPr/>
        </p:nvSpPr>
        <p:spPr>
          <a:xfrm>
            <a:off x="4876800" y="2844284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5"/>
              </a:spcBef>
            </a:pP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2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482" rIns="0" bIns="0" rtlCol="0">
            <a:spAutoFit/>
          </a:bodyPr>
          <a:lstStyle/>
          <a:p>
            <a:pPr marL="1912620">
              <a:lnSpc>
                <a:spcPct val="100000"/>
              </a:lnSpc>
            </a:pPr>
            <a:r>
              <a:rPr spc="-35" dirty="0"/>
              <a:t>O</a:t>
            </a:r>
            <a:r>
              <a:rPr spc="-60" dirty="0"/>
              <a:t>v</a:t>
            </a:r>
            <a:r>
              <a:rPr spc="-30" dirty="0"/>
              <a:t>e</a:t>
            </a:r>
            <a:r>
              <a:rPr spc="-15" dirty="0"/>
              <a:t>rr</a:t>
            </a:r>
            <a:r>
              <a:rPr dirty="0"/>
              <a:t>idin</a:t>
            </a:r>
            <a:r>
              <a:rPr spc="-2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5045"/>
            <a:ext cx="7509509" cy="136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</a:t>
            </a:r>
          </a:p>
          <a:p>
            <a:pPr marL="755650" marR="5080" indent="-28575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sub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h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s.</a:t>
            </a:r>
          </a:p>
        </p:txBody>
      </p:sp>
      <p:sp>
        <p:nvSpPr>
          <p:cNvPr id="4" name="object 4"/>
          <p:cNvSpPr/>
          <p:nvPr/>
        </p:nvSpPr>
        <p:spPr>
          <a:xfrm>
            <a:off x="1257300" y="3264626"/>
            <a:ext cx="63627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0175" y="4724400"/>
            <a:ext cx="6076950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3429000"/>
            <a:ext cx="942975" cy="762000"/>
          </a:xfrm>
          <a:custGeom>
            <a:avLst/>
            <a:gdLst/>
            <a:ahLst/>
            <a:cxnLst/>
            <a:rect l="l" t="t" r="r" b="b"/>
            <a:pathLst>
              <a:path w="942975" h="762000">
                <a:moveTo>
                  <a:pt x="0" y="762000"/>
                </a:moveTo>
                <a:lnTo>
                  <a:pt x="942975" y="762000"/>
                </a:lnTo>
                <a:lnTo>
                  <a:pt x="942975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825" y="3429000"/>
            <a:ext cx="942975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825" y="4876800"/>
            <a:ext cx="942975" cy="762000"/>
          </a:xfrm>
          <a:custGeom>
            <a:avLst/>
            <a:gdLst/>
            <a:ahLst/>
            <a:cxnLst/>
            <a:rect l="l" t="t" r="r" b="b"/>
            <a:pathLst>
              <a:path w="942975" h="762000">
                <a:moveTo>
                  <a:pt x="0" y="762000"/>
                </a:moveTo>
                <a:lnTo>
                  <a:pt x="942975" y="762000"/>
                </a:lnTo>
                <a:lnTo>
                  <a:pt x="942975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825" y="4876800"/>
            <a:ext cx="942975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8213" y="4191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42862" y="76200"/>
                </a:moveTo>
                <a:lnTo>
                  <a:pt x="33337" y="76200"/>
                </a:lnTo>
                <a:lnTo>
                  <a:pt x="33336" y="685800"/>
                </a:lnTo>
                <a:lnTo>
                  <a:pt x="42861" y="685800"/>
                </a:lnTo>
                <a:lnTo>
                  <a:pt x="42862" y="76200"/>
                </a:lnTo>
                <a:close/>
              </a:path>
              <a:path w="76200" h="6858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2165667"/>
            <a:ext cx="7686675" cy="42386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47800" y="4572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Do not confuse</a:t>
            </a:r>
          </a:p>
          <a:p>
            <a:pPr algn="ctr"/>
            <a:r>
              <a:rPr lang="en-US" altLang="ko-KR" sz="4000" dirty="0"/>
              <a:t>Overriding - Overloading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5534875"/>
            <a:ext cx="5135386" cy="125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4572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Self test2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152400" y="1553497"/>
            <a:ext cx="4572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오버라이딩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해보기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Student1, Student2 </a:t>
            </a:r>
            <a:r>
              <a:rPr lang="ko-KR" altLang="en-US" sz="1600" dirty="0"/>
              <a:t>클래스 구현</a:t>
            </a:r>
            <a:endParaRPr lang="en-US" altLang="ko-KR" sz="1600" dirty="0"/>
          </a:p>
          <a:p>
            <a:pPr marL="171450" indent="-171450">
              <a:buFontTx/>
              <a:buChar char="-"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모든 클래스들은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클래스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를 상속 받는다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클래스의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메소드로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1" dirty="0" smtClean="0"/>
              <a:t>객체를 </a:t>
            </a:r>
            <a:r>
              <a:rPr lang="ko-KR" altLang="en-US" sz="1600" b="1" dirty="0"/>
              <a:t>설명해주는 </a:t>
            </a:r>
            <a:r>
              <a:rPr lang="ko-KR" altLang="en-US" sz="1600" b="1" dirty="0" smtClean="0"/>
              <a:t>문자열을 </a:t>
            </a:r>
            <a:r>
              <a:rPr lang="ko-KR" altLang="en-US" sz="1600" b="1" dirty="0" err="1" smtClean="0"/>
              <a:t>리턴</a:t>
            </a:r>
            <a:r>
              <a:rPr lang="ko-KR" altLang="en-US" sz="1600" dirty="0" err="1" smtClean="0"/>
              <a:t>해준다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오버라이딩하여 다음과 같은 형식의 문자열을 </a:t>
            </a:r>
            <a:r>
              <a:rPr lang="ko-KR" altLang="en-US" sz="1600" dirty="0" err="1" smtClean="0"/>
              <a:t>리턴하도록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5" y="2102524"/>
            <a:ext cx="3783419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89" y="4419600"/>
            <a:ext cx="4114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082" rIns="0" bIns="0" rtlCol="0">
            <a:spAutoFit/>
          </a:bodyPr>
          <a:lstStyle/>
          <a:p>
            <a:pPr marL="739140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fina</a:t>
            </a:r>
            <a:r>
              <a:rPr b="1" dirty="0">
                <a:latin typeface="Courier New"/>
                <a:cs typeface="Courier New"/>
              </a:rPr>
              <a:t>l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Modi</a:t>
            </a:r>
            <a:r>
              <a:rPr spc="-5" dirty="0"/>
              <a:t>f</a:t>
            </a:r>
            <a:r>
              <a:rPr dirty="0"/>
              <a:t>i</a:t>
            </a:r>
            <a:r>
              <a:rPr spc="-30" dirty="0"/>
              <a:t>e</a:t>
            </a:r>
            <a:r>
              <a:rPr spc="-2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2553"/>
            <a:ext cx="7969884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34CA1"/>
                </a:solidFill>
                <a:latin typeface="Courier New"/>
                <a:cs typeface="Courier New"/>
              </a:rPr>
              <a:t>final</a:t>
            </a:r>
            <a:r>
              <a:rPr sz="3200" b="1" spc="-119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b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m</a:t>
            </a:r>
            <a:r>
              <a:rPr sz="3200" i="1" spc="-40" dirty="0">
                <a:latin typeface="Calibri"/>
                <a:cs typeface="Calibri"/>
              </a:rPr>
              <a:t>e</a:t>
            </a:r>
            <a:r>
              <a:rPr sz="3200" i="1" spc="-15" dirty="0">
                <a:latin typeface="Calibri"/>
                <a:cs typeface="Calibri"/>
              </a:rPr>
              <a:t>t</a:t>
            </a:r>
            <a:r>
              <a:rPr sz="3200" i="1" spc="5" dirty="0">
                <a:latin typeface="Calibri"/>
                <a:cs typeface="Calibri"/>
              </a:rPr>
              <a:t>h</a:t>
            </a:r>
            <a:r>
              <a:rPr sz="3200" i="1" spc="-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marR="48260" indent="-342900">
              <a:lnSpc>
                <a:spcPct val="907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Calibri"/>
                <a:cs typeface="Calibri"/>
              </a:rPr>
              <a:t>I</a:t>
            </a:r>
            <a:r>
              <a:rPr lang="en-US" sz="3200" spc="-15" dirty="0">
                <a:latin typeface="Calibri"/>
                <a:cs typeface="Calibri"/>
              </a:rPr>
              <a:t>f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34CA1"/>
                </a:solidFill>
                <a:latin typeface="Courier New"/>
                <a:cs typeface="Courier New"/>
              </a:rPr>
              <a:t>final</a:t>
            </a:r>
            <a:r>
              <a:rPr sz="3200" b="1" spc="-119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b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5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l</a:t>
            </a:r>
            <a:r>
              <a:rPr sz="3200" i="1" spc="5" dirty="0">
                <a:latin typeface="Calibri"/>
                <a:cs typeface="Calibri"/>
              </a:rPr>
              <a:t>as</a:t>
            </a:r>
            <a:r>
              <a:rPr sz="3200" i="1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ss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ev</a:t>
            </a:r>
            <a:r>
              <a:rPr sz="3200" spc="-25" dirty="0">
                <a:latin typeface="Calibri"/>
                <a:cs typeface="Calibri"/>
              </a:rPr>
              <a:t>en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182" y="0"/>
            <a:ext cx="6219634" cy="893444"/>
          </a:xfrm>
          <a:prstGeom prst="rect">
            <a:avLst/>
          </a:prstGeom>
        </p:spPr>
        <p:txBody>
          <a:bodyPr vert="horz" wrap="square" lIns="0" tIns="152082" rIns="0" bIns="0" rtlCol="0">
            <a:spAutoFit/>
          </a:bodyPr>
          <a:lstStyle/>
          <a:p>
            <a:pPr marL="739140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fina</a:t>
            </a:r>
            <a:r>
              <a:rPr b="1" dirty="0">
                <a:latin typeface="Courier New"/>
                <a:cs typeface="Courier New"/>
              </a:rPr>
              <a:t>l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Modi</a:t>
            </a:r>
            <a:r>
              <a:rPr spc="-5" dirty="0"/>
              <a:t>f</a:t>
            </a:r>
            <a:r>
              <a:rPr dirty="0"/>
              <a:t>i</a:t>
            </a:r>
            <a:r>
              <a:rPr spc="-30" dirty="0"/>
              <a:t>e</a:t>
            </a:r>
            <a:r>
              <a:rPr spc="-2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2BBD8-2AEA-B340-85C2-CEF39EB0E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53874"/>
          </a:xfrm>
          <a:prstGeom prst="rect">
            <a:avLst/>
          </a:prstGeom>
        </p:spPr>
      </p:pic>
      <p:sp>
        <p:nvSpPr>
          <p:cNvPr id="7" name="object 14">
            <a:extLst>
              <a:ext uri="{FF2B5EF4-FFF2-40B4-BE49-F238E27FC236}">
                <a16:creationId xmlns:a16="http://schemas.microsoft.com/office/drawing/2014/main" id="{7CC93452-6758-1C49-89FF-099D9F9B49BB}"/>
              </a:ext>
            </a:extLst>
          </p:cNvPr>
          <p:cNvSpPr/>
          <p:nvPr/>
        </p:nvSpPr>
        <p:spPr>
          <a:xfrm>
            <a:off x="3048000" y="5004316"/>
            <a:ext cx="640080" cy="114300"/>
          </a:xfrm>
          <a:custGeom>
            <a:avLst/>
            <a:gdLst/>
            <a:ahLst/>
            <a:cxnLst/>
            <a:rect l="l" t="t" r="r" b="b"/>
            <a:pathLst>
              <a:path w="640079" h="114300">
                <a:moveTo>
                  <a:pt x="114442" y="0"/>
                </a:moveTo>
                <a:lnTo>
                  <a:pt x="0" y="56866"/>
                </a:lnTo>
                <a:lnTo>
                  <a:pt x="114159" y="114300"/>
                </a:lnTo>
                <a:lnTo>
                  <a:pt x="114253" y="76200"/>
                </a:lnTo>
                <a:lnTo>
                  <a:pt x="639719" y="76200"/>
                </a:lnTo>
                <a:lnTo>
                  <a:pt x="639810" y="39404"/>
                </a:lnTo>
                <a:lnTo>
                  <a:pt x="114346" y="38100"/>
                </a:lnTo>
                <a:lnTo>
                  <a:pt x="114442" y="0"/>
                </a:lnTo>
                <a:close/>
              </a:path>
              <a:path w="640079" h="114300">
                <a:moveTo>
                  <a:pt x="639719" y="76200"/>
                </a:moveTo>
                <a:lnTo>
                  <a:pt x="114253" y="76200"/>
                </a:lnTo>
                <a:lnTo>
                  <a:pt x="639716" y="77504"/>
                </a:lnTo>
                <a:lnTo>
                  <a:pt x="63971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DD401-6E57-1C49-8971-1413A8D1DE06}"/>
              </a:ext>
            </a:extLst>
          </p:cNvPr>
          <p:cNvSpPr/>
          <p:nvPr/>
        </p:nvSpPr>
        <p:spPr>
          <a:xfrm>
            <a:off x="3810000" y="4876800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5"/>
              </a:spcBef>
            </a:pP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0BE0CF-A07E-8D4A-96BD-BEBE9EC85A2D}"/>
              </a:ext>
            </a:extLst>
          </p:cNvPr>
          <p:cNvCxnSpPr>
            <a:cxnSpLocks noChangeAspect="1"/>
          </p:cNvCxnSpPr>
          <p:nvPr/>
        </p:nvCxnSpPr>
        <p:spPr>
          <a:xfrm>
            <a:off x="1576873" y="3962400"/>
            <a:ext cx="48052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398" y="513949"/>
            <a:ext cx="66179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ri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an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and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ru</a:t>
            </a:r>
            <a:r>
              <a:rPr sz="4400" spc="-25" dirty="0">
                <a:latin typeface="Calibri"/>
                <a:cs typeface="Calibri"/>
              </a:rPr>
              <a:t>c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95400"/>
            <a:ext cx="820293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US" altLang="ko-KR" b="1" dirty="0"/>
              <a:t>class</a:t>
            </a:r>
            <a:r>
              <a:rPr lang="ko-KR" altLang="en-US" b="1" dirty="0"/>
              <a:t>가 </a:t>
            </a:r>
            <a:r>
              <a:rPr lang="ko-KR" altLang="en-US" b="1" dirty="0" err="1"/>
              <a:t>인스턴스화</a:t>
            </a:r>
            <a:r>
              <a:rPr lang="ko-KR" altLang="en-US" b="1" dirty="0"/>
              <a:t> </a:t>
            </a:r>
            <a:r>
              <a:rPr lang="ko-KR" altLang="en-US" b="1" dirty="0" smtClean="0"/>
              <a:t>될 때 </a:t>
            </a:r>
            <a:r>
              <a:rPr lang="ko-KR" altLang="en-US" b="1" dirty="0"/>
              <a:t>생성자가 실행되면서 객체의 초기화를 한다</a:t>
            </a:r>
            <a:r>
              <a:rPr lang="en-US" altLang="ko-KR" b="1" dirty="0"/>
              <a:t>. </a:t>
            </a:r>
            <a:r>
              <a:rPr lang="ko-KR" altLang="en-US" b="1" dirty="0"/>
              <a:t>그 때 자신의 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생성자만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실행이 </a:t>
            </a:r>
            <a:r>
              <a:rPr lang="ko-KR" altLang="en-US" b="1" dirty="0" smtClean="0"/>
              <a:t>되는 것이 </a:t>
            </a:r>
            <a:r>
              <a:rPr lang="ko-KR" altLang="en-US" b="1" dirty="0"/>
              <a:t>아니고</a:t>
            </a:r>
            <a:r>
              <a:rPr lang="en-US" altLang="ko-KR" b="1" dirty="0"/>
              <a:t>, </a:t>
            </a:r>
            <a:r>
              <a:rPr lang="ko-KR" altLang="en-US" b="1" dirty="0"/>
              <a:t>부모의 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생성자부터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실행된다</a:t>
            </a:r>
            <a:r>
              <a:rPr lang="en-US" altLang="ko-KR" b="1" dirty="0"/>
              <a:t>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81200"/>
            <a:ext cx="4114800" cy="47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398" y="513949"/>
            <a:ext cx="66179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ri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an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and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ru</a:t>
            </a:r>
            <a:r>
              <a:rPr sz="4400" spc="-25" dirty="0">
                <a:latin typeface="Calibri"/>
                <a:cs typeface="Calibri"/>
              </a:rPr>
              <a:t>c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7790"/>
            <a:ext cx="8202930" cy="325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ub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7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dirty="0">
                <a:latin typeface="Calibri"/>
                <a:cs typeface="Calibri"/>
              </a:rPr>
              <a:t>ub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marR="105410" indent="-342900">
              <a:lnSpc>
                <a:spcPts val="2870"/>
              </a:lnSpc>
              <a:spcBef>
                <a:spcPts val="13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ul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ourier New"/>
                <a:cs typeface="Courier New"/>
              </a:rPr>
              <a:t>super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398" y="513949"/>
            <a:ext cx="66179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Inh</a:t>
            </a:r>
            <a:r>
              <a:rPr sz="4400" spc="-10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ri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an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and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C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s</a:t>
            </a:r>
            <a:r>
              <a:rPr sz="4400" spc="-2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ru</a:t>
            </a:r>
            <a:r>
              <a:rPr sz="4400" spc="-25" dirty="0">
                <a:latin typeface="Calibri"/>
                <a:cs typeface="Calibri"/>
              </a:rPr>
              <a:t>c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60" y="1398567"/>
            <a:ext cx="808863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spc="-20" dirty="0">
                <a:latin typeface="Calibri"/>
                <a:cs typeface="Calibri"/>
              </a:rPr>
              <a:t>su</a:t>
            </a:r>
            <a:r>
              <a:rPr sz="3200" b="1" spc="-25" dirty="0">
                <a:latin typeface="Calibri"/>
                <a:cs typeface="Calibri"/>
              </a:rPr>
              <a:t>p</a:t>
            </a:r>
            <a:r>
              <a:rPr sz="3200" b="1" dirty="0">
                <a:latin typeface="Calibri"/>
                <a:cs typeface="Calibri"/>
              </a:rPr>
              <a:t>er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</a:t>
            </a:r>
            <a:r>
              <a:rPr sz="3200" b="1" spc="-30" dirty="0">
                <a:latin typeface="Calibri"/>
                <a:cs typeface="Calibri"/>
              </a:rPr>
              <a:t>h</a:t>
            </a:r>
            <a:r>
              <a:rPr sz="3200" b="1" spc="-15" dirty="0">
                <a:latin typeface="Calibri"/>
                <a:cs typeface="Calibri"/>
              </a:rPr>
              <a:t>is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f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5" dirty="0">
                <a:latin typeface="Calibri"/>
                <a:cs typeface="Calibri"/>
              </a:rPr>
              <a:t>h</a:t>
            </a:r>
            <a:r>
              <a:rPr sz="3200" spc="-2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1" y="2444159"/>
            <a:ext cx="3124199" cy="2512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1558" y="4613747"/>
            <a:ext cx="3327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b="1" i="1" spc="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00" b="1" i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600" b="1" i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390" y="3723783"/>
            <a:ext cx="4927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i="1" spc="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600" b="1" i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600" b="1" i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3997312"/>
            <a:ext cx="304800" cy="959485"/>
          </a:xfrm>
          <a:custGeom>
            <a:avLst/>
            <a:gdLst/>
            <a:ahLst/>
            <a:cxnLst/>
            <a:rect l="l" t="t" r="r" b="b"/>
            <a:pathLst>
              <a:path w="304800" h="959485">
                <a:moveTo>
                  <a:pt x="0" y="959269"/>
                </a:moveTo>
                <a:lnTo>
                  <a:pt x="304800" y="959269"/>
                </a:lnTo>
                <a:lnTo>
                  <a:pt x="304800" y="0"/>
                </a:lnTo>
                <a:lnTo>
                  <a:pt x="0" y="0"/>
                </a:lnTo>
                <a:lnTo>
                  <a:pt x="0" y="959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3997313"/>
            <a:ext cx="304800" cy="959485"/>
          </a:xfrm>
          <a:custGeom>
            <a:avLst/>
            <a:gdLst/>
            <a:ahLst/>
            <a:cxnLst/>
            <a:rect l="l" t="t" r="r" b="b"/>
            <a:pathLst>
              <a:path w="304800" h="959485">
                <a:moveTo>
                  <a:pt x="0" y="0"/>
                </a:moveTo>
                <a:lnTo>
                  <a:pt x="304800" y="0"/>
                </a:lnTo>
                <a:lnTo>
                  <a:pt x="304800" y="959270"/>
                </a:lnTo>
                <a:lnTo>
                  <a:pt x="0" y="9592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3127782"/>
            <a:ext cx="685800" cy="198120"/>
          </a:xfrm>
          <a:custGeom>
            <a:avLst/>
            <a:gdLst/>
            <a:ahLst/>
            <a:cxnLst/>
            <a:rect l="l" t="t" r="r" b="b"/>
            <a:pathLst>
              <a:path w="685800" h="198120">
                <a:moveTo>
                  <a:pt x="0" y="198043"/>
                </a:moveTo>
                <a:lnTo>
                  <a:pt x="685800" y="198043"/>
                </a:lnTo>
                <a:lnTo>
                  <a:pt x="685800" y="0"/>
                </a:lnTo>
                <a:lnTo>
                  <a:pt x="0" y="0"/>
                </a:lnTo>
                <a:lnTo>
                  <a:pt x="0" y="198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3127781"/>
            <a:ext cx="685800" cy="198120"/>
          </a:xfrm>
          <a:custGeom>
            <a:avLst/>
            <a:gdLst/>
            <a:ahLst/>
            <a:cxnLst/>
            <a:rect l="l" t="t" r="r" b="b"/>
            <a:pathLst>
              <a:path w="685800" h="198120">
                <a:moveTo>
                  <a:pt x="0" y="0"/>
                </a:moveTo>
                <a:lnTo>
                  <a:pt x="685800" y="0"/>
                </a:lnTo>
                <a:lnTo>
                  <a:pt x="685800" y="198043"/>
                </a:lnTo>
                <a:lnTo>
                  <a:pt x="0" y="1980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8339" y="3997313"/>
            <a:ext cx="840105" cy="206375"/>
          </a:xfrm>
          <a:custGeom>
            <a:avLst/>
            <a:gdLst/>
            <a:ahLst/>
            <a:cxnLst/>
            <a:rect l="l" t="t" r="r" b="b"/>
            <a:pathLst>
              <a:path w="840104" h="206375">
                <a:moveTo>
                  <a:pt x="0" y="206373"/>
                </a:moveTo>
                <a:lnTo>
                  <a:pt x="839942" y="206373"/>
                </a:lnTo>
                <a:lnTo>
                  <a:pt x="839942" y="0"/>
                </a:lnTo>
                <a:lnTo>
                  <a:pt x="0" y="0"/>
                </a:lnTo>
                <a:lnTo>
                  <a:pt x="0" y="206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8339" y="3997313"/>
            <a:ext cx="840105" cy="206375"/>
          </a:xfrm>
          <a:custGeom>
            <a:avLst/>
            <a:gdLst/>
            <a:ahLst/>
            <a:cxnLst/>
            <a:rect l="l" t="t" r="r" b="b"/>
            <a:pathLst>
              <a:path w="840104" h="206375">
                <a:moveTo>
                  <a:pt x="0" y="0"/>
                </a:moveTo>
                <a:lnTo>
                  <a:pt x="839942" y="0"/>
                </a:lnTo>
                <a:lnTo>
                  <a:pt x="839942" y="206374"/>
                </a:lnTo>
                <a:lnTo>
                  <a:pt x="0" y="20637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84" rIns="0" bIns="0" rtlCol="0">
            <a:spAutoFit/>
          </a:bodyPr>
          <a:lstStyle/>
          <a:p>
            <a:pPr marL="6597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supe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7790"/>
            <a:ext cx="12494260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60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755650" marR="191135" indent="-28575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s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ruc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300" dirty="0" smtClean="0">
              <a:latin typeface="+mj-lt"/>
              <a:cs typeface="Times New Roman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+mj-lt"/>
                <a:ea typeface="Hack"/>
              </a:rPr>
              <a:t>class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445588"/>
                </a:solidFill>
                <a:latin typeface="+mj-lt"/>
                <a:ea typeface="Hack"/>
              </a:rPr>
              <a:t>Car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{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6F42C1"/>
                </a:solidFill>
                <a:latin typeface="+mj-lt"/>
                <a:ea typeface="Hack"/>
              </a:rPr>
              <a:t>Car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(){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latin typeface="+mj-lt"/>
              </a:rPr>
              <a:t>			</a:t>
            </a:r>
            <a:r>
              <a:rPr lang="ko-KR" altLang="ko-KR" sz="1600" dirty="0" err="1" smtClean="0">
                <a:latin typeface="+mj-lt"/>
              </a:rPr>
              <a:t>System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out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println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(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"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Car의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기본생성자입니다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."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	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endParaRPr lang="en-US" altLang="ko-KR" sz="1600" dirty="0" smtClean="0">
              <a:solidFill>
                <a:srgbClr val="D73A49"/>
              </a:solidFill>
              <a:latin typeface="+mj-lt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r>
              <a:rPr lang="ko-KR" altLang="ko-KR" sz="1600" dirty="0" smtClean="0">
                <a:latin typeface="+mj-lt"/>
              </a:rPr>
              <a:t> </a:t>
            </a:r>
            <a:endParaRPr lang="ko-KR" altLang="ko-KR" sz="16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300" dirty="0" smtClean="0">
                <a:latin typeface="+mj-lt"/>
                <a:cs typeface="Times New Roman"/>
              </a:rPr>
              <a:t>	</a:t>
            </a:r>
            <a:r>
              <a:rPr lang="en-US" altLang="ko-KR" sz="1600" dirty="0" smtClean="0">
                <a:latin typeface="+mj-lt"/>
                <a:cs typeface="Times New Roman"/>
              </a:rPr>
              <a:t>public class Bus extends Car{</a:t>
            </a:r>
            <a:endParaRPr sz="1600" dirty="0">
              <a:latin typeface="+mj-lt"/>
              <a:cs typeface="Times New Roman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6F42C1"/>
                </a:solidFill>
                <a:latin typeface="+mj-lt"/>
                <a:ea typeface="Hack"/>
              </a:rPr>
              <a:t>Bus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()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 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{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super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();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en-US" altLang="ko-KR" sz="1600" i="1" dirty="0">
                <a:latin typeface="+mj-lt"/>
                <a:cs typeface="Calibri"/>
              </a:rPr>
              <a:t>// </a:t>
            </a:r>
            <a:r>
              <a:rPr lang="ko-KR" altLang="en-US" sz="1600" i="1" dirty="0">
                <a:latin typeface="+mj-lt"/>
                <a:cs typeface="Calibri"/>
              </a:rPr>
              <a:t>생략해도  자동으로 부모의 기본생성자가  호출된다</a:t>
            </a:r>
            <a:r>
              <a:rPr lang="en-US" altLang="ko-KR" sz="1600" i="1" dirty="0">
                <a:latin typeface="+mj-lt"/>
                <a:cs typeface="Calibri"/>
              </a:rPr>
              <a:t>.</a:t>
            </a:r>
            <a:endParaRPr lang="en-US" altLang="ko-KR" sz="1600" dirty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263747"/>
                </a:solidFill>
                <a:latin typeface="+mj-lt"/>
              </a:rPr>
              <a:t>			</a:t>
            </a:r>
            <a:r>
              <a:rPr lang="ko-KR" altLang="ko-KR" sz="1600" dirty="0" err="1" smtClean="0">
                <a:latin typeface="+mj-lt"/>
              </a:rPr>
              <a:t>System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out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println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(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"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Bus의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기본생성자입니다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."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63747"/>
                </a:solidFill>
                <a:latin typeface="+mj-lt"/>
              </a:rPr>
              <a:t>	</a:t>
            </a:r>
            <a:r>
              <a:rPr lang="en-US" altLang="ko-KR" sz="1600" dirty="0" smtClean="0">
                <a:solidFill>
                  <a:srgbClr val="263747"/>
                </a:solidFill>
                <a:latin typeface="+mj-lt"/>
              </a:rPr>
              <a:t>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r>
              <a:rPr lang="ko-KR" altLang="ko-KR" sz="1600" dirty="0" smtClean="0">
                <a:latin typeface="+mj-lt"/>
              </a:rPr>
              <a:t> </a:t>
            </a:r>
            <a:endParaRPr lang="ko-KR" altLang="ko-KR" sz="1600" dirty="0">
              <a:latin typeface="+mj-lt"/>
            </a:endParaRPr>
          </a:p>
          <a:p>
            <a:pPr marL="469900">
              <a:lnSpc>
                <a:spcPct val="100000"/>
              </a:lnSpc>
            </a:pPr>
            <a:endParaRPr lang="en-US" sz="1600" i="1" dirty="0" smtClean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en-US" sz="1600" i="1" dirty="0" smtClean="0">
                <a:latin typeface="+mj-lt"/>
                <a:cs typeface="Calibri"/>
              </a:rPr>
              <a:t>	</a:t>
            </a:r>
            <a:r>
              <a:rPr lang="en-US" altLang="ko-KR" sz="1600" i="1" dirty="0" smtClean="0">
                <a:latin typeface="+mj-lt"/>
                <a:cs typeface="Calibri"/>
              </a:rPr>
              <a:t>}</a:t>
            </a:r>
            <a:endParaRPr lang="en-US" sz="1600" i="1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3524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-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Moti</a:t>
            </a:r>
            <a:r>
              <a:rPr sz="4400" spc="-80" dirty="0" smtClean="0">
                <a:latin typeface="Calibri"/>
                <a:cs typeface="Calibri"/>
              </a:rPr>
              <a:t>v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374"/>
            <a:ext cx="7548880" cy="458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5" dirty="0" smtClean="0">
                <a:latin typeface="Calibri"/>
                <a:cs typeface="Calibri"/>
              </a:rPr>
              <a:t>Co</a:t>
            </a:r>
            <a:r>
              <a:rPr sz="2800" spc="5" dirty="0" smtClean="0">
                <a:latin typeface="Calibri"/>
                <a:cs typeface="Calibri"/>
              </a:rPr>
              <a:t>ns</a:t>
            </a:r>
            <a:r>
              <a:rPr sz="2800" spc="-5" dirty="0" smtClean="0">
                <a:latin typeface="Calibri"/>
                <a:cs typeface="Calibri"/>
              </a:rPr>
              <a:t>i</a:t>
            </a:r>
            <a:r>
              <a:rPr sz="2800" spc="5" dirty="0" smtClean="0">
                <a:latin typeface="Calibri"/>
                <a:cs typeface="Calibri"/>
              </a:rPr>
              <a:t>d</a:t>
            </a:r>
            <a:r>
              <a:rPr sz="2800" spc="-25" dirty="0" smtClean="0">
                <a:latin typeface="Calibri"/>
                <a:cs typeface="Calibri"/>
              </a:rPr>
              <a:t>e</a:t>
            </a:r>
            <a:r>
              <a:rPr sz="2800" spc="-10" dirty="0" smtClean="0">
                <a:latin typeface="Calibri"/>
                <a:cs typeface="Calibri"/>
              </a:rPr>
              <a:t>r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0" dirty="0" smtClean="0">
                <a:latin typeface="Calibri"/>
                <a:cs typeface="Calibri"/>
              </a:rPr>
              <a:t>a </a:t>
            </a:r>
            <a:r>
              <a:rPr sz="2800" spc="-10" dirty="0" smtClean="0">
                <a:latin typeface="Calibri"/>
                <a:cs typeface="Calibri"/>
              </a:rPr>
              <a:t>t</a:t>
            </a:r>
            <a:r>
              <a:rPr sz="2800" spc="-70" dirty="0" smtClean="0">
                <a:latin typeface="Calibri"/>
                <a:cs typeface="Calibri"/>
              </a:rPr>
              <a:t>r</a:t>
            </a:r>
            <a:r>
              <a:rPr sz="2800" spc="-5" dirty="0" smtClean="0">
                <a:latin typeface="Calibri"/>
                <a:cs typeface="Calibri"/>
              </a:rPr>
              <a:t>a</a:t>
            </a:r>
            <a:r>
              <a:rPr sz="2800" spc="5" dirty="0" smtClean="0">
                <a:latin typeface="Calibri"/>
                <a:cs typeface="Calibri"/>
              </a:rPr>
              <a:t>nsp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15" dirty="0" smtClean="0">
                <a:latin typeface="Calibri"/>
                <a:cs typeface="Calibri"/>
              </a:rPr>
              <a:t>r</a:t>
            </a:r>
            <a:r>
              <a:rPr sz="2800" spc="-45" dirty="0" smtClean="0">
                <a:latin typeface="Calibri"/>
                <a:cs typeface="Calibri"/>
              </a:rPr>
              <a:t>t</a:t>
            </a:r>
            <a:r>
              <a:rPr sz="2800" spc="-35" dirty="0" smtClean="0">
                <a:latin typeface="Calibri"/>
                <a:cs typeface="Calibri"/>
              </a:rPr>
              <a:t>a</a:t>
            </a:r>
            <a:r>
              <a:rPr sz="2800" spc="-10" dirty="0" smtClean="0">
                <a:latin typeface="Calibri"/>
                <a:cs typeface="Calibri"/>
              </a:rPr>
              <a:t>t</a:t>
            </a:r>
            <a:r>
              <a:rPr sz="2800" spc="-5" dirty="0" smtClean="0">
                <a:latin typeface="Calibri"/>
                <a:cs typeface="Calibri"/>
              </a:rPr>
              <a:t>io</a:t>
            </a:r>
            <a:r>
              <a:rPr sz="2800" spc="0" dirty="0" smtClean="0">
                <a:latin typeface="Calibri"/>
                <a:cs typeface="Calibri"/>
              </a:rPr>
              <a:t>n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c</a:t>
            </a:r>
            <a:r>
              <a:rPr sz="2800" spc="-5" dirty="0" smtClean="0">
                <a:latin typeface="Calibri"/>
                <a:cs typeface="Calibri"/>
              </a:rPr>
              <a:t>o</a:t>
            </a:r>
            <a:r>
              <a:rPr sz="2800" spc="-25" dirty="0" smtClean="0">
                <a:latin typeface="Calibri"/>
                <a:cs typeface="Calibri"/>
              </a:rPr>
              <a:t>m</a:t>
            </a:r>
            <a:r>
              <a:rPr sz="2800" spc="5" dirty="0" smtClean="0">
                <a:latin typeface="Calibri"/>
                <a:cs typeface="Calibri"/>
              </a:rPr>
              <a:t>pu</a:t>
            </a:r>
            <a:r>
              <a:rPr sz="2800" spc="-40" dirty="0" smtClean="0">
                <a:latin typeface="Calibri"/>
                <a:cs typeface="Calibri"/>
              </a:rPr>
              <a:t>t</a:t>
            </a:r>
            <a:r>
              <a:rPr sz="2800" spc="-25" dirty="0" smtClean="0">
                <a:latin typeface="Calibri"/>
                <a:cs typeface="Calibri"/>
              </a:rPr>
              <a:t>e</a:t>
            </a:r>
            <a:r>
              <a:rPr sz="2800" spc="-10" dirty="0" smtClean="0">
                <a:latin typeface="Calibri"/>
                <a:cs typeface="Calibri"/>
              </a:rPr>
              <a:t>r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75" dirty="0" smtClean="0">
                <a:latin typeface="Calibri"/>
                <a:cs typeface="Calibri"/>
              </a:rPr>
              <a:t>g</a:t>
            </a:r>
            <a:r>
              <a:rPr sz="2800" spc="-5" dirty="0" smtClean="0">
                <a:latin typeface="Calibri"/>
                <a:cs typeface="Calibri"/>
              </a:rPr>
              <a:t>a</a:t>
            </a:r>
            <a:r>
              <a:rPr sz="2800" spc="-20" dirty="0" smtClean="0">
                <a:latin typeface="Calibri"/>
                <a:cs typeface="Calibri"/>
              </a:rPr>
              <a:t>me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6"/>
              </a:spcBef>
              <a:buFont typeface="Arial"/>
              <a:buChar char="•"/>
            </a:pPr>
            <a:endParaRPr sz="500" dirty="0"/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10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20" dirty="0" smtClean="0">
                <a:latin typeface="Calibri"/>
                <a:cs typeface="Calibri"/>
              </a:rPr>
              <a:t>f</a:t>
            </a:r>
            <a:r>
              <a:rPr sz="2000" spc="-50" dirty="0" smtClean="0">
                <a:latin typeface="Calibri"/>
                <a:cs typeface="Calibri"/>
              </a:rPr>
              <a:t>f</a:t>
            </a:r>
            <a:r>
              <a:rPr sz="2000" spc="-10" dirty="0" smtClean="0">
                <a:latin typeface="Calibri"/>
                <a:cs typeface="Calibri"/>
              </a:rPr>
              <a:t>e</a:t>
            </a:r>
            <a:r>
              <a:rPr sz="2000" spc="-35" dirty="0" smtClean="0">
                <a:latin typeface="Calibri"/>
                <a:cs typeface="Calibri"/>
              </a:rPr>
              <a:t>r</a:t>
            </a:r>
            <a:r>
              <a:rPr sz="2000" spc="-10" dirty="0" smtClean="0">
                <a:latin typeface="Calibri"/>
                <a:cs typeface="Calibri"/>
              </a:rPr>
              <a:t>e</a:t>
            </a:r>
            <a:r>
              <a:rPr sz="2000" spc="-20" dirty="0" smtClean="0">
                <a:latin typeface="Calibri"/>
                <a:cs typeface="Calibri"/>
              </a:rPr>
              <a:t>n</a:t>
            </a:r>
            <a:r>
              <a:rPr sz="2000" spc="-10" dirty="0" smtClean="0">
                <a:latin typeface="Calibri"/>
                <a:cs typeface="Calibri"/>
              </a:rPr>
              <a:t>t </a:t>
            </a:r>
            <a:r>
              <a:rPr sz="2000" spc="-5" dirty="0" smtClean="0">
                <a:latin typeface="Calibri"/>
                <a:cs typeface="Calibri"/>
              </a:rPr>
              <a:t>t</a:t>
            </a:r>
            <a:r>
              <a:rPr sz="2000" spc="-20" dirty="0" smtClean="0">
                <a:latin typeface="Calibri"/>
                <a:cs typeface="Calibri"/>
              </a:rPr>
              <a:t>y</a:t>
            </a:r>
            <a:r>
              <a:rPr sz="2000" spc="-15" dirty="0" smtClean="0">
                <a:latin typeface="Calibri"/>
                <a:cs typeface="Calibri"/>
              </a:rPr>
              <a:t>pes 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f </a:t>
            </a:r>
            <a:r>
              <a:rPr sz="2000" spc="-35" dirty="0" smtClean="0">
                <a:latin typeface="Calibri"/>
                <a:cs typeface="Calibri"/>
              </a:rPr>
              <a:t>v</a:t>
            </a:r>
            <a:r>
              <a:rPr sz="2000" spc="-10" dirty="0" smtClean="0">
                <a:latin typeface="Calibri"/>
                <a:cs typeface="Calibri"/>
              </a:rPr>
              <a:t>ehicle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-1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065" algn="l"/>
              </a:tabLst>
            </a:pPr>
            <a:r>
              <a:rPr sz="2000" spc="-15" dirty="0" smtClean="0">
                <a:latin typeface="Calibri"/>
                <a:cs typeface="Calibri"/>
              </a:rPr>
              <a:t>Planes</a:t>
            </a:r>
            <a:endParaRPr sz="2000" dirty="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-5" dirty="0" smtClean="0">
                <a:latin typeface="Calibri"/>
                <a:cs typeface="Calibri"/>
              </a:rPr>
              <a:t>J</a:t>
            </a:r>
            <a:r>
              <a:rPr sz="1600" spc="-15" dirty="0" smtClean="0">
                <a:latin typeface="Calibri"/>
                <a:cs typeface="Calibri"/>
              </a:rPr>
              <a:t>e</a:t>
            </a:r>
            <a:r>
              <a:rPr sz="1600" spc="-10" dirty="0" smtClean="0">
                <a:latin typeface="Calibri"/>
                <a:cs typeface="Calibri"/>
              </a:rPr>
              <a:t>t</a:t>
            </a:r>
            <a:r>
              <a:rPr sz="1600" spc="-5" dirty="0" smtClean="0">
                <a:latin typeface="Calibri"/>
                <a:cs typeface="Calibri"/>
              </a:rPr>
              <a:t>s, h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r>
              <a:rPr sz="1600" spc="-5" dirty="0" smtClean="0">
                <a:latin typeface="Calibri"/>
                <a:cs typeface="Calibri"/>
              </a:rPr>
              <a:t>li</a:t>
            </a:r>
            <a:r>
              <a:rPr sz="1600" spc="-25" dirty="0" smtClean="0">
                <a:latin typeface="Calibri"/>
                <a:cs typeface="Calibri"/>
              </a:rPr>
              <a:t>c</a:t>
            </a:r>
            <a:r>
              <a:rPr sz="1600" spc="5" dirty="0" smtClean="0">
                <a:latin typeface="Calibri"/>
                <a:cs typeface="Calibri"/>
              </a:rPr>
              <a:t>o</a:t>
            </a:r>
            <a:r>
              <a:rPr sz="1600" spc="-10" dirty="0" smtClean="0">
                <a:latin typeface="Calibri"/>
                <a:cs typeface="Calibri"/>
              </a:rPr>
              <a:t>p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r>
              <a:rPr sz="1600" spc="-35" dirty="0" smtClean="0">
                <a:latin typeface="Calibri"/>
                <a:cs typeface="Calibri"/>
              </a:rPr>
              <a:t>r</a:t>
            </a:r>
            <a:r>
              <a:rPr sz="1600" spc="-5" dirty="0" smtClean="0">
                <a:latin typeface="Calibri"/>
                <a:cs typeface="Calibri"/>
              </a:rPr>
              <a:t>s, spa</a:t>
            </a:r>
            <a:r>
              <a:rPr sz="1600" spc="-15" dirty="0" smtClean="0">
                <a:latin typeface="Calibri"/>
                <a:cs typeface="Calibri"/>
              </a:rPr>
              <a:t>c</a:t>
            </a:r>
            <a:r>
              <a:rPr sz="1600" spc="-10" dirty="0" smtClean="0">
                <a:latin typeface="Calibri"/>
                <a:cs typeface="Calibri"/>
              </a:rPr>
              <a:t>e </a:t>
            </a:r>
            <a:r>
              <a:rPr sz="1600" spc="-5" dirty="0" smtClean="0">
                <a:latin typeface="Calibri"/>
                <a:cs typeface="Calibri"/>
              </a:rPr>
              <a:t>shu</a:t>
            </a:r>
            <a:r>
              <a:rPr sz="1600" spc="-35" dirty="0" smtClean="0">
                <a:latin typeface="Calibri"/>
                <a:cs typeface="Calibri"/>
              </a:rPr>
              <a:t>t</a:t>
            </a:r>
            <a:r>
              <a:rPr sz="1600" spc="-10" dirty="0" smtClean="0">
                <a:latin typeface="Calibri"/>
                <a:cs typeface="Calibri"/>
              </a:rPr>
              <a:t>t</a:t>
            </a:r>
            <a:r>
              <a:rPr sz="1600" spc="-5" dirty="0" smtClean="0">
                <a:latin typeface="Calibri"/>
                <a:cs typeface="Calibri"/>
              </a:rPr>
              <a:t>l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065" algn="l"/>
              </a:tabLst>
            </a:pPr>
            <a:r>
              <a:rPr sz="2000" spc="-10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15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sz="2000" spc="-20" dirty="0" smtClean="0">
                <a:latin typeface="Calibri"/>
                <a:cs typeface="Calibri"/>
              </a:rPr>
              <a:t>m</a:t>
            </a:r>
            <a:r>
              <a:rPr sz="2000" spc="-5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bil</a:t>
            </a:r>
            <a:r>
              <a:rPr sz="2000" spc="-10" dirty="0" smtClean="0">
                <a:latin typeface="Calibri"/>
                <a:cs typeface="Calibri"/>
              </a:rPr>
              <a:t>es</a:t>
            </a:r>
            <a:endParaRPr sz="2000" dirty="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-5" dirty="0" smtClean="0">
                <a:latin typeface="Calibri"/>
                <a:cs typeface="Calibri"/>
              </a:rPr>
              <a:t>Ca</a:t>
            </a:r>
            <a:r>
              <a:rPr sz="1600" spc="-35" dirty="0" smtClean="0">
                <a:latin typeface="Calibri"/>
                <a:cs typeface="Calibri"/>
              </a:rPr>
              <a:t>r</a:t>
            </a:r>
            <a:r>
              <a:rPr sz="1600" spc="-5" dirty="0" smtClean="0">
                <a:latin typeface="Calibri"/>
                <a:cs typeface="Calibri"/>
              </a:rPr>
              <a:t>s, </a:t>
            </a:r>
            <a:r>
              <a:rPr sz="1600" spc="-10" dirty="0" smtClean="0">
                <a:latin typeface="Calibri"/>
                <a:cs typeface="Calibri"/>
              </a:rPr>
              <a:t>tr</a:t>
            </a:r>
            <a:r>
              <a:rPr sz="1600" spc="-5" dirty="0" smtClean="0">
                <a:latin typeface="Calibri"/>
                <a:cs typeface="Calibri"/>
              </a:rPr>
              <a:t>u</a:t>
            </a:r>
            <a:r>
              <a:rPr sz="1600" spc="-15" dirty="0" smtClean="0">
                <a:latin typeface="Calibri"/>
                <a:cs typeface="Calibri"/>
              </a:rPr>
              <a:t>c</a:t>
            </a:r>
            <a:r>
              <a:rPr sz="1600" spc="-30" dirty="0" smtClean="0">
                <a:latin typeface="Calibri"/>
                <a:cs typeface="Calibri"/>
              </a:rPr>
              <a:t>k</a:t>
            </a:r>
            <a:r>
              <a:rPr sz="1600" spc="-5" dirty="0" smtClean="0">
                <a:latin typeface="Calibri"/>
                <a:cs typeface="Calibri"/>
              </a:rPr>
              <a:t>s, </a:t>
            </a:r>
            <a:r>
              <a:rPr sz="1600" spc="-20" dirty="0" smtClean="0">
                <a:latin typeface="Calibri"/>
                <a:cs typeface="Calibri"/>
              </a:rPr>
              <a:t>m</a:t>
            </a:r>
            <a:r>
              <a:rPr sz="1600" spc="5" dirty="0" smtClean="0">
                <a:latin typeface="Calibri"/>
                <a:cs typeface="Calibri"/>
              </a:rPr>
              <a:t>o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5" dirty="0" smtClean="0">
                <a:latin typeface="Calibri"/>
                <a:cs typeface="Calibri"/>
              </a:rPr>
              <a:t>o</a:t>
            </a:r>
            <a:r>
              <a:rPr sz="1600" spc="-30" dirty="0" smtClean="0">
                <a:latin typeface="Calibri"/>
                <a:cs typeface="Calibri"/>
              </a:rPr>
              <a:t>r</a:t>
            </a:r>
            <a:r>
              <a:rPr sz="1600" spc="-15" dirty="0" smtClean="0">
                <a:latin typeface="Calibri"/>
                <a:cs typeface="Calibri"/>
              </a:rPr>
              <a:t>c</a:t>
            </a:r>
            <a:r>
              <a:rPr sz="1600" spc="-30" dirty="0" smtClean="0">
                <a:latin typeface="Calibri"/>
                <a:cs typeface="Calibri"/>
              </a:rPr>
              <a:t>y</a:t>
            </a:r>
            <a:r>
              <a:rPr sz="1600" spc="-15" dirty="0" smtClean="0">
                <a:latin typeface="Calibri"/>
                <a:cs typeface="Calibri"/>
              </a:rPr>
              <a:t>c</a:t>
            </a:r>
            <a:r>
              <a:rPr sz="1600" spc="-5" dirty="0" smtClean="0">
                <a:latin typeface="Calibri"/>
                <a:cs typeface="Calibri"/>
              </a:rPr>
              <a:t>l</a:t>
            </a:r>
            <a:r>
              <a:rPr sz="1600" spc="-10" dirty="0" smtClean="0">
                <a:latin typeface="Calibri"/>
                <a:cs typeface="Calibri"/>
              </a:rPr>
              <a:t>es</a:t>
            </a:r>
            <a:endParaRPr sz="1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065" algn="l"/>
              </a:tabLst>
            </a:pPr>
            <a:r>
              <a:rPr sz="2000" spc="-125" dirty="0" smtClean="0">
                <a:latin typeface="Calibri"/>
                <a:cs typeface="Calibri"/>
              </a:rPr>
              <a:t>T</a:t>
            </a:r>
            <a:r>
              <a:rPr sz="2000" spc="-50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ains</a:t>
            </a:r>
            <a:endParaRPr sz="2000" dirty="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0" dirty="0" smtClean="0">
                <a:latin typeface="Calibri"/>
                <a:cs typeface="Calibri"/>
              </a:rPr>
              <a:t>D</a:t>
            </a:r>
            <a:r>
              <a:rPr sz="1600" spc="-5" dirty="0" smtClean="0">
                <a:latin typeface="Calibri"/>
                <a:cs typeface="Calibri"/>
              </a:rPr>
              <a:t>i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r>
              <a:rPr sz="1600" spc="-5" dirty="0" smtClean="0">
                <a:latin typeface="Calibri"/>
                <a:cs typeface="Calibri"/>
              </a:rPr>
              <a:t>s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r>
              <a:rPr sz="1600" spc="-5" dirty="0" smtClean="0">
                <a:latin typeface="Calibri"/>
                <a:cs typeface="Calibri"/>
              </a:rPr>
              <a:t>l, 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r>
              <a:rPr sz="1600" spc="-5" dirty="0" smtClean="0">
                <a:latin typeface="Calibri"/>
                <a:cs typeface="Calibri"/>
              </a:rPr>
              <a:t>l</a:t>
            </a:r>
            <a:r>
              <a:rPr sz="1600" spc="-10" dirty="0" smtClean="0">
                <a:latin typeface="Calibri"/>
                <a:cs typeface="Calibri"/>
              </a:rPr>
              <a:t>e</a:t>
            </a:r>
            <a:r>
              <a:rPr sz="1600" spc="-15" dirty="0" smtClean="0">
                <a:latin typeface="Calibri"/>
                <a:cs typeface="Calibri"/>
              </a:rPr>
              <a:t>c</a:t>
            </a:r>
            <a:r>
              <a:rPr sz="1600" spc="-10" dirty="0" smtClean="0">
                <a:latin typeface="Calibri"/>
                <a:cs typeface="Calibri"/>
              </a:rPr>
              <a:t>tr</a:t>
            </a:r>
            <a:r>
              <a:rPr sz="1600" spc="-5" dirty="0" smtClean="0">
                <a:latin typeface="Calibri"/>
                <a:cs typeface="Calibri"/>
              </a:rPr>
              <a:t>i</a:t>
            </a:r>
            <a:r>
              <a:rPr sz="1600" spc="-15" dirty="0" smtClean="0">
                <a:latin typeface="Calibri"/>
                <a:cs typeface="Calibri"/>
              </a:rPr>
              <a:t>c</a:t>
            </a:r>
            <a:r>
              <a:rPr sz="1600" spc="-5" dirty="0" smtClean="0">
                <a:latin typeface="Calibri"/>
                <a:cs typeface="Calibri"/>
              </a:rPr>
              <a:t>, </a:t>
            </a:r>
            <a:r>
              <a:rPr sz="1600" spc="-20" dirty="0" smtClean="0">
                <a:latin typeface="Calibri"/>
                <a:cs typeface="Calibri"/>
              </a:rPr>
              <a:t>m</a:t>
            </a:r>
            <a:r>
              <a:rPr sz="1600" spc="5" dirty="0" smtClean="0">
                <a:latin typeface="Calibri"/>
                <a:cs typeface="Calibri"/>
              </a:rPr>
              <a:t>o</a:t>
            </a:r>
            <a:r>
              <a:rPr sz="1600" spc="-5" dirty="0" smtClean="0">
                <a:latin typeface="Calibri"/>
                <a:cs typeface="Calibri"/>
              </a:rPr>
              <a:t>n</a:t>
            </a:r>
            <a:r>
              <a:rPr sz="1600" spc="5" dirty="0" smtClean="0">
                <a:latin typeface="Calibri"/>
                <a:cs typeface="Calibri"/>
              </a:rPr>
              <a:t>o</a:t>
            </a:r>
            <a:r>
              <a:rPr sz="1600" spc="-40" dirty="0" smtClean="0">
                <a:latin typeface="Calibri"/>
                <a:cs typeface="Calibri"/>
              </a:rPr>
              <a:t>r</a:t>
            </a:r>
            <a:r>
              <a:rPr sz="1600" spc="-5" dirty="0" smtClean="0">
                <a:latin typeface="Calibri"/>
                <a:cs typeface="Calibri"/>
              </a:rPr>
              <a:t>ai</a:t>
            </a:r>
            <a:r>
              <a:rPr sz="1600" spc="0" dirty="0" smtClean="0">
                <a:latin typeface="Calibri"/>
                <a:cs typeface="Calibri"/>
              </a:rPr>
              <a:t>l</a:t>
            </a:r>
            <a:endParaRPr sz="1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065" algn="l"/>
              </a:tabLst>
            </a:pP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hi</a:t>
            </a:r>
            <a:r>
              <a:rPr sz="2000" spc="-10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lvl="2">
              <a:lnSpc>
                <a:spcPts val="500"/>
              </a:lnSpc>
              <a:spcBef>
                <a:spcPts val="0"/>
              </a:spcBef>
              <a:buFont typeface="Arial"/>
              <a:buChar char="•"/>
            </a:pPr>
            <a:endParaRPr sz="500" dirty="0"/>
          </a:p>
          <a:p>
            <a:pPr marL="1612900" lvl="3" indent="-228600">
              <a:lnSpc>
                <a:spcPct val="100000"/>
              </a:lnSpc>
              <a:buSzPct val="80000"/>
              <a:buFont typeface="Arial"/>
              <a:buChar char="–"/>
              <a:tabLst>
                <a:tab pos="1612900" algn="l"/>
              </a:tabLst>
            </a:pPr>
            <a:r>
              <a:rPr sz="2000" spc="0" dirty="0" smtClean="0">
                <a:latin typeface="Calibri"/>
                <a:cs typeface="Calibri"/>
              </a:rPr>
              <a:t>…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600" spc="-10" dirty="0" smtClean="0">
                <a:latin typeface="Calibri"/>
                <a:cs typeface="Calibri"/>
              </a:rPr>
              <a:t>L</a:t>
            </a:r>
            <a:r>
              <a:rPr sz="2600" spc="-35" dirty="0" smtClean="0">
                <a:latin typeface="Calibri"/>
                <a:cs typeface="Calibri"/>
              </a:rPr>
              <a:t>e</a:t>
            </a:r>
            <a:r>
              <a:rPr sz="2600" spc="80" dirty="0" smtClean="0">
                <a:latin typeface="Calibri"/>
                <a:cs typeface="Calibri"/>
              </a:rPr>
              <a:t>t</a:t>
            </a:r>
            <a:r>
              <a:rPr sz="2600" spc="-170" dirty="0" smtClean="0">
                <a:latin typeface="Calibri"/>
                <a:cs typeface="Calibri"/>
              </a:rPr>
              <a:t>’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ssu</a:t>
            </a:r>
            <a:r>
              <a:rPr sz="2600" spc="-30" dirty="0" smtClean="0">
                <a:latin typeface="Calibri"/>
                <a:cs typeface="Calibri"/>
              </a:rPr>
              <a:t>m</a:t>
            </a:r>
            <a:r>
              <a:rPr sz="2600" spc="-1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 </a:t>
            </a:r>
            <a:r>
              <a:rPr sz="2600" spc="-15" dirty="0" smtClean="0">
                <a:latin typeface="Calibri"/>
                <a:cs typeface="Calibri"/>
              </a:rPr>
              <a:t>cla</a:t>
            </a:r>
            <a:r>
              <a:rPr sz="2600" spc="-5" dirty="0" smtClean="0">
                <a:latin typeface="Calibri"/>
                <a:cs typeface="Calibri"/>
              </a:rPr>
              <a:t>s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20" dirty="0" smtClean="0">
                <a:latin typeface="Calibri"/>
                <a:cs typeface="Calibri"/>
              </a:rPr>
              <a:t>w</a:t>
            </a:r>
            <a:r>
              <a:rPr sz="2600" spc="-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45" dirty="0" smtClean="0">
                <a:latin typeface="Calibri"/>
                <a:cs typeface="Calibri"/>
              </a:rPr>
              <a:t>t</a:t>
            </a:r>
            <a:r>
              <a:rPr sz="2600" spc="-35" dirty="0" smtClean="0">
                <a:latin typeface="Calibri"/>
                <a:cs typeface="Calibri"/>
              </a:rPr>
              <a:t>t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n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60" dirty="0" smtClean="0">
                <a:latin typeface="Calibri"/>
                <a:cs typeface="Calibri"/>
              </a:rPr>
              <a:t>f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10" dirty="0" smtClean="0">
                <a:latin typeface="Calibri"/>
                <a:cs typeface="Calibri"/>
              </a:rPr>
              <a:t>r</a:t>
            </a:r>
            <a:r>
              <a:rPr sz="2600" spc="5" dirty="0" smtClean="0">
                <a:latin typeface="Calibri"/>
                <a:cs typeface="Calibri"/>
              </a:rPr>
              <a:t> 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15" dirty="0" smtClean="0">
                <a:latin typeface="Calibri"/>
                <a:cs typeface="Calibri"/>
              </a:rPr>
              <a:t>ch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t</a:t>
            </a:r>
            <a:r>
              <a:rPr sz="2600" spc="-20" dirty="0" smtClean="0">
                <a:latin typeface="Calibri"/>
                <a:cs typeface="Calibri"/>
              </a:rPr>
              <a:t>y</a:t>
            </a:r>
            <a:r>
              <a:rPr sz="2600" spc="-5" dirty="0" smtClean="0">
                <a:latin typeface="Calibri"/>
                <a:cs typeface="Calibri"/>
              </a:rPr>
              <a:t>p</a:t>
            </a:r>
            <a:r>
              <a:rPr sz="2600" spc="-1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of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40" dirty="0" smtClean="0">
                <a:latin typeface="Calibri"/>
                <a:cs typeface="Calibri"/>
              </a:rPr>
              <a:t>v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-5" dirty="0" smtClean="0">
                <a:latin typeface="Calibri"/>
                <a:cs typeface="Calibri"/>
              </a:rPr>
              <a:t>h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15" dirty="0" smtClean="0">
                <a:latin typeface="Calibri"/>
                <a:cs typeface="Calibri"/>
              </a:rPr>
              <a:t>cle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752600"/>
            <a:ext cx="42672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7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84" rIns="0" bIns="0" rtlCol="0">
            <a:spAutoFit/>
          </a:bodyPr>
          <a:lstStyle/>
          <a:p>
            <a:pPr marL="6597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supe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7790"/>
            <a:ext cx="1249426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60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755650" marR="191135" indent="-28575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s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ruc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300" dirty="0" smtClean="0">
              <a:latin typeface="+mj-lt"/>
              <a:cs typeface="Times New Roman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+mj-lt"/>
                <a:ea typeface="Hack"/>
              </a:rPr>
              <a:t>class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445588"/>
                </a:solidFill>
                <a:latin typeface="+mj-lt"/>
                <a:ea typeface="Hack"/>
              </a:rPr>
              <a:t>Car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{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 smtClean="0">
                <a:solidFill>
                  <a:srgbClr val="6F42C1"/>
                </a:solidFill>
                <a:latin typeface="+mj-lt"/>
                <a:ea typeface="Hack"/>
              </a:rPr>
              <a:t>Car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String name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){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latin typeface="+mj-lt"/>
              </a:rPr>
              <a:t>			</a:t>
            </a:r>
            <a:r>
              <a:rPr lang="ko-KR" altLang="ko-KR" sz="1600" dirty="0" err="1" smtClean="0">
                <a:latin typeface="+mj-lt"/>
              </a:rPr>
              <a:t>System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out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println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name+ </a:t>
            </a:r>
            <a:r>
              <a:rPr lang="ko-KR" altLang="ko-KR" sz="1600" dirty="0" smtClean="0">
                <a:solidFill>
                  <a:srgbClr val="DD1144"/>
                </a:solidFill>
                <a:latin typeface="+mj-lt"/>
                <a:ea typeface="Hack"/>
              </a:rPr>
              <a:t>“</a:t>
            </a:r>
            <a:r>
              <a:rPr lang="en-US" altLang="ko-KR" sz="1600" dirty="0" smtClean="0">
                <a:solidFill>
                  <a:srgbClr val="DD1144"/>
                </a:solidFill>
                <a:latin typeface="+mj-lt"/>
                <a:ea typeface="Hack"/>
              </a:rPr>
              <a:t> </a:t>
            </a:r>
            <a:r>
              <a:rPr lang="ko-KR" altLang="en-US" sz="1600" dirty="0" smtClean="0">
                <a:solidFill>
                  <a:srgbClr val="DD1144"/>
                </a:solidFill>
                <a:latin typeface="+mj-lt"/>
                <a:ea typeface="Hack"/>
              </a:rPr>
              <a:t>을 받아들이는 </a:t>
            </a:r>
            <a:r>
              <a:rPr lang="ko-KR" altLang="ko-KR" sz="1600" dirty="0" err="1" smtClean="0">
                <a:solidFill>
                  <a:srgbClr val="DD1144"/>
                </a:solidFill>
                <a:latin typeface="+mj-lt"/>
                <a:ea typeface="Hack"/>
              </a:rPr>
              <a:t>생성자입니다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."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	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endParaRPr lang="en-US" altLang="ko-KR" sz="1600" dirty="0" smtClean="0">
              <a:solidFill>
                <a:srgbClr val="D73A49"/>
              </a:solidFill>
              <a:latin typeface="+mj-lt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r>
              <a:rPr lang="ko-KR" altLang="ko-KR" sz="1600" dirty="0" smtClean="0">
                <a:latin typeface="+mj-lt"/>
              </a:rPr>
              <a:t> </a:t>
            </a:r>
            <a:endParaRPr lang="ko-KR" altLang="ko-KR" sz="16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300" dirty="0" smtClean="0">
                <a:latin typeface="+mj-lt"/>
                <a:cs typeface="Times New Roman"/>
              </a:rPr>
              <a:t>	</a:t>
            </a:r>
            <a:r>
              <a:rPr lang="en-US" altLang="ko-KR" sz="1600" dirty="0" smtClean="0">
                <a:latin typeface="+mj-lt"/>
                <a:cs typeface="Times New Roman"/>
              </a:rPr>
              <a:t>public class Bus extends Car{</a:t>
            </a:r>
            <a:endParaRPr sz="1600" dirty="0">
              <a:latin typeface="+mj-lt"/>
              <a:cs typeface="Times New Roman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6F42C1"/>
                </a:solidFill>
                <a:latin typeface="+mj-lt"/>
                <a:ea typeface="Hack"/>
              </a:rPr>
              <a:t>Bus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()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 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{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</a:t>
            </a:r>
            <a:r>
              <a:rPr lang="ko-KR" altLang="ko-KR" sz="1600" dirty="0" err="1" smtClean="0">
                <a:latin typeface="+mj-lt"/>
              </a:rPr>
              <a:t>System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out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println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(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"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Bus의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기본생성자입니다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."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63747"/>
                </a:solidFill>
                <a:latin typeface="+mj-lt"/>
              </a:rPr>
              <a:t>	</a:t>
            </a:r>
            <a:r>
              <a:rPr lang="en-US" altLang="ko-KR" sz="1600" dirty="0" smtClean="0">
                <a:solidFill>
                  <a:srgbClr val="263747"/>
                </a:solidFill>
                <a:latin typeface="+mj-lt"/>
              </a:rPr>
              <a:t>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r>
              <a:rPr lang="ko-KR" altLang="ko-KR" sz="1600" dirty="0" smtClean="0">
                <a:latin typeface="+mj-lt"/>
              </a:rPr>
              <a:t> </a:t>
            </a:r>
            <a:endParaRPr lang="ko-KR" altLang="ko-KR" sz="1600" dirty="0">
              <a:latin typeface="+mj-lt"/>
            </a:endParaRPr>
          </a:p>
          <a:p>
            <a:pPr marL="469900">
              <a:lnSpc>
                <a:spcPct val="100000"/>
              </a:lnSpc>
            </a:pPr>
            <a:endParaRPr lang="en-US" sz="1600" i="1" dirty="0" smtClean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en-US" sz="1600" i="1" dirty="0" smtClean="0">
                <a:latin typeface="+mj-lt"/>
                <a:cs typeface="Calibri"/>
              </a:rPr>
              <a:t>	</a:t>
            </a:r>
            <a:r>
              <a:rPr lang="en-US" altLang="ko-KR" sz="1600" i="1" dirty="0" smtClean="0">
                <a:latin typeface="+mj-lt"/>
                <a:cs typeface="Calibri"/>
              </a:rPr>
              <a:t>}</a:t>
            </a:r>
            <a:endParaRPr lang="en-US" sz="1600" i="1" dirty="0">
              <a:latin typeface="+mj-lt"/>
              <a:cs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5172" y="4701616"/>
            <a:ext cx="2240915" cy="793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Compile Error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84" rIns="0" bIns="0" rtlCol="0">
            <a:spAutoFit/>
          </a:bodyPr>
          <a:lstStyle/>
          <a:p>
            <a:pPr marL="6597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supe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7790"/>
            <a:ext cx="12494260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60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755650" marR="191135" indent="-28575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s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ruc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300" dirty="0" smtClean="0">
              <a:latin typeface="+mj-lt"/>
              <a:cs typeface="Times New Roman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+mj-lt"/>
                <a:ea typeface="Hack"/>
              </a:rPr>
              <a:t>class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445588"/>
                </a:solidFill>
                <a:latin typeface="+mj-lt"/>
                <a:ea typeface="Hack"/>
              </a:rPr>
              <a:t>Car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{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 smtClean="0">
                <a:solidFill>
                  <a:srgbClr val="6F42C1"/>
                </a:solidFill>
                <a:latin typeface="+mj-lt"/>
                <a:ea typeface="Hack"/>
              </a:rPr>
              <a:t>Car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String name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){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latin typeface="+mj-lt"/>
              </a:rPr>
              <a:t>			</a:t>
            </a:r>
            <a:r>
              <a:rPr lang="ko-KR" altLang="ko-KR" sz="1600" dirty="0" err="1" smtClean="0">
                <a:latin typeface="+mj-lt"/>
              </a:rPr>
              <a:t>System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out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println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name+ </a:t>
            </a:r>
            <a:r>
              <a:rPr lang="ko-KR" altLang="ko-KR" sz="1600" dirty="0" smtClean="0">
                <a:solidFill>
                  <a:srgbClr val="DD1144"/>
                </a:solidFill>
                <a:latin typeface="+mj-lt"/>
                <a:ea typeface="Hack"/>
              </a:rPr>
              <a:t>“</a:t>
            </a:r>
            <a:r>
              <a:rPr lang="en-US" altLang="ko-KR" sz="1600" dirty="0" smtClean="0">
                <a:solidFill>
                  <a:srgbClr val="DD1144"/>
                </a:solidFill>
                <a:latin typeface="+mj-lt"/>
                <a:ea typeface="Hack"/>
              </a:rPr>
              <a:t> </a:t>
            </a:r>
            <a:r>
              <a:rPr lang="ko-KR" altLang="en-US" sz="1600" dirty="0" smtClean="0">
                <a:solidFill>
                  <a:srgbClr val="DD1144"/>
                </a:solidFill>
                <a:latin typeface="+mj-lt"/>
                <a:ea typeface="Hack"/>
              </a:rPr>
              <a:t>을 받아들이는 </a:t>
            </a:r>
            <a:r>
              <a:rPr lang="ko-KR" altLang="ko-KR" sz="1600" dirty="0" err="1" smtClean="0">
                <a:solidFill>
                  <a:srgbClr val="DD1144"/>
                </a:solidFill>
                <a:latin typeface="+mj-lt"/>
                <a:ea typeface="Hack"/>
              </a:rPr>
              <a:t>생성자입니다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."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	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endParaRPr lang="en-US" altLang="ko-KR" sz="1600" dirty="0" smtClean="0">
              <a:solidFill>
                <a:srgbClr val="D73A49"/>
              </a:solidFill>
              <a:latin typeface="+mj-lt"/>
            </a:endParaRPr>
          </a:p>
          <a:p>
            <a:pPr lvl="0">
              <a:spcBef>
                <a:spcPts val="55"/>
              </a:spcBef>
            </a:pP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r>
              <a:rPr lang="ko-KR" altLang="ko-KR" sz="1600" dirty="0" smtClean="0">
                <a:latin typeface="+mj-lt"/>
              </a:rPr>
              <a:t> </a:t>
            </a:r>
            <a:endParaRPr lang="ko-KR" altLang="ko-KR" sz="16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300" dirty="0" smtClean="0">
                <a:latin typeface="+mj-lt"/>
                <a:cs typeface="Times New Roman"/>
              </a:rPr>
              <a:t>	</a:t>
            </a:r>
            <a:r>
              <a:rPr lang="en-US" altLang="ko-KR" sz="1600" dirty="0" smtClean="0">
                <a:latin typeface="+mj-lt"/>
                <a:cs typeface="Times New Roman"/>
              </a:rPr>
              <a:t>public class Bus extends Car{</a:t>
            </a:r>
            <a:endParaRPr sz="1600" dirty="0">
              <a:latin typeface="+mj-lt"/>
              <a:cs typeface="Times New Roman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	</a:t>
            </a:r>
            <a:r>
              <a:rPr lang="ko-KR" altLang="ko-KR" sz="1600" dirty="0" err="1" smtClean="0">
                <a:solidFill>
                  <a:srgbClr val="000000"/>
                </a:solidFill>
                <a:latin typeface="+mj-lt"/>
                <a:ea typeface="Hack"/>
              </a:rPr>
              <a:t>public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6F42C1"/>
                </a:solidFill>
                <a:latin typeface="+mj-lt"/>
                <a:ea typeface="Hack"/>
              </a:rPr>
              <a:t>Bus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()</a:t>
            </a:r>
            <a:r>
              <a:rPr lang="en-US" altLang="ko-KR" sz="1600" dirty="0" smtClean="0">
                <a:solidFill>
                  <a:srgbClr val="D73A49"/>
                </a:solidFill>
                <a:latin typeface="+mj-lt"/>
              </a:rPr>
              <a:t> 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{</a:t>
            </a:r>
            <a:r>
              <a:rPr lang="ko-KR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63747"/>
                </a:solidFill>
                <a:latin typeface="+mj-lt"/>
                <a:ea typeface="Hack"/>
              </a:rPr>
              <a:t>	</a:t>
            </a:r>
            <a:r>
              <a:rPr lang="en-US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		</a:t>
            </a:r>
            <a:r>
              <a:rPr lang="en-US" altLang="ko-KR" sz="1600" b="1" dirty="0" smtClean="0">
                <a:solidFill>
                  <a:srgbClr val="263747"/>
                </a:solidFill>
                <a:latin typeface="+mj-lt"/>
                <a:ea typeface="Hack"/>
              </a:rPr>
              <a:t>super(“</a:t>
            </a:r>
            <a:r>
              <a:rPr lang="ko-KR" altLang="en-US" sz="1600" b="1" dirty="0" smtClean="0">
                <a:solidFill>
                  <a:srgbClr val="263747"/>
                </a:solidFill>
                <a:latin typeface="+mj-lt"/>
                <a:ea typeface="Hack"/>
              </a:rPr>
              <a:t>소방차</a:t>
            </a:r>
            <a:r>
              <a:rPr lang="en-US" altLang="ko-KR" sz="1600" b="1" dirty="0" smtClean="0">
                <a:solidFill>
                  <a:srgbClr val="263747"/>
                </a:solidFill>
                <a:latin typeface="+mj-lt"/>
                <a:ea typeface="Hack"/>
              </a:rPr>
              <a:t>“);</a:t>
            </a:r>
            <a:endParaRPr lang="en-US" altLang="ko-KR" sz="1600" b="1" dirty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rgbClr val="263747"/>
                </a:solidFill>
                <a:latin typeface="+mj-lt"/>
                <a:ea typeface="Hack"/>
              </a:rPr>
              <a:t>		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  <a:ea typeface="Hack"/>
              </a:rPr>
              <a:t>	</a:t>
            </a:r>
            <a:r>
              <a:rPr lang="ko-KR" altLang="ko-KR" sz="1600" dirty="0" err="1" smtClean="0">
                <a:latin typeface="+mj-lt"/>
              </a:rPr>
              <a:t>System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out</a:t>
            </a:r>
            <a:r>
              <a:rPr lang="ko-KR" altLang="ko-KR" sz="1600" dirty="0" err="1" smtClean="0">
                <a:solidFill>
                  <a:srgbClr val="D73A49"/>
                </a:solidFill>
                <a:latin typeface="+mj-lt"/>
              </a:rPr>
              <a:t>.</a:t>
            </a:r>
            <a:r>
              <a:rPr lang="ko-KR" altLang="ko-KR" sz="1600" dirty="0" err="1" smtClean="0">
                <a:solidFill>
                  <a:srgbClr val="008080"/>
                </a:solidFill>
                <a:latin typeface="+mj-lt"/>
                <a:ea typeface="Hack"/>
              </a:rPr>
              <a:t>println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(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"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Bus의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 </a:t>
            </a:r>
            <a:r>
              <a:rPr lang="ko-KR" altLang="ko-KR" sz="1600" dirty="0" err="1">
                <a:solidFill>
                  <a:srgbClr val="DD1144"/>
                </a:solidFill>
                <a:latin typeface="+mj-lt"/>
                <a:ea typeface="Hack"/>
              </a:rPr>
              <a:t>기본생성자입니다</a:t>
            </a:r>
            <a:r>
              <a:rPr lang="ko-KR" altLang="ko-KR" sz="1600" dirty="0">
                <a:solidFill>
                  <a:srgbClr val="DD1144"/>
                </a:solidFill>
                <a:latin typeface="+mj-lt"/>
                <a:ea typeface="Hack"/>
              </a:rPr>
              <a:t>."</a:t>
            </a:r>
            <a:r>
              <a:rPr lang="ko-KR" altLang="ko-KR" sz="1600" dirty="0">
                <a:solidFill>
                  <a:srgbClr val="D73A49"/>
                </a:solidFill>
                <a:latin typeface="+mj-lt"/>
              </a:rPr>
              <a:t>);</a:t>
            </a:r>
            <a:r>
              <a:rPr lang="ko-KR" altLang="ko-KR" sz="1600" dirty="0">
                <a:solidFill>
                  <a:srgbClr val="263747"/>
                </a:solidFill>
                <a:latin typeface="+mj-lt"/>
                <a:ea typeface="Hack"/>
              </a:rPr>
              <a:t> </a:t>
            </a:r>
            <a:endParaRPr lang="en-US" altLang="ko-KR" sz="1600" dirty="0" smtClean="0">
              <a:solidFill>
                <a:srgbClr val="263747"/>
              </a:solidFill>
              <a:latin typeface="+mj-lt"/>
              <a:ea typeface="Hack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63747"/>
                </a:solidFill>
                <a:latin typeface="+mj-lt"/>
              </a:rPr>
              <a:t>	</a:t>
            </a:r>
            <a:r>
              <a:rPr lang="en-US" altLang="ko-KR" sz="1600" dirty="0" smtClean="0">
                <a:solidFill>
                  <a:srgbClr val="263747"/>
                </a:solidFill>
                <a:latin typeface="+mj-lt"/>
              </a:rPr>
              <a:t>	</a:t>
            </a:r>
            <a:r>
              <a:rPr lang="ko-KR" altLang="ko-KR" sz="1600" dirty="0" smtClean="0">
                <a:solidFill>
                  <a:srgbClr val="D73A49"/>
                </a:solidFill>
                <a:latin typeface="+mj-lt"/>
              </a:rPr>
              <a:t>}</a:t>
            </a:r>
            <a:r>
              <a:rPr lang="ko-KR" altLang="ko-KR" sz="1600" dirty="0" smtClean="0">
                <a:latin typeface="+mj-lt"/>
              </a:rPr>
              <a:t> </a:t>
            </a:r>
            <a:endParaRPr lang="ko-KR" altLang="ko-KR" sz="1600" dirty="0">
              <a:latin typeface="+mj-lt"/>
            </a:endParaRPr>
          </a:p>
          <a:p>
            <a:pPr marL="469900">
              <a:lnSpc>
                <a:spcPct val="100000"/>
              </a:lnSpc>
            </a:pPr>
            <a:endParaRPr lang="en-US" sz="1600" i="1" dirty="0" smtClean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en-US" sz="1600" i="1" dirty="0" smtClean="0">
                <a:latin typeface="+mj-lt"/>
                <a:cs typeface="Calibri"/>
              </a:rPr>
              <a:t>	</a:t>
            </a:r>
            <a:r>
              <a:rPr lang="en-US" altLang="ko-KR" sz="1600" i="1" dirty="0" smtClean="0">
                <a:latin typeface="+mj-lt"/>
                <a:cs typeface="Calibri"/>
              </a:rPr>
              <a:t>}</a:t>
            </a:r>
            <a:endParaRPr lang="en-US" sz="1600" i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3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183" y="0"/>
            <a:ext cx="6219634" cy="893444"/>
          </a:xfrm>
          <a:prstGeom prst="rect">
            <a:avLst/>
          </a:prstGeom>
        </p:spPr>
        <p:txBody>
          <a:bodyPr vert="horz" wrap="square" lIns="0" tIns="66084" rIns="0" bIns="0" rtlCol="0">
            <a:spAutoFit/>
          </a:bodyPr>
          <a:lstStyle/>
          <a:p>
            <a:pPr marL="6597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supe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7C50A-2837-4246-ACC1-4C7502195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706"/>
            <a:ext cx="9144000" cy="566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219E1-7045-4345-B2F8-4CF427B8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5695923"/>
            <a:ext cx="3441700" cy="698500"/>
          </a:xfrm>
          <a:prstGeom prst="rect">
            <a:avLst/>
          </a:prstGeom>
        </p:spPr>
      </p:pic>
      <p:sp>
        <p:nvSpPr>
          <p:cNvPr id="9" name="object 14">
            <a:extLst>
              <a:ext uri="{FF2B5EF4-FFF2-40B4-BE49-F238E27FC236}">
                <a16:creationId xmlns:a16="http://schemas.microsoft.com/office/drawing/2014/main" id="{76D47940-931F-2040-8056-DE2E751C0F19}"/>
              </a:ext>
            </a:extLst>
          </p:cNvPr>
          <p:cNvSpPr/>
          <p:nvPr/>
        </p:nvSpPr>
        <p:spPr>
          <a:xfrm>
            <a:off x="2211070" y="5638773"/>
            <a:ext cx="640080" cy="114300"/>
          </a:xfrm>
          <a:custGeom>
            <a:avLst/>
            <a:gdLst/>
            <a:ahLst/>
            <a:cxnLst/>
            <a:rect l="l" t="t" r="r" b="b"/>
            <a:pathLst>
              <a:path w="640079" h="114300">
                <a:moveTo>
                  <a:pt x="114442" y="0"/>
                </a:moveTo>
                <a:lnTo>
                  <a:pt x="0" y="56866"/>
                </a:lnTo>
                <a:lnTo>
                  <a:pt x="114159" y="114300"/>
                </a:lnTo>
                <a:lnTo>
                  <a:pt x="114253" y="76200"/>
                </a:lnTo>
                <a:lnTo>
                  <a:pt x="639719" y="76200"/>
                </a:lnTo>
                <a:lnTo>
                  <a:pt x="639810" y="39404"/>
                </a:lnTo>
                <a:lnTo>
                  <a:pt x="114346" y="38100"/>
                </a:lnTo>
                <a:lnTo>
                  <a:pt x="114442" y="0"/>
                </a:lnTo>
                <a:close/>
              </a:path>
              <a:path w="640079" h="114300">
                <a:moveTo>
                  <a:pt x="639719" y="76200"/>
                </a:moveTo>
                <a:lnTo>
                  <a:pt x="114253" y="76200"/>
                </a:lnTo>
                <a:lnTo>
                  <a:pt x="639716" y="77504"/>
                </a:lnTo>
                <a:lnTo>
                  <a:pt x="63971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A2961-F424-F041-B15F-5ED4E812227F}"/>
              </a:ext>
            </a:extLst>
          </p:cNvPr>
          <p:cNvSpPr/>
          <p:nvPr/>
        </p:nvSpPr>
        <p:spPr>
          <a:xfrm>
            <a:off x="5702300" y="5638772"/>
            <a:ext cx="3370579" cy="11430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84" rIns="0" bIns="0" rtlCol="0">
            <a:spAutoFit/>
          </a:bodyPr>
          <a:lstStyle/>
          <a:p>
            <a:pPr marL="82740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thi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7790"/>
            <a:ext cx="8337550" cy="174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3050" indent="-342900">
              <a:lnSpc>
                <a:spcPct val="100699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ss.</a:t>
            </a:r>
            <a:endParaRPr sz="2400" dirty="0">
              <a:latin typeface="Calibri"/>
              <a:cs typeface="Calibri"/>
            </a:endParaRPr>
          </a:p>
          <a:p>
            <a:pPr marL="755650" marR="5080" indent="-285750">
              <a:lnSpc>
                <a:spcPct val="903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–	</a:t>
            </a:r>
            <a:r>
              <a:rPr sz="1600" spc="-5" dirty="0">
                <a:latin typeface="Calibri"/>
                <a:cs typeface="Calibri"/>
              </a:rPr>
              <a:t>i.</a:t>
            </a:r>
            <a:r>
              <a:rPr sz="1600" dirty="0">
                <a:latin typeface="Calibri"/>
                <a:cs typeface="Calibri"/>
              </a:rPr>
              <a:t>e.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thi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 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3536400"/>
            <a:ext cx="2115820" cy="231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 smtClean="0">
                <a:latin typeface="Calibri"/>
                <a:cs typeface="Calibri"/>
              </a:rPr>
              <a:t>pub</a:t>
            </a:r>
            <a:r>
              <a:rPr sz="1600" i="1" spc="-5" dirty="0" smtClean="0">
                <a:latin typeface="Calibri"/>
                <a:cs typeface="Calibri"/>
              </a:rPr>
              <a:t>li</a:t>
            </a:r>
            <a:r>
              <a:rPr sz="1600" i="1" dirty="0" smtClean="0">
                <a:latin typeface="Calibri"/>
                <a:cs typeface="Calibri"/>
              </a:rPr>
              <a:t>c</a:t>
            </a:r>
            <a:r>
              <a:rPr sz="1600" i="1" spc="-5" dirty="0" smtClean="0">
                <a:latin typeface="Calibri"/>
                <a:cs typeface="Calibri"/>
              </a:rPr>
              <a:t> </a:t>
            </a:r>
            <a:r>
              <a:rPr sz="1600" i="1" dirty="0" smtClean="0">
                <a:latin typeface="Calibri"/>
                <a:cs typeface="Calibri"/>
              </a:rPr>
              <a:t>Car(){</a:t>
            </a:r>
            <a:endParaRPr sz="1600" dirty="0" smtClean="0">
              <a:latin typeface="Calibri"/>
              <a:cs typeface="Calibri"/>
            </a:endParaRPr>
          </a:p>
          <a:p>
            <a:pPr marL="469900" marR="295275">
              <a:lnSpc>
                <a:spcPct val="119800"/>
              </a:lnSpc>
            </a:pPr>
            <a:r>
              <a:rPr sz="1600" b="1" i="1" spc="-10" dirty="0" smtClean="0">
                <a:latin typeface="Calibri"/>
                <a:cs typeface="Calibri"/>
              </a:rPr>
              <a:t>s</a:t>
            </a:r>
            <a:r>
              <a:rPr sz="1600" b="1" i="1" spc="5" dirty="0" smtClean="0">
                <a:latin typeface="Calibri"/>
                <a:cs typeface="Calibri"/>
              </a:rPr>
              <a:t>u</a:t>
            </a:r>
            <a:r>
              <a:rPr sz="1600" b="1" i="1" spc="-5" dirty="0" smtClean="0">
                <a:latin typeface="Calibri"/>
                <a:cs typeface="Calibri"/>
              </a:rPr>
              <a:t>p</a:t>
            </a:r>
            <a:r>
              <a:rPr sz="1600" b="1" i="1" dirty="0" smtClean="0">
                <a:latin typeface="Calibri"/>
                <a:cs typeface="Calibri"/>
              </a:rPr>
              <a:t>e</a:t>
            </a:r>
            <a:r>
              <a:rPr sz="1600" b="1" i="1" spc="-5" dirty="0" smtClean="0">
                <a:latin typeface="Calibri"/>
                <a:cs typeface="Calibri"/>
              </a:rPr>
              <a:t>r</a:t>
            </a:r>
            <a:r>
              <a:rPr sz="1600" i="1" dirty="0" smtClean="0">
                <a:latin typeface="Calibri"/>
                <a:cs typeface="Calibri"/>
              </a:rPr>
              <a:t>(); </a:t>
            </a:r>
            <a:endParaRPr lang="en-US" sz="1600" i="1" dirty="0" smtClean="0">
              <a:latin typeface="Calibri"/>
              <a:cs typeface="Calibri"/>
            </a:endParaRPr>
          </a:p>
          <a:p>
            <a:pPr marL="469900" marR="295275">
              <a:lnSpc>
                <a:spcPct val="119800"/>
              </a:lnSpc>
            </a:pPr>
            <a:r>
              <a:rPr sz="1600" i="1" dirty="0" err="1" smtClean="0">
                <a:latin typeface="Calibri"/>
                <a:cs typeface="Calibri"/>
              </a:rPr>
              <a:t>th</a:t>
            </a:r>
            <a:r>
              <a:rPr sz="1600" i="1" spc="-5" dirty="0" err="1" smtClean="0">
                <a:latin typeface="Calibri"/>
                <a:cs typeface="Calibri"/>
              </a:rPr>
              <a:t>i</a:t>
            </a:r>
            <a:r>
              <a:rPr sz="1600" i="1" dirty="0" err="1" smtClean="0">
                <a:latin typeface="Calibri"/>
                <a:cs typeface="Calibri"/>
              </a:rPr>
              <a:t>s</a:t>
            </a:r>
            <a:r>
              <a:rPr sz="1600" i="1" spc="-5" dirty="0" err="1" smtClean="0">
                <a:latin typeface="Calibri"/>
                <a:cs typeface="Calibri"/>
              </a:rPr>
              <a:t>.</a:t>
            </a:r>
            <a:r>
              <a:rPr sz="1600" i="1" dirty="0" err="1" smtClean="0">
                <a:latin typeface="Calibri"/>
                <a:cs typeface="Calibri"/>
              </a:rPr>
              <a:t>nu</a:t>
            </a:r>
            <a:r>
              <a:rPr sz="1600" i="1" spc="-5" dirty="0" err="1" smtClean="0">
                <a:latin typeface="Calibri"/>
                <a:cs typeface="Calibri"/>
              </a:rPr>
              <a:t>m</a:t>
            </a:r>
            <a:r>
              <a:rPr sz="1600" i="1" dirty="0" err="1" smtClean="0">
                <a:latin typeface="Calibri"/>
                <a:cs typeface="Calibri"/>
              </a:rPr>
              <a:t>b</a:t>
            </a:r>
            <a:r>
              <a:rPr sz="1600" i="1" spc="-15" dirty="0" err="1" smtClean="0">
                <a:latin typeface="Calibri"/>
                <a:cs typeface="Calibri"/>
              </a:rPr>
              <a:t>e</a:t>
            </a:r>
            <a:r>
              <a:rPr sz="1600" i="1" spc="-10" dirty="0" err="1" smtClean="0">
                <a:latin typeface="Calibri"/>
                <a:cs typeface="Calibri"/>
              </a:rPr>
              <a:t>r</a:t>
            </a:r>
            <a:r>
              <a:rPr sz="1600" i="1" spc="-5" dirty="0" smtClean="0">
                <a:latin typeface="Calibri"/>
                <a:cs typeface="Calibri"/>
              </a:rPr>
              <a:t> </a:t>
            </a:r>
            <a:r>
              <a:rPr sz="1600" i="1" dirty="0" smtClean="0">
                <a:latin typeface="Calibri"/>
                <a:cs typeface="Calibri"/>
              </a:rPr>
              <a:t>= </a:t>
            </a:r>
            <a:r>
              <a:rPr sz="1600" i="1" spc="-10" dirty="0" smtClean="0">
                <a:latin typeface="Calibri"/>
                <a:cs typeface="Calibri"/>
              </a:rPr>
              <a:t>0;</a:t>
            </a:r>
            <a:endParaRPr sz="16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i="1" dirty="0" smtClean="0">
                <a:latin typeface="Calibri"/>
                <a:cs typeface="Calibri"/>
              </a:rPr>
              <a:t>}</a:t>
            </a:r>
            <a:endParaRPr sz="1600" dirty="0" smtClean="0">
              <a:latin typeface="Calibri"/>
              <a:cs typeface="Calibri"/>
            </a:endParaRPr>
          </a:p>
          <a:p>
            <a:pPr marL="469900" marR="5080" indent="-457200">
              <a:lnSpc>
                <a:spcPct val="119800"/>
              </a:lnSpc>
              <a:spcBef>
                <a:spcPts val="30"/>
              </a:spcBef>
            </a:pPr>
            <a:r>
              <a:rPr sz="1600" i="1" dirty="0" smtClean="0">
                <a:latin typeface="Calibri"/>
                <a:cs typeface="Calibri"/>
              </a:rPr>
              <a:t>pub</a:t>
            </a:r>
            <a:r>
              <a:rPr sz="1600" i="1" spc="-5" dirty="0" smtClean="0">
                <a:latin typeface="Calibri"/>
                <a:cs typeface="Calibri"/>
              </a:rPr>
              <a:t>li</a:t>
            </a:r>
            <a:r>
              <a:rPr sz="1600" i="1" dirty="0" smtClean="0">
                <a:latin typeface="Calibri"/>
                <a:cs typeface="Calibri"/>
              </a:rPr>
              <a:t>c</a:t>
            </a:r>
            <a:r>
              <a:rPr sz="1600" i="1" spc="-5" dirty="0" smtClean="0">
                <a:latin typeface="Calibri"/>
                <a:cs typeface="Calibri"/>
              </a:rPr>
              <a:t> </a:t>
            </a:r>
            <a:r>
              <a:rPr sz="1600" i="1" dirty="0" smtClean="0">
                <a:latin typeface="Calibri"/>
                <a:cs typeface="Calibri"/>
              </a:rPr>
              <a:t>Car</a:t>
            </a:r>
            <a:r>
              <a:rPr sz="1600" i="1" spc="-5" dirty="0" smtClean="0">
                <a:latin typeface="Calibri"/>
                <a:cs typeface="Calibri"/>
              </a:rPr>
              <a:t>(</a:t>
            </a:r>
            <a:r>
              <a:rPr sz="1600" i="1" spc="-10" dirty="0" smtClean="0">
                <a:latin typeface="Calibri"/>
                <a:cs typeface="Calibri"/>
              </a:rPr>
              <a:t>N</a:t>
            </a:r>
            <a:r>
              <a:rPr sz="1600" i="1" dirty="0" smtClean="0">
                <a:latin typeface="Calibri"/>
                <a:cs typeface="Calibri"/>
              </a:rPr>
              <a:t>u</a:t>
            </a:r>
            <a:r>
              <a:rPr sz="1600" i="1" spc="-5" dirty="0" smtClean="0">
                <a:latin typeface="Calibri"/>
                <a:cs typeface="Calibri"/>
              </a:rPr>
              <a:t>m</a:t>
            </a:r>
            <a:r>
              <a:rPr sz="1600" i="1" spc="-10" dirty="0" smtClean="0">
                <a:latin typeface="Calibri"/>
                <a:cs typeface="Calibri"/>
              </a:rPr>
              <a:t>b</a:t>
            </a:r>
            <a:r>
              <a:rPr sz="1600" i="1" spc="-15" dirty="0" smtClean="0">
                <a:latin typeface="Calibri"/>
                <a:cs typeface="Calibri"/>
              </a:rPr>
              <a:t>e</a:t>
            </a:r>
            <a:r>
              <a:rPr sz="1600" i="1" spc="-10" dirty="0" smtClean="0">
                <a:latin typeface="Calibri"/>
                <a:cs typeface="Calibri"/>
              </a:rPr>
              <a:t>r</a:t>
            </a:r>
            <a:r>
              <a:rPr sz="1600" i="1" dirty="0" smtClean="0">
                <a:latin typeface="Calibri"/>
                <a:cs typeface="Calibri"/>
              </a:rPr>
              <a:t> </a:t>
            </a:r>
            <a:r>
              <a:rPr sz="1600" i="1" dirty="0" err="1" smtClean="0">
                <a:latin typeface="Calibri"/>
                <a:cs typeface="Calibri"/>
              </a:rPr>
              <a:t>nu</a:t>
            </a:r>
            <a:r>
              <a:rPr sz="1600" i="1" spc="-5" dirty="0" err="1" smtClean="0">
                <a:latin typeface="Calibri"/>
                <a:cs typeface="Calibri"/>
              </a:rPr>
              <a:t>m</a:t>
            </a:r>
            <a:r>
              <a:rPr sz="1600" i="1" dirty="0" smtClean="0">
                <a:latin typeface="Calibri"/>
                <a:cs typeface="Calibri"/>
              </a:rPr>
              <a:t>){ </a:t>
            </a:r>
            <a:r>
              <a:rPr sz="1600" b="1" i="1" spc="-5" dirty="0" smtClean="0">
                <a:latin typeface="Calibri"/>
                <a:cs typeface="Calibri"/>
              </a:rPr>
              <a:t>t</a:t>
            </a:r>
            <a:r>
              <a:rPr sz="1600" b="1" i="1" spc="5" dirty="0" smtClean="0">
                <a:latin typeface="Calibri"/>
                <a:cs typeface="Calibri"/>
              </a:rPr>
              <a:t>h</a:t>
            </a:r>
            <a:r>
              <a:rPr sz="1600" b="1" i="1" spc="-15" dirty="0" smtClean="0">
                <a:latin typeface="Calibri"/>
                <a:cs typeface="Calibri"/>
              </a:rPr>
              <a:t>i</a:t>
            </a:r>
            <a:r>
              <a:rPr sz="1600" b="1" i="1" spc="-10" dirty="0" smtClean="0">
                <a:latin typeface="Calibri"/>
                <a:cs typeface="Calibri"/>
              </a:rPr>
              <a:t>s</a:t>
            </a:r>
            <a:r>
              <a:rPr sz="1600" i="1" dirty="0" smtClean="0">
                <a:latin typeface="Calibri"/>
                <a:cs typeface="Calibri"/>
              </a:rPr>
              <a:t>(); </a:t>
            </a:r>
            <a:endParaRPr lang="en-US" sz="1600" i="1" dirty="0" smtClean="0">
              <a:latin typeface="Calibri"/>
              <a:cs typeface="Calibri"/>
            </a:endParaRPr>
          </a:p>
          <a:p>
            <a:pPr marL="469900" marR="5080" indent="-457200">
              <a:lnSpc>
                <a:spcPct val="119800"/>
              </a:lnSpc>
              <a:spcBef>
                <a:spcPts val="30"/>
              </a:spcBef>
            </a:pPr>
            <a:r>
              <a:rPr lang="en-US" sz="1600" i="1" dirty="0" smtClean="0">
                <a:latin typeface="Calibri"/>
                <a:cs typeface="Calibri"/>
              </a:rPr>
              <a:t>	</a:t>
            </a:r>
            <a:r>
              <a:rPr sz="1600" i="1" dirty="0" err="1" smtClean="0">
                <a:latin typeface="Calibri"/>
                <a:cs typeface="Calibri"/>
              </a:rPr>
              <a:t>th</a:t>
            </a:r>
            <a:r>
              <a:rPr sz="1600" i="1" spc="-5" dirty="0" err="1" smtClean="0">
                <a:latin typeface="Calibri"/>
                <a:cs typeface="Calibri"/>
              </a:rPr>
              <a:t>i</a:t>
            </a:r>
            <a:r>
              <a:rPr sz="1600" i="1" dirty="0" err="1" smtClean="0">
                <a:latin typeface="Calibri"/>
                <a:cs typeface="Calibri"/>
              </a:rPr>
              <a:t>s</a:t>
            </a:r>
            <a:r>
              <a:rPr sz="1600" i="1" spc="-5" dirty="0" err="1" smtClean="0">
                <a:latin typeface="Calibri"/>
                <a:cs typeface="Calibri"/>
              </a:rPr>
              <a:t>.</a:t>
            </a:r>
            <a:r>
              <a:rPr sz="1600" i="1" dirty="0" err="1" smtClean="0">
                <a:latin typeface="Calibri"/>
                <a:cs typeface="Calibri"/>
              </a:rPr>
              <a:t>nu</a:t>
            </a:r>
            <a:r>
              <a:rPr sz="1600" i="1" spc="-5" dirty="0" err="1" smtClean="0">
                <a:latin typeface="Calibri"/>
                <a:cs typeface="Calibri"/>
              </a:rPr>
              <a:t>m</a:t>
            </a:r>
            <a:r>
              <a:rPr sz="1600" i="1" dirty="0" err="1" smtClean="0">
                <a:latin typeface="Calibri"/>
                <a:cs typeface="Calibri"/>
              </a:rPr>
              <a:t>b</a:t>
            </a:r>
            <a:r>
              <a:rPr sz="1600" i="1" spc="-15" dirty="0" err="1" smtClean="0">
                <a:latin typeface="Calibri"/>
                <a:cs typeface="Calibri"/>
              </a:rPr>
              <a:t>e</a:t>
            </a:r>
            <a:r>
              <a:rPr sz="1600" i="1" spc="-10" dirty="0" err="1" smtClean="0">
                <a:latin typeface="Calibri"/>
                <a:cs typeface="Calibri"/>
              </a:rPr>
              <a:t>r</a:t>
            </a:r>
            <a:r>
              <a:rPr sz="1600" i="1" spc="-5" dirty="0" smtClean="0">
                <a:latin typeface="Calibri"/>
                <a:cs typeface="Calibri"/>
              </a:rPr>
              <a:t> </a:t>
            </a:r>
            <a:r>
              <a:rPr sz="1600" i="1" dirty="0" smtClean="0">
                <a:latin typeface="Calibri"/>
                <a:cs typeface="Calibri"/>
              </a:rPr>
              <a:t>= </a:t>
            </a:r>
            <a:r>
              <a:rPr sz="1600" i="1" dirty="0" err="1" smtClean="0">
                <a:latin typeface="Calibri"/>
                <a:cs typeface="Calibri"/>
              </a:rPr>
              <a:t>nu</a:t>
            </a:r>
            <a:r>
              <a:rPr sz="1600" i="1" spc="-5" dirty="0" err="1" smtClean="0">
                <a:latin typeface="Calibri"/>
                <a:cs typeface="Calibri"/>
              </a:rPr>
              <a:t>m</a:t>
            </a:r>
            <a:r>
              <a:rPr sz="1600" i="1" spc="-5" dirty="0" smtClean="0">
                <a:latin typeface="Calibri"/>
                <a:cs typeface="Calibri"/>
              </a:rPr>
              <a:t>;</a:t>
            </a:r>
            <a:endParaRPr sz="16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i="1" dirty="0" smtClean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200" y="3203845"/>
            <a:ext cx="3528695" cy="15881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205104">
              <a:lnSpc>
                <a:spcPct val="901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n</a:t>
            </a:r>
            <a:r>
              <a:rPr sz="1800" spc="-10" dirty="0">
                <a:latin typeface="Calibri"/>
                <a:cs typeface="Calibri"/>
              </a:rPr>
              <a:t>ece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bo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supe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r</a:t>
            </a:r>
            <a:r>
              <a:rPr sz="1800" b="1" spc="-67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thi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 u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thi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spc="-6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b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18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tr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ll 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supe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r</a:t>
            </a:r>
            <a:r>
              <a:rPr sz="1800" b="1" spc="-67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s fi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 ac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54EE8-8A27-E945-B79E-7C0D1F92B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90" y="5105400"/>
            <a:ext cx="5168900" cy="11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082" rIns="0" bIns="0" rtlCol="0">
            <a:spAutoFit/>
          </a:bodyPr>
          <a:lstStyle/>
          <a:p>
            <a:pPr marL="547370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thi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090"/>
            <a:ext cx="7566025" cy="39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384" indent="-342900">
              <a:lnSpc>
                <a:spcPct val="799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-a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thi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  <a:spcBef>
                <a:spcPts val="20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20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-a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nv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ng</a:t>
            </a:r>
            <a:endParaRPr sz="2000" dirty="0">
              <a:latin typeface="Calibri"/>
              <a:cs typeface="Calibri"/>
            </a:endParaRPr>
          </a:p>
          <a:p>
            <a:pPr marL="927100" indent="-171450">
              <a:lnSpc>
                <a:spcPts val="2150"/>
              </a:lnSpc>
            </a:pP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thi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sz="2000" b="1" spc="-75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s)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publi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c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 ClassNam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()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ts val="2145"/>
              </a:lnSpc>
              <a:spcBef>
                <a:spcPts val="5"/>
              </a:spcBef>
            </a:pP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199515">
              <a:lnSpc>
                <a:spcPts val="2145"/>
              </a:lnSpc>
            </a:pP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this(argument1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 argument2);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Exp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ece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2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s)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publi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c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 ClassNam</a:t>
            </a:r>
            <a:r>
              <a:rPr sz="1800" b="1" spc="-5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(</a:t>
            </a:r>
            <a:r>
              <a:rPr sz="1800" b="1" i="1" spc="-10" dirty="0">
                <a:solidFill>
                  <a:srgbClr val="034CA1"/>
                </a:solidFill>
                <a:latin typeface="Courier New"/>
                <a:cs typeface="Courier New"/>
              </a:rPr>
              <a:t>type</a:t>
            </a:r>
            <a:r>
              <a:rPr sz="1800" b="1" i="1" dirty="0">
                <a:solidFill>
                  <a:srgbClr val="034CA1"/>
                </a:solidFill>
                <a:latin typeface="Courier New"/>
                <a:cs typeface="Courier New"/>
              </a:rPr>
              <a:t>1</a:t>
            </a:r>
            <a:r>
              <a:rPr sz="1800" b="1" i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param1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,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034CA1"/>
                </a:solidFill>
                <a:latin typeface="Courier New"/>
                <a:cs typeface="Courier New"/>
              </a:rPr>
              <a:t>type</a:t>
            </a:r>
            <a:r>
              <a:rPr sz="1800" b="1" i="1" dirty="0">
                <a:solidFill>
                  <a:srgbClr val="034CA1"/>
                </a:solidFill>
                <a:latin typeface="Courier New"/>
                <a:cs typeface="Courier New"/>
              </a:rPr>
              <a:t>2</a:t>
            </a:r>
            <a:r>
              <a:rPr sz="1800" b="1" i="1" spc="-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34CA1"/>
                </a:solidFill>
                <a:latin typeface="Courier New"/>
                <a:cs typeface="Courier New"/>
              </a:rPr>
              <a:t>param2)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ts val="2145"/>
              </a:lnSpc>
              <a:spcBef>
                <a:spcPts val="5"/>
              </a:spcBef>
            </a:pP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199515">
              <a:lnSpc>
                <a:spcPts val="2145"/>
              </a:lnSpc>
            </a:pP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r>
              <a:rPr sz="18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r>
              <a:rPr sz="18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082" rIns="0" bIns="0" rtlCol="0">
            <a:spAutoFit/>
          </a:bodyPr>
          <a:lstStyle/>
          <a:p>
            <a:pPr marL="547370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thi</a:t>
            </a:r>
            <a:r>
              <a:rPr b="1" dirty="0">
                <a:latin typeface="Courier New"/>
                <a:cs typeface="Courier New"/>
              </a:rPr>
              <a:t>s</a:t>
            </a:r>
            <a:r>
              <a:rPr b="1" spc="-1645" dirty="0">
                <a:latin typeface="Courier New"/>
                <a:cs typeface="Courier New"/>
              </a:rPr>
              <a:t> </a:t>
            </a:r>
            <a:r>
              <a:rPr dirty="0"/>
              <a:t>Co</a:t>
            </a:r>
            <a:r>
              <a:rPr spc="-5" dirty="0"/>
              <a:t>n</a:t>
            </a:r>
            <a:r>
              <a:rPr spc="-45" dirty="0"/>
              <a:t>s</a:t>
            </a:r>
            <a:r>
              <a:rPr spc="-15" dirty="0"/>
              <a:t>tr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55" dirty="0"/>
              <a:t>t</a:t>
            </a:r>
            <a:r>
              <a:rPr spc="-20" dirty="0"/>
              <a:t>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178495"/>
            <a:ext cx="5338763" cy="55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966" y="381000"/>
            <a:ext cx="6219634" cy="830676"/>
          </a:xfrm>
          <a:prstGeom prst="rect">
            <a:avLst/>
          </a:prstGeom>
        </p:spPr>
        <p:txBody>
          <a:bodyPr vert="horz" wrap="square" lIns="0" tIns="152082" rIns="0" bIns="0" rtlCol="0">
            <a:spAutoFit/>
          </a:bodyPr>
          <a:lstStyle/>
          <a:p>
            <a:pPr marL="547370" algn="ctr">
              <a:lnSpc>
                <a:spcPct val="100000"/>
              </a:lnSpc>
            </a:pPr>
            <a:r>
              <a:rPr lang="en-US" altLang="ko-KR" spc="-20" dirty="0" smtClean="0"/>
              <a:t>Self Test 3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  <p:sp>
        <p:nvSpPr>
          <p:cNvPr id="3" name="직사각형 2"/>
          <p:cNvSpPr/>
          <p:nvPr/>
        </p:nvSpPr>
        <p:spPr>
          <a:xfrm>
            <a:off x="0" y="11430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y:"</a:t>
            </a:r>
            <a:r>
              <a:rPr lang="en-US" altLang="ko-KR" sz="1000" dirty="0"/>
              <a:t> +</a:t>
            </a:r>
            <a:r>
              <a:rPr lang="en-US" altLang="ko-KR" sz="1000" dirty="0" smtClean="0"/>
              <a:t>y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자신의 클래스 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호출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x)</a:t>
            </a:r>
            <a:r>
              <a:rPr lang="ko-KR" altLang="en-US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y:"</a:t>
            </a:r>
            <a:r>
              <a:rPr lang="en-US" altLang="ko-KR" sz="1000" dirty="0"/>
              <a:t> +y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UpperClass(</a:t>
            </a:r>
            <a:r>
              <a:rPr lang="fr-FR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자신의 클래스 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x) </a:t>
            </a:r>
            <a:r>
              <a:rPr lang="ko-KR" altLang="en-US" sz="1000" b="1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호출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y)</a:t>
            </a:r>
            <a:r>
              <a:rPr lang="ko-KR" altLang="en-US" sz="10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y:"</a:t>
            </a:r>
            <a:r>
              <a:rPr lang="en-US" altLang="ko-KR" sz="1000" dirty="0"/>
              <a:t> +y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11430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상위 클래스의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y:"</a:t>
            </a:r>
            <a:r>
              <a:rPr lang="en-US" altLang="ko-KR" sz="1000" dirty="0"/>
              <a:t> +y+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r:"</a:t>
            </a:r>
            <a:r>
              <a:rPr lang="en-US" altLang="ko-KR" sz="1000" dirty="0"/>
              <a:t> +r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ko-KR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상위 클래스의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x) </a:t>
            </a:r>
            <a:r>
              <a:rPr lang="ko-KR" altLang="en-US" sz="1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호출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x)</a:t>
            </a:r>
            <a:r>
              <a:rPr lang="ko-KR" altLang="en-US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y:"</a:t>
            </a:r>
            <a:r>
              <a:rPr lang="en-US" altLang="ko-KR" sz="1000" dirty="0"/>
              <a:t> +y+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r:"</a:t>
            </a:r>
            <a:r>
              <a:rPr lang="en-US" altLang="ko-KR" sz="1000" dirty="0"/>
              <a:t> +r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상위 클래스의 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0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UpperClass</a:t>
            </a:r>
            <a:r>
              <a:rPr lang="en-US" altLang="ko-KR" sz="10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x, </a:t>
            </a:r>
            <a:r>
              <a:rPr lang="en-US" altLang="ko-KR" sz="1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y) </a:t>
            </a:r>
            <a:r>
              <a:rPr lang="ko-KR" altLang="en-US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호출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x,int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y)</a:t>
            </a:r>
            <a:r>
              <a:rPr lang="ko-KR" altLang="en-US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 smtClean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y:"</a:t>
            </a:r>
            <a:r>
              <a:rPr lang="en-US" altLang="ko-KR" sz="1000" dirty="0"/>
              <a:t> +y</a:t>
            </a:r>
            <a:r>
              <a:rPr lang="en-US" altLang="ko-KR" sz="1000" dirty="0" smtClean="0"/>
              <a:t>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+r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자신의 클래스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y) </a:t>
            </a:r>
            <a:r>
              <a:rPr lang="ko-KR" altLang="en-US" sz="1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호출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y, 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r)</a:t>
            </a:r>
            <a:r>
              <a:rPr lang="ko-KR" altLang="en-US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생성자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호출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"x:"</a:t>
            </a:r>
            <a:r>
              <a:rPr lang="en-US" altLang="ko-KR" sz="1000" dirty="0"/>
              <a:t>+ x +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y:"</a:t>
            </a:r>
            <a:r>
              <a:rPr lang="en-US" altLang="ko-KR" sz="1000" dirty="0"/>
              <a:t> +y+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r:"</a:t>
            </a:r>
            <a:r>
              <a:rPr lang="en-US" altLang="ko-KR" sz="1000" dirty="0"/>
              <a:t> +r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54420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ThisSuperEx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lc</a:t>
            </a:r>
            <a:r>
              <a:rPr lang="en-US" altLang="ko-KR" sz="11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LowerClass</a:t>
            </a:r>
            <a:r>
              <a:rPr lang="en-US" altLang="ko-KR" sz="11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(1,2,3);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출력 결과는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ko-KR" altLang="en-US" sz="1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571999" y="1219200"/>
            <a:ext cx="0" cy="554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6200" y="5638800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482" rIns="0" bIns="0" rtlCol="0">
            <a:spAutoFit/>
          </a:bodyPr>
          <a:lstStyle/>
          <a:p>
            <a:pPr marL="1201420">
              <a:lnSpc>
                <a:spcPct val="100000"/>
              </a:lnSpc>
            </a:pPr>
            <a:r>
              <a:rPr spc="-25" dirty="0"/>
              <a:t>Acc</a:t>
            </a:r>
            <a:r>
              <a:rPr spc="-30" dirty="0"/>
              <a:t>e</a:t>
            </a:r>
            <a:r>
              <a:rPr spc="5" dirty="0"/>
              <a:t>s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dirty="0"/>
              <a:t>di</a:t>
            </a:r>
            <a:r>
              <a:rPr spc="-10" dirty="0"/>
              <a:t>f</a:t>
            </a:r>
            <a:r>
              <a:rPr dirty="0"/>
              <a:t>i</a:t>
            </a:r>
            <a:r>
              <a:rPr spc="-30" dirty="0"/>
              <a:t>e</a:t>
            </a:r>
            <a:r>
              <a:rPr spc="-95" dirty="0"/>
              <a:t>r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2790"/>
            <a:ext cx="8040370" cy="416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3840" indent="-342900">
              <a:lnSpc>
                <a:spcPct val="100000"/>
              </a:lnSpc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Pr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3000" spc="-3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4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sz="3000" spc="-3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bl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up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0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cce</a:t>
            </a:r>
            <a:r>
              <a:rPr sz="3000" dirty="0">
                <a:latin typeface="Calibri"/>
                <a:cs typeface="Calibri"/>
              </a:rPr>
              <a:t>ss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ub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cc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us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15" dirty="0">
                <a:latin typeface="Calibri"/>
                <a:cs typeface="Calibri"/>
              </a:rPr>
              <a:t>cc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mu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.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marL="355600" marR="887094" indent="-342900">
              <a:lnSpc>
                <a:spcPct val="100000"/>
              </a:lnSpc>
              <a:spcBef>
                <a:spcPts val="1905"/>
              </a:spcBef>
              <a:buClr>
                <a:srgbClr val="0070C0"/>
              </a:buClr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Pr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3000" spc="-3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4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3000" spc="-4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3000" spc="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up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so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0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30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cce</a:t>
            </a:r>
            <a:r>
              <a:rPr sz="3000" dirty="0">
                <a:latin typeface="Calibri"/>
                <a:cs typeface="Calibri"/>
              </a:rPr>
              <a:t>ss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ub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</a:p>
          <a:p>
            <a:pPr marL="755650" marR="5080" lvl="1" indent="-285750">
              <a:lnSpc>
                <a:spcPct val="999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ct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cc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cc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 a </a:t>
            </a:r>
            <a:r>
              <a:rPr sz="2600" spc="-5" dirty="0">
                <a:latin typeface="Calibri"/>
                <a:cs typeface="Calibri"/>
              </a:rPr>
              <a:t>pub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15" dirty="0">
                <a:latin typeface="Calibri"/>
                <a:cs typeface="Calibri"/>
              </a:rPr>
              <a:t>cc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5" dirty="0">
                <a:latin typeface="Calibri"/>
                <a:cs typeface="Calibri"/>
              </a:rPr>
              <a:t>v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.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p</a:t>
            </a:r>
            <a:r>
              <a:rPr sz="2600" spc="-50" dirty="0">
                <a:latin typeface="Calibri"/>
                <a:cs typeface="Calibri"/>
              </a:rPr>
              <a:t>ro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-2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482" rIns="0" bIns="0" rtlCol="0">
            <a:spAutoFit/>
          </a:bodyPr>
          <a:lstStyle/>
          <a:p>
            <a:pPr marL="466725">
              <a:lnSpc>
                <a:spcPct val="100000"/>
              </a:lnSpc>
            </a:pPr>
            <a:r>
              <a:rPr spc="5" dirty="0"/>
              <a:t>T</a:t>
            </a:r>
            <a:r>
              <a:rPr dirty="0"/>
              <a:t>h</a:t>
            </a:r>
            <a:r>
              <a:rPr spc="-25" dirty="0"/>
              <a:t>e</a:t>
            </a:r>
            <a:r>
              <a:rPr dirty="0"/>
              <a:t> </a:t>
            </a:r>
            <a:r>
              <a:rPr spc="-25" dirty="0"/>
              <a:t>P</a:t>
            </a:r>
            <a:r>
              <a:rPr spc="-90" dirty="0"/>
              <a:t>r</a:t>
            </a:r>
            <a:r>
              <a:rPr dirty="0"/>
              <a:t>o</a:t>
            </a:r>
            <a:r>
              <a:rPr spc="-60" dirty="0"/>
              <a:t>t</a:t>
            </a:r>
            <a:r>
              <a:rPr spc="-30" dirty="0"/>
              <a:t>e</a:t>
            </a:r>
            <a:r>
              <a:rPr spc="-20" dirty="0"/>
              <a:t>c</a:t>
            </a:r>
            <a:r>
              <a:rPr spc="-60" dirty="0"/>
              <a:t>t</a:t>
            </a:r>
            <a:r>
              <a:rPr spc="-30" dirty="0"/>
              <a:t>e</a:t>
            </a:r>
            <a:r>
              <a:rPr dirty="0"/>
              <a:t>d</a:t>
            </a:r>
            <a:r>
              <a:rPr spc="5" dirty="0"/>
              <a:t> </a:t>
            </a:r>
            <a:r>
              <a:rPr spc="-40" dirty="0"/>
              <a:t>M</a:t>
            </a:r>
            <a:r>
              <a:rPr dirty="0"/>
              <a:t>odi</a:t>
            </a:r>
            <a:r>
              <a:rPr spc="-10" dirty="0"/>
              <a:t>f</a:t>
            </a:r>
            <a:r>
              <a:rPr dirty="0"/>
              <a:t>i</a:t>
            </a:r>
            <a:r>
              <a:rPr spc="-30" dirty="0"/>
              <a:t>e</a:t>
            </a:r>
            <a:r>
              <a:rPr spc="-2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6244"/>
            <a:ext cx="7996555" cy="406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9220" indent="-342900">
              <a:lnSpc>
                <a:spcPct val="903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difi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3000" b="1" spc="-4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000" b="1" spc="-2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3000" b="1" spc="-5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0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b="1" spc="-1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3000" b="1" spc="-5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0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000" b="1" spc="-20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30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14" dirty="0">
                <a:latin typeface="Calibri"/>
                <a:cs typeface="Calibri"/>
              </a:rPr>
              <a:t>k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20" dirty="0">
                <a:latin typeface="Calibri"/>
                <a:cs typeface="Calibri"/>
              </a:rPr>
              <a:t> m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cce</a:t>
            </a:r>
            <a:r>
              <a:rPr sz="3000" dirty="0">
                <a:latin typeface="Calibri"/>
                <a:cs typeface="Calibri"/>
              </a:rPr>
              <a:t>ss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ub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ass.</a:t>
            </a: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70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latin typeface="Calibri"/>
                <a:cs typeface="Calibri"/>
              </a:rPr>
              <a:t>Pub</a:t>
            </a:r>
            <a:r>
              <a:rPr sz="3000" b="1" spc="-15" dirty="0">
                <a:latin typeface="Calibri"/>
                <a:cs typeface="Calibri"/>
              </a:rPr>
              <a:t>li</a:t>
            </a:r>
            <a:r>
              <a:rPr sz="3000" b="1" dirty="0">
                <a:latin typeface="Calibri"/>
                <a:cs typeface="Calibri"/>
              </a:rPr>
              <a:t>c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membe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cce</a:t>
            </a:r>
            <a:r>
              <a:rPr sz="3000" dirty="0">
                <a:latin typeface="Calibri"/>
                <a:cs typeface="Calibri"/>
              </a:rPr>
              <a:t>ss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y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ne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1482725" indent="-342900">
              <a:lnSpc>
                <a:spcPts val="3229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P</a:t>
            </a:r>
            <a:r>
              <a:rPr sz="3000" b="1" spc="-5" dirty="0">
                <a:latin typeface="Calibri"/>
                <a:cs typeface="Calibri"/>
              </a:rPr>
              <a:t>r</a:t>
            </a:r>
            <a:r>
              <a:rPr sz="3000" b="1" spc="-15" dirty="0">
                <a:latin typeface="Calibri"/>
                <a:cs typeface="Calibri"/>
              </a:rPr>
              <a:t>i</a:t>
            </a:r>
            <a:r>
              <a:rPr sz="3000" b="1" spc="-40" dirty="0">
                <a:latin typeface="Calibri"/>
                <a:cs typeface="Calibri"/>
              </a:rPr>
              <a:t>v</a:t>
            </a:r>
            <a:r>
              <a:rPr sz="3000" b="1" spc="-50" dirty="0">
                <a:latin typeface="Calibri"/>
                <a:cs typeface="Calibri"/>
              </a:rPr>
              <a:t>a</a:t>
            </a:r>
            <a:r>
              <a:rPr sz="3000" b="1" spc="-60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membe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cce</a:t>
            </a:r>
            <a:r>
              <a:rPr sz="3000" dirty="0">
                <a:latin typeface="Calibri"/>
                <a:cs typeface="Calibri"/>
              </a:rPr>
              <a:t>ss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482" rIns="0" bIns="0" rtlCol="0">
            <a:spAutoFit/>
          </a:bodyPr>
          <a:lstStyle/>
          <a:p>
            <a:pPr marL="2084070">
              <a:lnSpc>
                <a:spcPct val="100000"/>
              </a:lnSpc>
            </a:pPr>
            <a:r>
              <a:rPr spc="-120" dirty="0"/>
              <a:t>P</a:t>
            </a:r>
            <a:r>
              <a:rPr spc="-20" dirty="0"/>
              <a:t>ac</a:t>
            </a:r>
            <a:r>
              <a:rPr spc="-95" dirty="0"/>
              <a:t>k</a:t>
            </a:r>
            <a:r>
              <a:rPr dirty="0"/>
              <a:t>a</a:t>
            </a:r>
            <a:r>
              <a:rPr spc="-55" dirty="0"/>
              <a:t>g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5815" y="645985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2335"/>
            <a:ext cx="7717790" cy="406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796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llo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fini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ll</a:t>
            </a:r>
            <a:r>
              <a:rPr sz="3000" spc="-25" dirty="0">
                <a:latin typeface="Calibri"/>
                <a:cs typeface="Calibri"/>
              </a:rPr>
              <a:t>ec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40" dirty="0">
                <a:latin typeface="Calibri"/>
                <a:cs typeface="Calibri"/>
              </a:rPr>
              <a:t>ge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a s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ty</a:t>
            </a:r>
            <a:r>
              <a:rPr sz="3000" dirty="0">
                <a:latin typeface="Calibri"/>
                <a:cs typeface="Calibri"/>
              </a:rPr>
              <a:t> —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7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355600" marR="648970" indent="-342900">
              <a:lnSpc>
                <a:spcPts val="29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7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spc="-15" dirty="0">
                <a:latin typeface="Calibri"/>
                <a:cs typeface="Calibri"/>
              </a:rPr>
              <a:t>r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5600" marR="485140" indent="-342900">
              <a:lnSpc>
                <a:spcPct val="799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7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n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me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ce</a:t>
            </a:r>
            <a:r>
              <a:rPr sz="3000" dirty="0">
                <a:latin typeface="Calibri"/>
                <a:cs typeface="Calibri"/>
              </a:rPr>
              <a:t>”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7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t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fli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t 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 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7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693" rIns="0" bIns="0" rtlCol="0">
            <a:noAutofit/>
          </a:bodyPr>
          <a:lstStyle/>
          <a:p>
            <a:pPr marL="36258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-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Moti</a:t>
            </a:r>
            <a:r>
              <a:rPr sz="4400" spc="-80" dirty="0" smtClean="0">
                <a:latin typeface="Calibri"/>
                <a:cs typeface="Calibri"/>
              </a:rPr>
              <a:t>v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8027670" cy="3918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dirty="0" smtClean="0">
                <a:latin typeface="Calibri"/>
                <a:cs typeface="Calibri"/>
              </a:rPr>
              <a:t>Sa</a:t>
            </a:r>
            <a:r>
              <a:rPr sz="2500" spc="-20" dirty="0" smtClean="0">
                <a:latin typeface="Calibri"/>
                <a:cs typeface="Calibri"/>
              </a:rPr>
              <a:t>mpl</a:t>
            </a:r>
            <a:r>
              <a:rPr sz="2500" spc="-15" dirty="0" smtClean="0">
                <a:latin typeface="Calibri"/>
                <a:cs typeface="Calibri"/>
              </a:rPr>
              <a:t>e </a:t>
            </a:r>
            <a:r>
              <a:rPr sz="2500" spc="-30" dirty="0" smtClean="0">
                <a:latin typeface="Calibri"/>
                <a:cs typeface="Calibri"/>
              </a:rPr>
              <a:t>c</a:t>
            </a:r>
            <a:r>
              <a:rPr sz="2500" spc="-10" dirty="0" smtClean="0">
                <a:latin typeface="Calibri"/>
                <a:cs typeface="Calibri"/>
              </a:rPr>
              <a:t>o</a:t>
            </a:r>
            <a:r>
              <a:rPr sz="2500" spc="-15" dirty="0" smtClean="0">
                <a:latin typeface="Calibri"/>
                <a:cs typeface="Calibri"/>
              </a:rPr>
              <a:t>de </a:t>
            </a:r>
            <a:r>
              <a:rPr sz="2500" spc="-55" dirty="0" smtClean="0">
                <a:latin typeface="Calibri"/>
                <a:cs typeface="Calibri"/>
              </a:rPr>
              <a:t>f</a:t>
            </a:r>
            <a:r>
              <a:rPr sz="2500" spc="-10" dirty="0" smtClean="0">
                <a:latin typeface="Calibri"/>
                <a:cs typeface="Calibri"/>
              </a:rPr>
              <a:t>or </a:t>
            </a:r>
            <a:r>
              <a:rPr sz="2500" spc="-15" dirty="0" smtClean="0">
                <a:latin typeface="Calibri"/>
                <a:cs typeface="Calibri"/>
              </a:rPr>
              <a:t>the </a:t>
            </a:r>
            <a:r>
              <a:rPr sz="2500" spc="-10" dirty="0" smtClean="0">
                <a:latin typeface="Calibri"/>
                <a:cs typeface="Calibri"/>
              </a:rPr>
              <a:t>ty</a:t>
            </a:r>
            <a:r>
              <a:rPr sz="2500" spc="-15" dirty="0" smtClean="0">
                <a:latin typeface="Calibri"/>
                <a:cs typeface="Calibri"/>
              </a:rPr>
              <a:t>p</a:t>
            </a:r>
            <a:r>
              <a:rPr sz="2500" spc="-10" dirty="0" smtClean="0">
                <a:latin typeface="Calibri"/>
                <a:cs typeface="Calibri"/>
              </a:rPr>
              <a:t>e</a:t>
            </a:r>
            <a:r>
              <a:rPr sz="2500" spc="0" dirty="0" smtClean="0">
                <a:latin typeface="Calibri"/>
                <a:cs typeface="Calibri"/>
              </a:rPr>
              <a:t>s</a:t>
            </a:r>
            <a:r>
              <a:rPr sz="2500" spc="-10" dirty="0" smtClean="0">
                <a:latin typeface="Calibri"/>
                <a:cs typeface="Calibri"/>
              </a:rPr>
              <a:t> o</a:t>
            </a:r>
            <a:r>
              <a:rPr sz="2500" spc="0" dirty="0" smtClean="0">
                <a:latin typeface="Calibri"/>
                <a:cs typeface="Calibri"/>
              </a:rPr>
              <a:t>f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0" dirty="0" smtClean="0">
                <a:latin typeface="Calibri"/>
                <a:cs typeface="Calibri"/>
              </a:rPr>
              <a:t>pla</a:t>
            </a:r>
            <a:r>
              <a:rPr sz="2500" spc="-15" dirty="0" smtClean="0">
                <a:latin typeface="Calibri"/>
                <a:cs typeface="Calibri"/>
              </a:rPr>
              <a:t>n</a:t>
            </a:r>
            <a:r>
              <a:rPr sz="2500" spc="-10" dirty="0" smtClean="0">
                <a:latin typeface="Calibri"/>
                <a:cs typeface="Calibri"/>
              </a:rPr>
              <a:t>e</a:t>
            </a:r>
            <a:r>
              <a:rPr sz="2500" spc="-5" dirty="0" smtClean="0">
                <a:latin typeface="Calibri"/>
                <a:cs typeface="Calibri"/>
              </a:rPr>
              <a:t>s</a:t>
            </a:r>
            <a:r>
              <a:rPr sz="2500" spc="-10" dirty="0" smtClean="0">
                <a:latin typeface="Calibri"/>
                <a:cs typeface="Calibri"/>
              </a:rPr>
              <a:t>:</a:t>
            </a:r>
            <a:endParaRPr sz="25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200" spc="-40" dirty="0" smtClean="0">
                <a:latin typeface="Calibri"/>
                <a:cs typeface="Calibri"/>
              </a:rPr>
              <a:t>t</a:t>
            </a:r>
            <a:r>
              <a:rPr sz="2200" spc="-20" dirty="0" smtClean="0">
                <a:latin typeface="Calibri"/>
                <a:cs typeface="Calibri"/>
              </a:rPr>
              <a:t>a</a:t>
            </a:r>
            <a:r>
              <a:rPr sz="2200" spc="-85" dirty="0" smtClean="0">
                <a:latin typeface="Calibri"/>
                <a:cs typeface="Calibri"/>
              </a:rPr>
              <a:t>k</a:t>
            </a:r>
            <a:r>
              <a:rPr sz="2200" spc="-10" dirty="0" smtClean="0">
                <a:latin typeface="Calibri"/>
                <a:cs typeface="Calibri"/>
              </a:rPr>
              <a:t>e</a:t>
            </a:r>
            <a:r>
              <a:rPr sz="2200" spc="5" dirty="0" smtClean="0">
                <a:latin typeface="Calibri"/>
                <a:cs typeface="Calibri"/>
              </a:rPr>
              <a:t>O</a:t>
            </a:r>
            <a:r>
              <a:rPr sz="2200" spc="-20" dirty="0" smtClean="0">
                <a:latin typeface="Calibri"/>
                <a:cs typeface="Calibri"/>
              </a:rPr>
              <a:t>f</a:t>
            </a:r>
            <a:r>
              <a:rPr sz="2200" spc="0" dirty="0" smtClean="0">
                <a:latin typeface="Calibri"/>
                <a:cs typeface="Calibri"/>
              </a:rPr>
              <a:t>f</a:t>
            </a:r>
            <a:r>
              <a:rPr sz="2200" spc="-5" dirty="0" smtClean="0">
                <a:latin typeface="Calibri"/>
                <a:cs typeface="Calibri"/>
              </a:rPr>
              <a:t>()</a:t>
            </a:r>
            <a:endParaRPr sz="2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 smtClean="0">
                <a:latin typeface="Calibri"/>
                <a:cs typeface="Calibri"/>
              </a:rPr>
              <a:t>f</a:t>
            </a:r>
            <a:r>
              <a:rPr sz="2200" spc="-10" dirty="0" smtClean="0">
                <a:latin typeface="Calibri"/>
                <a:cs typeface="Calibri"/>
              </a:rPr>
              <a:t>l</a:t>
            </a:r>
            <a:r>
              <a:rPr sz="2200" spc="-5" dirty="0" smtClean="0">
                <a:latin typeface="Calibri"/>
                <a:cs typeface="Calibri"/>
              </a:rPr>
              <a:t>y()</a:t>
            </a:r>
            <a:endParaRPr sz="2200" dirty="0">
              <a:latin typeface="Calibri"/>
              <a:cs typeface="Calibri"/>
            </a:endParaRPr>
          </a:p>
          <a:p>
            <a:pPr marL="755650" lvl="1" indent="-285750">
              <a:lnSpc>
                <a:spcPts val="2635"/>
              </a:lnSpc>
              <a:buFont typeface="Arial"/>
              <a:buChar char="–"/>
              <a:tabLst>
                <a:tab pos="755015" algn="l"/>
              </a:tabLst>
            </a:pPr>
            <a:r>
              <a:rPr sz="2200" spc="-10" dirty="0" smtClean="0">
                <a:latin typeface="Calibri"/>
                <a:cs typeface="Calibri"/>
              </a:rPr>
              <a:t>s</a:t>
            </a:r>
            <a:r>
              <a:rPr sz="2200" spc="-25" dirty="0" smtClean="0">
                <a:latin typeface="Calibri"/>
                <a:cs typeface="Calibri"/>
              </a:rPr>
              <a:t>e</a:t>
            </a:r>
            <a:r>
              <a:rPr sz="2200" spc="-10" dirty="0" smtClean="0">
                <a:latin typeface="Calibri"/>
                <a:cs typeface="Calibri"/>
              </a:rPr>
              <a:t>tAltitude</a:t>
            </a:r>
            <a:r>
              <a:rPr sz="2200" spc="-5" dirty="0" smtClean="0">
                <a:latin typeface="Calibri"/>
                <a:cs typeface="Calibri"/>
              </a:rPr>
              <a:t>()</a:t>
            </a:r>
            <a:endParaRPr sz="2200" dirty="0">
              <a:latin typeface="Calibri"/>
              <a:cs typeface="Calibri"/>
            </a:endParaRPr>
          </a:p>
          <a:p>
            <a:pPr marL="755650" lvl="1" indent="-285750">
              <a:lnSpc>
                <a:spcPts val="2635"/>
              </a:lnSpc>
              <a:buFont typeface="Arial"/>
              <a:buChar char="–"/>
              <a:tabLst>
                <a:tab pos="755015" algn="l"/>
              </a:tabLst>
            </a:pPr>
            <a:r>
              <a:rPr sz="2200" spc="-5" dirty="0" smtClean="0">
                <a:latin typeface="Calibri"/>
                <a:cs typeface="Calibri"/>
              </a:rPr>
              <a:t>la</a:t>
            </a:r>
            <a:r>
              <a:rPr sz="2200" spc="-10" dirty="0" smtClean="0">
                <a:latin typeface="Calibri"/>
                <a:cs typeface="Calibri"/>
              </a:rPr>
              <a:t>nd</a:t>
            </a:r>
            <a:r>
              <a:rPr sz="2200" spc="-5" dirty="0" smtClean="0">
                <a:latin typeface="Calibri"/>
                <a:cs typeface="Calibri"/>
              </a:rPr>
              <a:t>()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26"/>
              </a:spcBef>
              <a:buFont typeface="Arial"/>
              <a:buChar char="–"/>
            </a:pPr>
            <a:endParaRPr sz="6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-20" dirty="0" smtClean="0">
                <a:latin typeface="Calibri"/>
                <a:cs typeface="Calibri"/>
              </a:rPr>
              <a:t>No</a:t>
            </a:r>
            <a:r>
              <a:rPr sz="2500" spc="-35" dirty="0" smtClean="0">
                <a:latin typeface="Calibri"/>
                <a:cs typeface="Calibri"/>
              </a:rPr>
              <a:t>t</a:t>
            </a:r>
            <a:r>
              <a:rPr sz="2500" spc="-15" dirty="0" smtClean="0">
                <a:latin typeface="Calibri"/>
                <a:cs typeface="Calibri"/>
              </a:rPr>
              <a:t>e th</a:t>
            </a:r>
            <a:r>
              <a:rPr sz="2500" spc="-25" dirty="0" smtClean="0">
                <a:latin typeface="Calibri"/>
                <a:cs typeface="Calibri"/>
              </a:rPr>
              <a:t>a</a:t>
            </a:r>
            <a:r>
              <a:rPr sz="2500" spc="-10" dirty="0" smtClean="0">
                <a:latin typeface="Calibri"/>
                <a:cs typeface="Calibri"/>
              </a:rPr>
              <a:t>t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0" dirty="0" smtClean="0">
                <a:latin typeface="Calibri"/>
                <a:cs typeface="Calibri"/>
              </a:rPr>
              <a:t>a l</a:t>
            </a:r>
            <a:r>
              <a:rPr sz="2500" spc="-10" dirty="0" smtClean="0">
                <a:latin typeface="Calibri"/>
                <a:cs typeface="Calibri"/>
              </a:rPr>
              <a:t>ot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-10" dirty="0" smtClean="0">
                <a:latin typeface="Calibri"/>
                <a:cs typeface="Calibri"/>
              </a:rPr>
              <a:t>o</a:t>
            </a:r>
            <a:r>
              <a:rPr sz="2500" spc="0" dirty="0" smtClean="0">
                <a:latin typeface="Calibri"/>
                <a:cs typeface="Calibri"/>
              </a:rPr>
              <a:t>f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0" dirty="0" smtClean="0">
                <a:latin typeface="Calibri"/>
                <a:cs typeface="Calibri"/>
              </a:rPr>
              <a:t>this</a:t>
            </a:r>
            <a:r>
              <a:rPr sz="2500" spc="-10" dirty="0" smtClean="0">
                <a:latin typeface="Calibri"/>
                <a:cs typeface="Calibri"/>
              </a:rPr>
              <a:t> </a:t>
            </a:r>
            <a:r>
              <a:rPr sz="2500" spc="-30" dirty="0" smtClean="0">
                <a:latin typeface="Calibri"/>
                <a:cs typeface="Calibri"/>
              </a:rPr>
              <a:t>c</a:t>
            </a:r>
            <a:r>
              <a:rPr sz="2500" spc="-10" dirty="0" smtClean="0">
                <a:latin typeface="Calibri"/>
                <a:cs typeface="Calibri"/>
              </a:rPr>
              <a:t>o</a:t>
            </a:r>
            <a:r>
              <a:rPr sz="2500" spc="-15" dirty="0" smtClean="0">
                <a:latin typeface="Calibri"/>
                <a:cs typeface="Calibri"/>
              </a:rPr>
              <a:t>de is</a:t>
            </a:r>
            <a:r>
              <a:rPr sz="2500" spc="-10" dirty="0" smtClean="0">
                <a:latin typeface="Calibri"/>
                <a:cs typeface="Calibri"/>
              </a:rPr>
              <a:t> </a:t>
            </a:r>
            <a:r>
              <a:rPr sz="2500" spc="-30" dirty="0" smtClean="0">
                <a:latin typeface="Calibri"/>
                <a:cs typeface="Calibri"/>
              </a:rPr>
              <a:t>c</a:t>
            </a:r>
            <a:r>
              <a:rPr sz="2500" spc="-10" dirty="0" smtClean="0">
                <a:latin typeface="Calibri"/>
                <a:cs typeface="Calibri"/>
              </a:rPr>
              <a:t>o</a:t>
            </a:r>
            <a:r>
              <a:rPr sz="2500" spc="-20" dirty="0" smtClean="0">
                <a:latin typeface="Calibri"/>
                <a:cs typeface="Calibri"/>
              </a:rPr>
              <a:t>mm</a:t>
            </a:r>
            <a:r>
              <a:rPr sz="2500" spc="-10" dirty="0" smtClean="0">
                <a:latin typeface="Calibri"/>
                <a:cs typeface="Calibri"/>
              </a:rPr>
              <a:t>o</a:t>
            </a:r>
            <a:r>
              <a:rPr sz="2500" spc="0" dirty="0" smtClean="0">
                <a:latin typeface="Calibri"/>
                <a:cs typeface="Calibri"/>
              </a:rPr>
              <a:t>n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-35" dirty="0" smtClean="0">
                <a:latin typeface="Calibri"/>
                <a:cs typeface="Calibri"/>
              </a:rPr>
              <a:t>t</a:t>
            </a:r>
            <a:r>
              <a:rPr sz="2500" spc="0" dirty="0" smtClean="0">
                <a:latin typeface="Calibri"/>
                <a:cs typeface="Calibri"/>
              </a:rPr>
              <a:t>o</a:t>
            </a:r>
            <a:r>
              <a:rPr sz="2500" spc="-10" dirty="0" smtClean="0">
                <a:latin typeface="Calibri"/>
                <a:cs typeface="Calibri"/>
              </a:rPr>
              <a:t> </a:t>
            </a:r>
            <a:r>
              <a:rPr sz="2500" spc="0" dirty="0" smtClean="0">
                <a:latin typeface="Calibri"/>
                <a:cs typeface="Calibri"/>
              </a:rPr>
              <a:t>all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-10" dirty="0" smtClean="0">
                <a:latin typeface="Calibri"/>
                <a:cs typeface="Calibri"/>
              </a:rPr>
              <a:t>ty</a:t>
            </a:r>
            <a:r>
              <a:rPr sz="2500" spc="-15" dirty="0" smtClean="0">
                <a:latin typeface="Calibri"/>
                <a:cs typeface="Calibri"/>
              </a:rPr>
              <a:t>p</a:t>
            </a:r>
            <a:r>
              <a:rPr sz="2500" spc="-10" dirty="0" smtClean="0">
                <a:latin typeface="Calibri"/>
                <a:cs typeface="Calibri"/>
              </a:rPr>
              <a:t>e</a:t>
            </a:r>
            <a:r>
              <a:rPr sz="2500" spc="0" dirty="0" smtClean="0">
                <a:latin typeface="Calibri"/>
                <a:cs typeface="Calibri"/>
              </a:rPr>
              <a:t>s</a:t>
            </a:r>
            <a:r>
              <a:rPr sz="2500" spc="-10" dirty="0" smtClean="0">
                <a:latin typeface="Calibri"/>
                <a:cs typeface="Calibri"/>
              </a:rPr>
              <a:t> o</a:t>
            </a:r>
            <a:r>
              <a:rPr sz="2500" spc="0" dirty="0" smtClean="0">
                <a:latin typeface="Calibri"/>
                <a:cs typeface="Calibri"/>
              </a:rPr>
              <a:t>f</a:t>
            </a:r>
            <a:r>
              <a:rPr sz="2500" spc="-5" dirty="0" smtClean="0">
                <a:latin typeface="Calibri"/>
                <a:cs typeface="Calibri"/>
              </a:rPr>
              <a:t> </a:t>
            </a:r>
            <a:r>
              <a:rPr sz="2500" spc="0" dirty="0" smtClean="0">
                <a:latin typeface="Calibri"/>
                <a:cs typeface="Calibri"/>
              </a:rPr>
              <a:t>pla</a:t>
            </a:r>
            <a:r>
              <a:rPr sz="2500" spc="-15" dirty="0" smtClean="0">
                <a:latin typeface="Calibri"/>
                <a:cs typeface="Calibri"/>
              </a:rPr>
              <a:t>n</a:t>
            </a:r>
            <a:r>
              <a:rPr sz="2500" spc="-10" dirty="0" smtClean="0">
                <a:latin typeface="Calibri"/>
                <a:cs typeface="Calibri"/>
              </a:rPr>
              <a:t>e</a:t>
            </a:r>
            <a:r>
              <a:rPr sz="2500" spc="0" dirty="0" smtClean="0">
                <a:latin typeface="Calibri"/>
                <a:cs typeface="Calibri"/>
              </a:rPr>
              <a:t>s</a:t>
            </a:r>
            <a:endParaRPr sz="25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200" dirty="0" smtClean="0">
                <a:latin typeface="Calibri"/>
                <a:cs typeface="Calibri"/>
              </a:rPr>
              <a:t>T</a:t>
            </a:r>
            <a:r>
              <a:rPr sz="2200" spc="-10" dirty="0" smtClean="0">
                <a:latin typeface="Calibri"/>
                <a:cs typeface="Calibri"/>
              </a:rPr>
              <a:t>h</a:t>
            </a:r>
            <a:r>
              <a:rPr sz="2200" spc="-25" dirty="0" smtClean="0">
                <a:latin typeface="Calibri"/>
                <a:cs typeface="Calibri"/>
              </a:rPr>
              <a:t>e</a:t>
            </a:r>
            <a:r>
              <a:rPr sz="2200" spc="-10" dirty="0" smtClean="0">
                <a:latin typeface="Calibri"/>
                <a:cs typeface="Calibri"/>
              </a:rPr>
              <a:t>y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h</a:t>
            </a:r>
            <a:r>
              <a:rPr sz="2200" spc="-40" dirty="0" smtClean="0">
                <a:latin typeface="Calibri"/>
                <a:cs typeface="Calibri"/>
              </a:rPr>
              <a:t>av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200" spc="-5" dirty="0" smtClean="0">
                <a:solidFill>
                  <a:srgbClr val="0070C0"/>
                </a:solidFill>
                <a:latin typeface="Calibri"/>
                <a:cs typeface="Calibri"/>
              </a:rPr>
              <a:t> l</a:t>
            </a:r>
            <a:r>
              <a:rPr sz="2200" spc="0" dirty="0" smtClean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200" spc="-10" dirty="0" smtClean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2200" spc="-5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200" spc="0" dirty="0" smtClean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200" spc="-5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35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200" spc="0" dirty="0" smtClean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200" spc="-15" dirty="0" smtClean="0">
                <a:solidFill>
                  <a:srgbClr val="0070C0"/>
                </a:solidFill>
                <a:latin typeface="Calibri"/>
                <a:cs typeface="Calibri"/>
              </a:rPr>
              <a:t>mm</a:t>
            </a:r>
            <a:r>
              <a:rPr sz="2200" spc="0" dirty="0" smtClean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200" spc="-5" dirty="0" smtClean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200" spc="-10" dirty="0" smtClean="0">
                <a:latin typeface="Calibri"/>
                <a:cs typeface="Calibri"/>
              </a:rPr>
              <a:t>!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14"/>
              </a:spcBef>
              <a:buFont typeface="Arial"/>
              <a:buChar char="–"/>
            </a:pPr>
            <a:endParaRPr sz="550" dirty="0"/>
          </a:p>
          <a:p>
            <a:pPr marL="755650" marR="196215" lvl="1" indent="-285750">
              <a:lnSpc>
                <a:spcPct val="79600"/>
              </a:lnSpc>
              <a:buFont typeface="Arial"/>
              <a:buChar char="–"/>
              <a:tabLst>
                <a:tab pos="755015" algn="l"/>
              </a:tabLst>
            </a:pPr>
            <a:r>
              <a:rPr sz="2200" spc="-15" dirty="0" smtClean="0">
                <a:latin typeface="Calibri"/>
                <a:cs typeface="Calibri"/>
              </a:rPr>
              <a:t>I</a:t>
            </a:r>
            <a:r>
              <a:rPr sz="2200" spc="-10" dirty="0" smtClean="0">
                <a:latin typeface="Calibri"/>
                <a:cs typeface="Calibri"/>
              </a:rPr>
              <a:t>t </a:t>
            </a:r>
            <a:r>
              <a:rPr sz="2200" spc="-40" dirty="0" smtClean="0">
                <a:latin typeface="Calibri"/>
                <a:cs typeface="Calibri"/>
              </a:rPr>
              <a:t>w</a:t>
            </a:r>
            <a:r>
              <a:rPr sz="2200" spc="0" dirty="0" smtClean="0">
                <a:latin typeface="Calibri"/>
                <a:cs typeface="Calibri"/>
              </a:rPr>
              <a:t>o</a:t>
            </a:r>
            <a:r>
              <a:rPr sz="2200" spc="-5" dirty="0" smtClean="0">
                <a:latin typeface="Calibri"/>
                <a:cs typeface="Calibri"/>
              </a:rPr>
              <a:t>ul</a:t>
            </a:r>
            <a:r>
              <a:rPr sz="2200" spc="0" dirty="0" smtClean="0">
                <a:latin typeface="Calibri"/>
                <a:cs typeface="Calibri"/>
              </a:rPr>
              <a:t>d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20" dirty="0" smtClean="0">
                <a:latin typeface="Calibri"/>
                <a:cs typeface="Calibri"/>
              </a:rPr>
              <a:t>b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0" dirty="0" smtClean="0">
                <a:latin typeface="Calibri"/>
                <a:cs typeface="Calibri"/>
              </a:rPr>
              <a:t>a </a:t>
            </a:r>
            <a:r>
              <a:rPr sz="2200" u="heavy" spc="-45" dirty="0" smtClean="0">
                <a:latin typeface="Calibri"/>
                <a:cs typeface="Calibri"/>
              </a:rPr>
              <a:t>w</a:t>
            </a:r>
            <a:r>
              <a:rPr sz="2200" u="heavy" spc="-20" dirty="0" smtClean="0">
                <a:latin typeface="Calibri"/>
                <a:cs typeface="Calibri"/>
              </a:rPr>
              <a:t>a</a:t>
            </a:r>
            <a:r>
              <a:rPr sz="2200" u="heavy" spc="-35" dirty="0" smtClean="0">
                <a:latin typeface="Calibri"/>
                <a:cs typeface="Calibri"/>
              </a:rPr>
              <a:t>ste</a:t>
            </a:r>
            <a:r>
              <a:rPr sz="2200" u="heavy" spc="-35" dirty="0" smtClean="0">
                <a:latin typeface="Times New Roman"/>
                <a:cs typeface="Times New Roman"/>
              </a:rPr>
              <a:t> </a:t>
            </a:r>
            <a:r>
              <a:rPr sz="2200" u="heavy" spc="-30" dirty="0" smtClean="0">
                <a:latin typeface="Calibri"/>
                <a:cs typeface="Calibri"/>
              </a:rPr>
              <a:t>t</a:t>
            </a:r>
            <a:r>
              <a:rPr sz="2200" u="heavy" spc="0" dirty="0" smtClean="0">
                <a:latin typeface="Calibri"/>
                <a:cs typeface="Calibri"/>
              </a:rPr>
              <a:t>o</a:t>
            </a:r>
            <a:r>
              <a:rPr sz="2200" u="heavy" spc="-50" dirty="0" smtClean="0">
                <a:latin typeface="Times New Roman"/>
                <a:cs typeface="Times New Roman"/>
              </a:rPr>
              <a:t> </a:t>
            </a:r>
            <a:r>
              <a:rPr sz="2200" u="heavy" spc="-10" dirty="0" smtClean="0">
                <a:latin typeface="Calibri"/>
                <a:cs typeface="Calibri"/>
              </a:rPr>
              <a:t>h</a:t>
            </a:r>
            <a:r>
              <a:rPr sz="2200" u="heavy" spc="-40" dirty="0" smtClean="0">
                <a:latin typeface="Calibri"/>
                <a:cs typeface="Calibri"/>
              </a:rPr>
              <a:t>av</a:t>
            </a:r>
            <a:r>
              <a:rPr sz="2200" u="heavy" spc="-15" dirty="0" smtClean="0">
                <a:latin typeface="Calibri"/>
                <a:cs typeface="Calibri"/>
              </a:rPr>
              <a:t>e</a:t>
            </a:r>
            <a:r>
              <a:rPr sz="2200" u="heavy" spc="-50" dirty="0" smtClean="0">
                <a:latin typeface="Times New Roman"/>
                <a:cs typeface="Times New Roman"/>
              </a:rPr>
              <a:t> </a:t>
            </a:r>
            <a:r>
              <a:rPr sz="2200" u="heavy" spc="-30" dirty="0" smtClean="0">
                <a:latin typeface="Calibri"/>
                <a:cs typeface="Calibri"/>
              </a:rPr>
              <a:t>t</a:t>
            </a:r>
            <a:r>
              <a:rPr sz="2200" u="heavy" spc="0" dirty="0" smtClean="0">
                <a:latin typeface="Calibri"/>
                <a:cs typeface="Calibri"/>
              </a:rPr>
              <a:t>o</a:t>
            </a:r>
            <a:r>
              <a:rPr sz="2200" u="heavy" spc="-50" dirty="0" smtClean="0">
                <a:latin typeface="Times New Roman"/>
                <a:cs typeface="Times New Roman"/>
              </a:rPr>
              <a:t> </a:t>
            </a:r>
            <a:r>
              <a:rPr sz="2200" u="heavy" spc="-20" dirty="0" smtClean="0">
                <a:latin typeface="Calibri"/>
                <a:cs typeface="Calibri"/>
              </a:rPr>
              <a:t>w</a:t>
            </a:r>
            <a:r>
              <a:rPr sz="2200" u="heavy" spc="-15" dirty="0" smtClean="0">
                <a:latin typeface="Calibri"/>
                <a:cs typeface="Calibri"/>
              </a:rPr>
              <a:t>r</a:t>
            </a:r>
            <a:r>
              <a:rPr sz="2200" u="heavy" spc="-10" dirty="0" smtClean="0">
                <a:latin typeface="Calibri"/>
                <a:cs typeface="Calibri"/>
              </a:rPr>
              <a:t>i</a:t>
            </a:r>
            <a:r>
              <a:rPr sz="2200" u="heavy" spc="-35" dirty="0" smtClean="0">
                <a:latin typeface="Calibri"/>
                <a:cs typeface="Calibri"/>
              </a:rPr>
              <a:t>te</a:t>
            </a:r>
            <a:r>
              <a:rPr sz="2200" u="heavy" spc="-35" dirty="0" smtClean="0">
                <a:latin typeface="Times New Roman"/>
                <a:cs typeface="Times New Roman"/>
              </a:rPr>
              <a:t> </a:t>
            </a:r>
            <a:r>
              <a:rPr sz="2200" u="heavy" spc="0" dirty="0" smtClean="0">
                <a:latin typeface="Calibri"/>
                <a:cs typeface="Calibri"/>
              </a:rPr>
              <a:t>s</a:t>
            </a:r>
            <a:r>
              <a:rPr sz="2200" u="heavy" spc="-10" dirty="0" smtClean="0">
                <a:latin typeface="Calibri"/>
                <a:cs typeface="Calibri"/>
              </a:rPr>
              <a:t>ep</a:t>
            </a:r>
            <a:r>
              <a:rPr sz="2200" u="heavy" spc="-5" dirty="0" smtClean="0">
                <a:latin typeface="Calibri"/>
                <a:cs typeface="Calibri"/>
              </a:rPr>
              <a:t>a</a:t>
            </a:r>
            <a:r>
              <a:rPr sz="2200" u="heavy" spc="-60" dirty="0" smtClean="0">
                <a:latin typeface="Calibri"/>
                <a:cs typeface="Calibri"/>
              </a:rPr>
              <a:t>r</a:t>
            </a:r>
            <a:r>
              <a:rPr sz="2200" u="heavy" spc="-25" dirty="0" smtClean="0">
                <a:latin typeface="Calibri"/>
                <a:cs typeface="Calibri"/>
              </a:rPr>
              <a:t>a</a:t>
            </a:r>
            <a:r>
              <a:rPr sz="2200" u="heavy" spc="-35" dirty="0" smtClean="0">
                <a:latin typeface="Calibri"/>
                <a:cs typeface="Calibri"/>
              </a:rPr>
              <a:t>te</a:t>
            </a:r>
            <a:r>
              <a:rPr sz="2200" u="heavy" spc="-35" dirty="0" smtClean="0">
                <a:latin typeface="Times New Roman"/>
                <a:cs typeface="Times New Roman"/>
              </a:rPr>
              <a:t> </a:t>
            </a:r>
            <a:r>
              <a:rPr sz="2200" u="heavy" spc="0" dirty="0" smtClean="0">
                <a:latin typeface="Calibri"/>
                <a:cs typeface="Calibri"/>
              </a:rPr>
              <a:t>f</a:t>
            </a:r>
            <a:r>
              <a:rPr sz="2200" u="heavy" spc="-10" dirty="0" smtClean="0">
                <a:latin typeface="Calibri"/>
                <a:cs typeface="Calibri"/>
              </a:rPr>
              <a:t>l</a:t>
            </a:r>
            <a:r>
              <a:rPr sz="2200" u="heavy" spc="-5" dirty="0" smtClean="0">
                <a:latin typeface="Calibri"/>
                <a:cs typeface="Calibri"/>
              </a:rPr>
              <a:t>y(</a:t>
            </a:r>
            <a:r>
              <a:rPr sz="2200" u="heavy" spc="0" dirty="0" smtClean="0">
                <a:latin typeface="Calibri"/>
                <a:cs typeface="Calibri"/>
              </a:rPr>
              <a:t>)</a:t>
            </a:r>
            <a:r>
              <a:rPr sz="2200" u="heavy" spc="-60" dirty="0" smtClean="0">
                <a:latin typeface="Times New Roman"/>
                <a:cs typeface="Times New Roman"/>
              </a:rPr>
              <a:t> </a:t>
            </a:r>
            <a:r>
              <a:rPr sz="2200" u="heavy" spc="-20" dirty="0" smtClean="0">
                <a:latin typeface="Calibri"/>
                <a:cs typeface="Calibri"/>
              </a:rPr>
              <a:t>m</a:t>
            </a:r>
            <a:r>
              <a:rPr sz="2200" u="heavy" spc="-25" dirty="0" smtClean="0">
                <a:latin typeface="Calibri"/>
                <a:cs typeface="Calibri"/>
              </a:rPr>
              <a:t>e</a:t>
            </a:r>
            <a:r>
              <a:rPr sz="2200" u="heavy" spc="-10" dirty="0" smtClean="0">
                <a:latin typeface="Calibri"/>
                <a:cs typeface="Calibri"/>
              </a:rPr>
              <a:t>th</a:t>
            </a:r>
            <a:r>
              <a:rPr sz="2200" u="heavy" spc="0" dirty="0" smtClean="0">
                <a:latin typeface="Calibri"/>
                <a:cs typeface="Calibri"/>
              </a:rPr>
              <a:t>o</a:t>
            </a:r>
            <a:r>
              <a:rPr sz="2200" u="heavy" spc="-10" dirty="0" smtClean="0">
                <a:latin typeface="Calibri"/>
                <a:cs typeface="Calibri"/>
              </a:rPr>
              <a:t>d</a:t>
            </a:r>
            <a:r>
              <a:rPr sz="2200" u="heavy" spc="0" dirty="0" smtClean="0">
                <a:latin typeface="Calibri"/>
                <a:cs typeface="Calibri"/>
              </a:rPr>
              <a:t>s</a:t>
            </a:r>
            <a:r>
              <a:rPr sz="2200" spc="10" dirty="0" smtClean="0">
                <a:latin typeface="Calibri"/>
                <a:cs typeface="Calibri"/>
              </a:rPr>
              <a:t> </a:t>
            </a:r>
            <a:r>
              <a:rPr sz="2200" spc="-40" dirty="0" smtClean="0">
                <a:latin typeface="Calibri"/>
                <a:cs typeface="Calibri"/>
              </a:rPr>
              <a:t>f</a:t>
            </a:r>
            <a:r>
              <a:rPr sz="2200" spc="0" dirty="0" smtClean="0">
                <a:latin typeface="Calibri"/>
                <a:cs typeface="Calibri"/>
              </a:rPr>
              <a:t>o</a:t>
            </a:r>
            <a:r>
              <a:rPr sz="2200" spc="-10" dirty="0" smtClean="0">
                <a:latin typeface="Calibri"/>
                <a:cs typeface="Calibri"/>
              </a:rPr>
              <a:t>r e</a:t>
            </a:r>
            <a:r>
              <a:rPr sz="2200" spc="-20" dirty="0" smtClean="0">
                <a:latin typeface="Calibri"/>
                <a:cs typeface="Calibri"/>
              </a:rPr>
              <a:t>ac</a:t>
            </a:r>
            <a:r>
              <a:rPr sz="2200" spc="0" dirty="0" smtClean="0">
                <a:latin typeface="Calibri"/>
                <a:cs typeface="Calibri"/>
              </a:rPr>
              <a:t>h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pl</a:t>
            </a:r>
            <a:r>
              <a:rPr sz="2200" spc="-5" dirty="0" smtClean="0">
                <a:latin typeface="Calibri"/>
                <a:cs typeface="Calibri"/>
              </a:rPr>
              <a:t>a</a:t>
            </a:r>
            <a:r>
              <a:rPr sz="2200" spc="-10" dirty="0" smtClean="0">
                <a:latin typeface="Calibri"/>
                <a:cs typeface="Calibri"/>
              </a:rPr>
              <a:t>n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typ</a:t>
            </a:r>
            <a:r>
              <a:rPr sz="2200" spc="-15" dirty="0" smtClean="0">
                <a:latin typeface="Calibri"/>
                <a:cs typeface="Calibri"/>
              </a:rPr>
              <a:t>e</a:t>
            </a:r>
            <a:endParaRPr sz="2200" dirty="0">
              <a:latin typeface="Calibri"/>
              <a:cs typeface="Calibri"/>
            </a:endParaRPr>
          </a:p>
          <a:p>
            <a:pPr marL="1155700" marR="719455" lvl="2" indent="-228600">
              <a:lnSpc>
                <a:spcPts val="1830"/>
              </a:lnSpc>
              <a:spcBef>
                <a:spcPts val="430"/>
              </a:spcBef>
              <a:buFont typeface="Arial"/>
              <a:buChar char="•"/>
              <a:tabLst>
                <a:tab pos="1155065" algn="l"/>
              </a:tabLst>
            </a:pPr>
            <a:r>
              <a:rPr sz="1900" spc="-5" dirty="0" smtClean="0">
                <a:latin typeface="Calibri"/>
                <a:cs typeface="Calibri"/>
              </a:rPr>
              <a:t>W</a:t>
            </a:r>
            <a:r>
              <a:rPr sz="1900" spc="0" dirty="0" smtClean="0">
                <a:latin typeface="Calibri"/>
                <a:cs typeface="Calibri"/>
              </a:rPr>
              <a:t>h</a:t>
            </a:r>
            <a:r>
              <a:rPr sz="1900" spc="-15" dirty="0" smtClean="0">
                <a:latin typeface="Calibri"/>
                <a:cs typeface="Calibri"/>
              </a:rPr>
              <a:t>a</a:t>
            </a:r>
            <a:r>
              <a:rPr sz="1900" spc="-10" dirty="0" smtClean="0">
                <a:latin typeface="Calibri"/>
                <a:cs typeface="Calibri"/>
              </a:rPr>
              <a:t>t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if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30" dirty="0" smtClean="0">
                <a:latin typeface="Calibri"/>
                <a:cs typeface="Calibri"/>
              </a:rPr>
              <a:t>y</a:t>
            </a:r>
            <a:r>
              <a:rPr sz="1900" spc="-5" dirty="0" smtClean="0">
                <a:latin typeface="Calibri"/>
                <a:cs typeface="Calibri"/>
              </a:rPr>
              <a:t>o</a:t>
            </a:r>
            <a:r>
              <a:rPr sz="1900" spc="0" dirty="0" smtClean="0">
                <a:latin typeface="Calibri"/>
                <a:cs typeface="Calibri"/>
              </a:rPr>
              <a:t>u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10" dirty="0" smtClean="0">
                <a:latin typeface="Calibri"/>
                <a:cs typeface="Calibri"/>
              </a:rPr>
              <a:t>th</a:t>
            </a:r>
            <a:r>
              <a:rPr sz="1900" spc="-5" dirty="0" smtClean="0">
                <a:latin typeface="Calibri"/>
                <a:cs typeface="Calibri"/>
              </a:rPr>
              <a:t>e</a:t>
            </a:r>
            <a:r>
              <a:rPr sz="1900" spc="0" dirty="0" smtClean="0">
                <a:latin typeface="Calibri"/>
                <a:cs typeface="Calibri"/>
              </a:rPr>
              <a:t>n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h</a:t>
            </a:r>
            <a:r>
              <a:rPr sz="1900" spc="-30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v</a:t>
            </a:r>
            <a:r>
              <a:rPr sz="1900" spc="-10" dirty="0" smtClean="0">
                <a:latin typeface="Calibri"/>
                <a:cs typeface="Calibri"/>
              </a:rPr>
              <a:t>e </a:t>
            </a:r>
            <a:r>
              <a:rPr sz="1900" spc="-30" dirty="0" smtClean="0">
                <a:latin typeface="Calibri"/>
                <a:cs typeface="Calibri"/>
              </a:rPr>
              <a:t>t</a:t>
            </a:r>
            <a:r>
              <a:rPr sz="1900" spc="0" dirty="0" smtClean="0">
                <a:latin typeface="Calibri"/>
                <a:cs typeface="Calibri"/>
              </a:rPr>
              <a:t>o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5" dirty="0" smtClean="0">
                <a:latin typeface="Calibri"/>
                <a:cs typeface="Calibri"/>
              </a:rPr>
              <a:t>c</a:t>
            </a:r>
            <a:r>
              <a:rPr sz="1900" spc="0" dirty="0" smtClean="0">
                <a:latin typeface="Calibri"/>
                <a:cs typeface="Calibri"/>
              </a:rPr>
              <a:t>han</a:t>
            </a:r>
            <a:r>
              <a:rPr sz="1900" spc="-20" dirty="0" smtClean="0">
                <a:latin typeface="Calibri"/>
                <a:cs typeface="Calibri"/>
              </a:rPr>
              <a:t>g</a:t>
            </a:r>
            <a:r>
              <a:rPr sz="1900" spc="-10" dirty="0" smtClean="0">
                <a:latin typeface="Calibri"/>
                <a:cs typeface="Calibri"/>
              </a:rPr>
              <a:t>e </a:t>
            </a:r>
            <a:r>
              <a:rPr sz="1900" spc="-5" dirty="0" smtClean="0">
                <a:latin typeface="Calibri"/>
                <a:cs typeface="Calibri"/>
              </a:rPr>
              <a:t>o</a:t>
            </a:r>
            <a:r>
              <a:rPr sz="1900" spc="0" dirty="0" smtClean="0">
                <a:latin typeface="Calibri"/>
                <a:cs typeface="Calibri"/>
              </a:rPr>
              <a:t>n</a:t>
            </a:r>
            <a:r>
              <a:rPr sz="1900" spc="-10" dirty="0" smtClean="0">
                <a:latin typeface="Calibri"/>
                <a:cs typeface="Calibri"/>
              </a:rPr>
              <a:t>e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–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30" dirty="0" smtClean="0">
                <a:latin typeface="Calibri"/>
                <a:cs typeface="Calibri"/>
              </a:rPr>
              <a:t>y</a:t>
            </a:r>
            <a:r>
              <a:rPr sz="1900" spc="-15" dirty="0" smtClean="0">
                <a:latin typeface="Calibri"/>
                <a:cs typeface="Calibri"/>
              </a:rPr>
              <a:t>o</a:t>
            </a:r>
            <a:r>
              <a:rPr sz="1900" spc="0" dirty="0" smtClean="0">
                <a:latin typeface="Calibri"/>
                <a:cs typeface="Calibri"/>
              </a:rPr>
              <a:t>u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30" dirty="0" smtClean="0">
                <a:latin typeface="Calibri"/>
                <a:cs typeface="Calibri"/>
              </a:rPr>
              <a:t>w</a:t>
            </a:r>
            <a:r>
              <a:rPr sz="1900" spc="-5" dirty="0" smtClean="0">
                <a:latin typeface="Calibri"/>
                <a:cs typeface="Calibri"/>
              </a:rPr>
              <a:t>o</a:t>
            </a:r>
            <a:r>
              <a:rPr sz="1900" spc="0" dirty="0" smtClean="0">
                <a:latin typeface="Calibri"/>
                <a:cs typeface="Calibri"/>
              </a:rPr>
              <a:t>uld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10" dirty="0" smtClean="0">
                <a:latin typeface="Calibri"/>
                <a:cs typeface="Calibri"/>
              </a:rPr>
              <a:t>then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0" dirty="0" smtClean="0">
                <a:latin typeface="Calibri"/>
                <a:cs typeface="Calibri"/>
              </a:rPr>
              <a:t>h</a:t>
            </a:r>
            <a:r>
              <a:rPr sz="1900" spc="-30" dirty="0" smtClean="0">
                <a:latin typeface="Calibri"/>
                <a:cs typeface="Calibri"/>
              </a:rPr>
              <a:t>a</a:t>
            </a:r>
            <a:r>
              <a:rPr sz="1900" spc="-25" dirty="0" smtClean="0">
                <a:latin typeface="Calibri"/>
                <a:cs typeface="Calibri"/>
              </a:rPr>
              <a:t>v</a:t>
            </a:r>
            <a:r>
              <a:rPr sz="1900" spc="-10" dirty="0" smtClean="0">
                <a:latin typeface="Calibri"/>
                <a:cs typeface="Calibri"/>
              </a:rPr>
              <a:t>e </a:t>
            </a:r>
            <a:r>
              <a:rPr sz="1900" spc="-30" dirty="0" smtClean="0">
                <a:latin typeface="Calibri"/>
                <a:cs typeface="Calibri"/>
              </a:rPr>
              <a:t>t</a:t>
            </a:r>
            <a:r>
              <a:rPr sz="1900" spc="0" dirty="0" smtClean="0">
                <a:latin typeface="Calibri"/>
                <a:cs typeface="Calibri"/>
              </a:rPr>
              <a:t>o </a:t>
            </a:r>
            <a:r>
              <a:rPr sz="1900" spc="-5" dirty="0" smtClean="0">
                <a:latin typeface="Calibri"/>
                <a:cs typeface="Calibri"/>
              </a:rPr>
              <a:t>c</a:t>
            </a:r>
            <a:r>
              <a:rPr sz="1900" spc="0" dirty="0" smtClean="0">
                <a:latin typeface="Calibri"/>
                <a:cs typeface="Calibri"/>
              </a:rPr>
              <a:t>han</a:t>
            </a:r>
            <a:r>
              <a:rPr sz="1900" spc="-20" dirty="0" smtClean="0">
                <a:latin typeface="Calibri"/>
                <a:cs typeface="Calibri"/>
              </a:rPr>
              <a:t>g</a:t>
            </a:r>
            <a:r>
              <a:rPr sz="1900" spc="-10" dirty="0" smtClean="0">
                <a:latin typeface="Calibri"/>
                <a:cs typeface="Calibri"/>
              </a:rPr>
              <a:t>e d</a:t>
            </a:r>
            <a:r>
              <a:rPr sz="1900" spc="-30" dirty="0" smtClean="0">
                <a:latin typeface="Calibri"/>
                <a:cs typeface="Calibri"/>
              </a:rPr>
              <a:t>o</a:t>
            </a:r>
            <a:r>
              <a:rPr sz="1900" spc="-45" dirty="0" smtClean="0">
                <a:latin typeface="Calibri"/>
                <a:cs typeface="Calibri"/>
              </a:rPr>
              <a:t>z</a:t>
            </a:r>
            <a:r>
              <a:rPr sz="1900" spc="-10" dirty="0" smtClean="0">
                <a:latin typeface="Calibri"/>
                <a:cs typeface="Calibri"/>
              </a:rPr>
              <a:t>ens </a:t>
            </a:r>
            <a:r>
              <a:rPr sz="1900" spc="-5" dirty="0" smtClean="0">
                <a:latin typeface="Calibri"/>
                <a:cs typeface="Calibri"/>
              </a:rPr>
              <a:t>o</a:t>
            </a:r>
            <a:r>
              <a:rPr sz="1900" spc="0" dirty="0" smtClean="0">
                <a:latin typeface="Calibri"/>
                <a:cs typeface="Calibri"/>
              </a:rPr>
              <a:t>f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25" dirty="0" smtClean="0">
                <a:latin typeface="Calibri"/>
                <a:cs typeface="Calibri"/>
              </a:rPr>
              <a:t>m</a:t>
            </a:r>
            <a:r>
              <a:rPr sz="1900" spc="-15" dirty="0" smtClean="0">
                <a:latin typeface="Calibri"/>
                <a:cs typeface="Calibri"/>
              </a:rPr>
              <a:t>e</a:t>
            </a:r>
            <a:r>
              <a:rPr sz="1900" spc="-10" dirty="0" smtClean="0">
                <a:latin typeface="Calibri"/>
                <a:cs typeface="Calibri"/>
              </a:rPr>
              <a:t>th</a:t>
            </a:r>
            <a:r>
              <a:rPr sz="1900" spc="-5" dirty="0" smtClean="0">
                <a:latin typeface="Calibri"/>
                <a:cs typeface="Calibri"/>
              </a:rPr>
              <a:t>o</a:t>
            </a:r>
            <a:r>
              <a:rPr sz="1900" spc="0" dirty="0" smtClean="0">
                <a:latin typeface="Calibri"/>
                <a:cs typeface="Calibri"/>
              </a:rPr>
              <a:t>ds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6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029" y="599948"/>
            <a:ext cx="688975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20" dirty="0">
                <a:latin typeface="Calibri"/>
                <a:cs typeface="Calibri"/>
              </a:rPr>
              <a:t>P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100" dirty="0">
                <a:latin typeface="Calibri"/>
                <a:cs typeface="Calibri"/>
              </a:rPr>
              <a:t>k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g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+ 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o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45" dirty="0">
                <a:latin typeface="Calibri"/>
                <a:cs typeface="Calibri"/>
              </a:rPr>
              <a:t>m</a:t>
            </a:r>
            <a:r>
              <a:rPr sz="4400" dirty="0">
                <a:latin typeface="Calibri"/>
                <a:cs typeface="Calibri"/>
              </a:rPr>
              <a:t>odi</a:t>
            </a:r>
            <a:r>
              <a:rPr sz="4400" spc="-10" dirty="0">
                <a:latin typeface="Calibri"/>
                <a:cs typeface="Calibri"/>
              </a:rPr>
              <a:t>f</a:t>
            </a:r>
            <a:r>
              <a:rPr sz="4400" dirty="0">
                <a:latin typeface="Calibri"/>
                <a:cs typeface="Calibri"/>
              </a:rPr>
              <a:t>i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20" dirty="0"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7608"/>
            <a:ext cx="7506970" cy="254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3200" b="1" spc="-4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3200" b="1" spc="-5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3200" b="1" spc="-4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3200" b="1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iable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cc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ss</a:t>
            </a:r>
            <a:r>
              <a:rPr sz="3200" dirty="0">
                <a:latin typeface="Calibri"/>
                <a:cs typeface="Calibri"/>
              </a:rPr>
              <a:t>ible </a:t>
            </a:r>
            <a:r>
              <a:rPr sz="3200" spc="-30" dirty="0">
                <a:latin typeface="Calibri"/>
                <a:cs typeface="Calibri"/>
              </a:rPr>
              <a:t>to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la</a:t>
            </a:r>
            <a:r>
              <a:rPr sz="3200" dirty="0">
                <a:latin typeface="Calibri"/>
                <a:cs typeface="Calibri"/>
              </a:rPr>
              <a:t>ss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ub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ss.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65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01523"/>
            <a:ext cx="41027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Co</a:t>
            </a:r>
            <a:r>
              <a:rPr sz="4400" spc="-45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olli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acc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663882"/>
            <a:ext cx="205422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las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ht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63566"/>
              </p:ext>
            </p:extLst>
          </p:nvPr>
        </p:nvGraphicFramePr>
        <p:xfrm>
          <a:off x="595312" y="2728912"/>
          <a:ext cx="8077200" cy="3438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186055" marR="186055" indent="144145" algn="ctr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ber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 algn="ctr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ge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Ge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public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protected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Symbol"/>
                        </a:rPr>
                        <a:t>-</a:t>
                      </a:r>
                      <a:endParaRPr sz="1800" dirty="0">
                        <a:latin typeface="Times" pitchFamily="2" charset="0"/>
                        <a:cs typeface="Symbo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default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latin typeface="Times" pitchFamily="2" charset="0"/>
                          <a:cs typeface="Arial"/>
                        </a:rPr>
                        <a:t>-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b="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Symbol"/>
                        </a:rPr>
                        <a:t>-</a:t>
                      </a:r>
                      <a:endParaRPr sz="1800" dirty="0">
                        <a:latin typeface="Times" pitchFamily="2" charset="0"/>
                        <a:cs typeface="Symbo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private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Arial"/>
                        </a:rPr>
                        <a:t>o</a:t>
                      </a:r>
                      <a:endParaRPr sz="1800" dirty="0">
                        <a:latin typeface="Times" pitchFamily="2" charset="0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Symbol"/>
                        </a:rPr>
                        <a:t>-</a:t>
                      </a:r>
                      <a:endParaRPr sz="1800" dirty="0">
                        <a:latin typeface="Times" pitchFamily="2" charset="0"/>
                        <a:cs typeface="Symbo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Times" pitchFamily="2" charset="0"/>
                          <a:cs typeface="Symbol"/>
                        </a:rPr>
                        <a:t>-</a:t>
                      </a:r>
                      <a:endParaRPr sz="1800" dirty="0">
                        <a:latin typeface="Times" pitchFamily="2" charset="0"/>
                        <a:cs typeface="Symbo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" pitchFamily="2" charset="0"/>
                          <a:cs typeface="Symbol"/>
                        </a:rPr>
                        <a:t>-</a:t>
                      </a:r>
                      <a:endParaRPr sz="1800" dirty="0">
                        <a:latin typeface="Times" pitchFamily="2" charset="0"/>
                        <a:cs typeface="Symbo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84" rIns="0" bIns="0" rtlCol="0">
            <a:spAutoFit/>
          </a:bodyPr>
          <a:lstStyle/>
          <a:p>
            <a:pPr marL="1211580">
              <a:lnSpc>
                <a:spcPct val="100000"/>
              </a:lnSpc>
            </a:pPr>
            <a:r>
              <a:rPr spc="-25" dirty="0"/>
              <a:t>Acc</a:t>
            </a:r>
            <a:r>
              <a:rPr spc="-30" dirty="0"/>
              <a:t>e</a:t>
            </a:r>
            <a:r>
              <a:rPr spc="5" dirty="0"/>
              <a:t>s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dirty="0"/>
              <a:t>di</a:t>
            </a:r>
            <a:r>
              <a:rPr spc="-10" dirty="0"/>
              <a:t>f</a:t>
            </a:r>
            <a:r>
              <a:rPr dirty="0"/>
              <a:t>i</a:t>
            </a:r>
            <a:r>
              <a:rPr spc="-30" dirty="0"/>
              <a:t>e</a:t>
            </a:r>
            <a:r>
              <a:rPr spc="-9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66775" y="1217612"/>
            <a:ext cx="6051550" cy="5205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3675" marR="5080" indent="-1451610">
              <a:lnSpc>
                <a:spcPct val="100000"/>
              </a:lnSpc>
            </a:pPr>
            <a:r>
              <a:rPr sz="3200" spc="5" dirty="0"/>
              <a:t>Ch</a:t>
            </a:r>
            <a:r>
              <a:rPr sz="3200" dirty="0"/>
              <a:t>a</a:t>
            </a:r>
            <a:r>
              <a:rPr sz="3200" spc="5" dirty="0"/>
              <a:t>n</a:t>
            </a:r>
            <a:r>
              <a:rPr sz="3200" dirty="0"/>
              <a:t>gi</a:t>
            </a:r>
            <a:r>
              <a:rPr sz="3200" spc="5" dirty="0"/>
              <a:t>n</a:t>
            </a:r>
            <a:r>
              <a:rPr sz="3200" dirty="0"/>
              <a:t>g</a:t>
            </a:r>
            <a:r>
              <a:rPr sz="3200" spc="5" dirty="0"/>
              <a:t> </a:t>
            </a:r>
            <a:r>
              <a:rPr sz="3200" spc="-15" dirty="0"/>
              <a:t>th</a:t>
            </a:r>
            <a:r>
              <a:rPr sz="3200" spc="-20" dirty="0"/>
              <a:t>e</a:t>
            </a:r>
            <a:r>
              <a:rPr sz="3200" spc="-5" dirty="0"/>
              <a:t> </a:t>
            </a:r>
            <a:r>
              <a:rPr sz="3200" spc="-25" dirty="0"/>
              <a:t>Acce</a:t>
            </a:r>
            <a:r>
              <a:rPr sz="3200" spc="-5" dirty="0"/>
              <a:t>s</a:t>
            </a:r>
            <a:r>
              <a:rPr sz="3200" dirty="0"/>
              <a:t>s</a:t>
            </a:r>
            <a:r>
              <a:rPr sz="3200" spc="-5" dirty="0"/>
              <a:t> </a:t>
            </a:r>
            <a:r>
              <a:rPr sz="3200" spc="-90" dirty="0"/>
              <a:t>P</a:t>
            </a:r>
            <a:r>
              <a:rPr sz="3200" spc="-20" dirty="0"/>
              <a:t>er</a:t>
            </a:r>
            <a:r>
              <a:rPr sz="3200" spc="5" dirty="0"/>
              <a:t>m</a:t>
            </a:r>
            <a:r>
              <a:rPr sz="3200" dirty="0"/>
              <a:t>i</a:t>
            </a:r>
            <a:r>
              <a:rPr sz="3200" spc="-5" dirty="0"/>
              <a:t>ss</a:t>
            </a:r>
            <a:r>
              <a:rPr sz="3200" dirty="0"/>
              <a:t>i</a:t>
            </a:r>
            <a:r>
              <a:rPr sz="3200" spc="-5" dirty="0"/>
              <a:t>o</a:t>
            </a:r>
            <a:r>
              <a:rPr sz="3200" dirty="0"/>
              <a:t>n</a:t>
            </a:r>
            <a:r>
              <a:rPr sz="3200" spc="5" dirty="0"/>
              <a:t> </a:t>
            </a:r>
            <a:r>
              <a:rPr sz="3200" spc="-5" dirty="0"/>
              <a:t>o</a:t>
            </a:r>
            <a:r>
              <a:rPr sz="3200" dirty="0"/>
              <a:t>f</a:t>
            </a:r>
            <a:r>
              <a:rPr sz="3200" spc="-5" dirty="0"/>
              <a:t> </a:t>
            </a:r>
            <a:r>
              <a:rPr sz="3200" dirty="0"/>
              <a:t>an </a:t>
            </a:r>
            <a:r>
              <a:rPr sz="3200" spc="-20" dirty="0"/>
              <a:t>O</a:t>
            </a:r>
            <a:r>
              <a:rPr sz="3200" spc="-40" dirty="0"/>
              <a:t>v</a:t>
            </a:r>
            <a:r>
              <a:rPr sz="3200" spc="-20" dirty="0"/>
              <a:t>err</a:t>
            </a:r>
            <a:r>
              <a:rPr sz="3200" dirty="0"/>
              <a:t>i</a:t>
            </a:r>
            <a:r>
              <a:rPr sz="3200" spc="5" dirty="0"/>
              <a:t>dd</a:t>
            </a:r>
            <a:r>
              <a:rPr sz="3200" spc="-5" dirty="0"/>
              <a:t>e</a:t>
            </a:r>
            <a:r>
              <a:rPr sz="3200" dirty="0"/>
              <a:t>n</a:t>
            </a:r>
            <a:r>
              <a:rPr sz="3200" spc="5" dirty="0"/>
              <a:t> </a:t>
            </a:r>
            <a:r>
              <a:rPr sz="3200" spc="-30" dirty="0"/>
              <a:t>M</a:t>
            </a:r>
            <a:r>
              <a:rPr sz="3200" spc="-45" dirty="0"/>
              <a:t>e</a:t>
            </a:r>
            <a:r>
              <a:rPr sz="3200" spc="-15" dirty="0"/>
              <a:t>t</a:t>
            </a:r>
            <a:r>
              <a:rPr sz="3200" spc="5" dirty="0"/>
              <a:t>h</a:t>
            </a:r>
            <a:r>
              <a:rPr sz="3200" spc="-5" dirty="0"/>
              <a:t>o</a:t>
            </a:r>
            <a:r>
              <a:rPr sz="320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1780134"/>
            <a:ext cx="7868920" cy="346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cc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rm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dd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ri</a:t>
            </a:r>
            <a:r>
              <a:rPr sz="2800" spc="-60" dirty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2800" spc="-3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b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pub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li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cc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ss)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 d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ss</a:t>
            </a:r>
          </a:p>
          <a:p>
            <a:pPr marL="355600" marR="134620" indent="-342900">
              <a:lnSpc>
                <a:spcPct val="999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5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5" dirty="0">
                <a:latin typeface="Calibri"/>
                <a:cs typeface="Calibri"/>
              </a:rPr>
              <a:t>cc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dd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nn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pub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li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 b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cc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 d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199" y="5757961"/>
            <a:ext cx="7422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 public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←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 protected 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 ← 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 (default)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←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 private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넓은 범위로 변경 가능</a:t>
            </a:r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o</a:t>
            </a:r>
            <a:endParaRPr lang="ko-KR" altLang="en-US" b="1" dirty="0"/>
          </a:p>
          <a:p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 public → protected → (default) → 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private </a:t>
            </a:r>
            <a:r>
              <a:rPr lang="ko-KR" altLang="en-US" b="1" dirty="0" smtClean="0">
                <a:solidFill>
                  <a:srgbClr val="000000"/>
                </a:solidFill>
                <a:latin typeface="Ubuntu Condensed"/>
              </a:rPr>
              <a:t>좁은 범위로 변경 불가 </a:t>
            </a:r>
            <a:r>
              <a:rPr lang="en-US" altLang="ko-KR" b="1" dirty="0" smtClean="0">
                <a:solidFill>
                  <a:srgbClr val="000000"/>
                </a:solidFill>
                <a:latin typeface="Ubuntu Condensed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3675" marR="5080" indent="-1451610">
              <a:lnSpc>
                <a:spcPct val="100000"/>
              </a:lnSpc>
            </a:pPr>
            <a:r>
              <a:rPr sz="3200" spc="5" dirty="0"/>
              <a:t>Ch</a:t>
            </a:r>
            <a:r>
              <a:rPr sz="3200" dirty="0"/>
              <a:t>a</a:t>
            </a:r>
            <a:r>
              <a:rPr sz="3200" spc="5" dirty="0"/>
              <a:t>n</a:t>
            </a:r>
            <a:r>
              <a:rPr sz="3200" dirty="0"/>
              <a:t>gi</a:t>
            </a:r>
            <a:r>
              <a:rPr sz="3200" spc="5" dirty="0"/>
              <a:t>n</a:t>
            </a:r>
            <a:r>
              <a:rPr sz="3200" dirty="0"/>
              <a:t>g</a:t>
            </a:r>
            <a:r>
              <a:rPr sz="3200" spc="5" dirty="0"/>
              <a:t> </a:t>
            </a:r>
            <a:r>
              <a:rPr sz="3200" spc="-15" dirty="0"/>
              <a:t>th</a:t>
            </a:r>
            <a:r>
              <a:rPr sz="3200" spc="-20" dirty="0"/>
              <a:t>e</a:t>
            </a:r>
            <a:r>
              <a:rPr sz="3200" spc="-5" dirty="0"/>
              <a:t> </a:t>
            </a:r>
            <a:r>
              <a:rPr sz="3200" spc="-25" dirty="0"/>
              <a:t>Acce</a:t>
            </a:r>
            <a:r>
              <a:rPr sz="3200" spc="-5" dirty="0"/>
              <a:t>s</a:t>
            </a:r>
            <a:r>
              <a:rPr sz="3200" dirty="0"/>
              <a:t>s</a:t>
            </a:r>
            <a:r>
              <a:rPr sz="3200" spc="-5" dirty="0"/>
              <a:t> </a:t>
            </a:r>
            <a:r>
              <a:rPr sz="3200" spc="-90" dirty="0"/>
              <a:t>P</a:t>
            </a:r>
            <a:r>
              <a:rPr sz="3200" spc="-20" dirty="0"/>
              <a:t>er</a:t>
            </a:r>
            <a:r>
              <a:rPr sz="3200" spc="5" dirty="0"/>
              <a:t>m</a:t>
            </a:r>
            <a:r>
              <a:rPr sz="3200" dirty="0"/>
              <a:t>i</a:t>
            </a:r>
            <a:r>
              <a:rPr sz="3200" spc="-5" dirty="0"/>
              <a:t>ss</a:t>
            </a:r>
            <a:r>
              <a:rPr sz="3200" dirty="0"/>
              <a:t>i</a:t>
            </a:r>
            <a:r>
              <a:rPr sz="3200" spc="-5" dirty="0"/>
              <a:t>o</a:t>
            </a:r>
            <a:r>
              <a:rPr sz="3200" dirty="0"/>
              <a:t>n</a:t>
            </a:r>
            <a:r>
              <a:rPr sz="3200" spc="5" dirty="0"/>
              <a:t> </a:t>
            </a:r>
            <a:r>
              <a:rPr sz="3200" spc="-5" dirty="0"/>
              <a:t>o</a:t>
            </a:r>
            <a:r>
              <a:rPr sz="3200" dirty="0"/>
              <a:t>f</a:t>
            </a:r>
            <a:r>
              <a:rPr sz="3200" spc="-5" dirty="0"/>
              <a:t> </a:t>
            </a:r>
            <a:r>
              <a:rPr sz="3200" dirty="0"/>
              <a:t>an </a:t>
            </a:r>
            <a:r>
              <a:rPr sz="3200" spc="-20" dirty="0"/>
              <a:t>O</a:t>
            </a:r>
            <a:r>
              <a:rPr sz="3200" spc="-40" dirty="0"/>
              <a:t>v</a:t>
            </a:r>
            <a:r>
              <a:rPr sz="3200" spc="-20" dirty="0"/>
              <a:t>err</a:t>
            </a:r>
            <a:r>
              <a:rPr sz="3200" dirty="0"/>
              <a:t>i</a:t>
            </a:r>
            <a:r>
              <a:rPr sz="3200" spc="5" dirty="0"/>
              <a:t>dd</a:t>
            </a:r>
            <a:r>
              <a:rPr sz="3200" spc="-5" dirty="0"/>
              <a:t>e</a:t>
            </a:r>
            <a:r>
              <a:rPr sz="3200" dirty="0"/>
              <a:t>n</a:t>
            </a:r>
            <a:r>
              <a:rPr sz="3200" spc="5" dirty="0"/>
              <a:t> </a:t>
            </a:r>
            <a:r>
              <a:rPr sz="3200" spc="-30" dirty="0"/>
              <a:t>M</a:t>
            </a:r>
            <a:r>
              <a:rPr sz="3200" spc="-45" dirty="0"/>
              <a:t>e</a:t>
            </a:r>
            <a:r>
              <a:rPr sz="3200" spc="-15" dirty="0"/>
              <a:t>t</a:t>
            </a:r>
            <a:r>
              <a:rPr sz="3200" spc="5" dirty="0"/>
              <a:t>h</a:t>
            </a:r>
            <a:r>
              <a:rPr sz="3200" spc="-5" dirty="0"/>
              <a:t>o</a:t>
            </a:r>
            <a:r>
              <a:rPr sz="320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8681"/>
            <a:ext cx="7673975" cy="326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privat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e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d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doSomething()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publi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c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d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doSomething()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pp</a:t>
            </a: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publi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c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d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doSomething()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heavy" dirty="0">
                <a:latin typeface="Calibri"/>
                <a:cs typeface="Calibri"/>
              </a:rPr>
              <a:t>n</a:t>
            </a:r>
            <a:r>
              <a:rPr sz="2400" u="heavy" spc="-5" dirty="0">
                <a:latin typeface="Calibri"/>
                <a:cs typeface="Calibri"/>
              </a:rPr>
              <a:t>o</a:t>
            </a:r>
            <a:r>
              <a:rPr sz="2400" u="heavy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privat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doSomething()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2129155">
              <a:lnSpc>
                <a:spcPct val="100000"/>
              </a:lnSpc>
            </a:pPr>
            <a:r>
              <a:rPr sz="3200" spc="5" dirty="0"/>
              <a:t>Ob</a:t>
            </a:r>
            <a:r>
              <a:rPr sz="3200" spc="-5" dirty="0"/>
              <a:t>j</a:t>
            </a:r>
            <a:r>
              <a:rPr sz="3200" spc="-20" dirty="0"/>
              <a:t>ec</a:t>
            </a:r>
            <a:r>
              <a:rPr sz="3200" spc="-15" dirty="0"/>
              <a:t>t</a:t>
            </a:r>
            <a:r>
              <a:rPr sz="3200" dirty="0"/>
              <a:t> </a:t>
            </a:r>
            <a:r>
              <a:rPr sz="3200" spc="-20" dirty="0"/>
              <a:t>c</a:t>
            </a:r>
            <a:r>
              <a:rPr sz="3200" dirty="0"/>
              <a:t>la</a:t>
            </a:r>
            <a:r>
              <a:rPr sz="3200" spc="-5" dirty="0"/>
              <a:t>s</a:t>
            </a:r>
            <a:r>
              <a:rPr sz="3200" dirty="0"/>
              <a:t>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35981"/>
            <a:ext cx="8022590" cy="333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J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ial</a:t>
            </a:r>
            <a:r>
              <a:rPr sz="2400" spc="-5" dirty="0">
                <a:latin typeface="Calibri"/>
                <a:cs typeface="Calibri"/>
              </a:rPr>
              <a:t> 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lang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bj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355600" marR="562610" indent="-342900">
              <a:lnSpc>
                <a:spcPts val="257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lass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ts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27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55600" marR="217804" indent="-342900">
              <a:lnSpc>
                <a:spcPts val="26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cc</a:t>
            </a:r>
            <a:r>
              <a:rPr sz="2400" spc="-10" dirty="0">
                <a:latin typeface="Calibri"/>
                <a:cs typeface="Calibri"/>
              </a:rPr>
              <a:t>ept 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2129155">
              <a:lnSpc>
                <a:spcPct val="100000"/>
              </a:lnSpc>
            </a:pPr>
            <a:r>
              <a:rPr sz="3200" spc="5" dirty="0"/>
              <a:t>Ob</a:t>
            </a:r>
            <a:r>
              <a:rPr sz="3200" spc="-5" dirty="0"/>
              <a:t>j</a:t>
            </a:r>
            <a:r>
              <a:rPr sz="3200" spc="-20" dirty="0"/>
              <a:t>ec</a:t>
            </a:r>
            <a:r>
              <a:rPr sz="3200" spc="-15" dirty="0"/>
              <a:t>t</a:t>
            </a:r>
            <a:r>
              <a:rPr sz="3200" dirty="0"/>
              <a:t> </a:t>
            </a:r>
            <a:r>
              <a:rPr sz="3200" spc="-20" dirty="0"/>
              <a:t>c</a:t>
            </a:r>
            <a:r>
              <a:rPr sz="3200" dirty="0"/>
              <a:t>la</a:t>
            </a:r>
            <a:r>
              <a:rPr sz="3200" spc="-5" dirty="0"/>
              <a:t>s</a:t>
            </a:r>
            <a:r>
              <a:rPr sz="32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9890"/>
            <a:ext cx="4784090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Ob</a:t>
            </a:r>
            <a:r>
              <a:rPr sz="2400" b="1" spc="-5" dirty="0">
                <a:latin typeface="Calibri"/>
                <a:cs typeface="Calibri"/>
              </a:rPr>
              <a:t>j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5" dirty="0">
                <a:latin typeface="Calibri"/>
                <a:cs typeface="Calibri"/>
              </a:rPr>
              <a:t>s(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bj</a:t>
            </a:r>
            <a:r>
              <a:rPr sz="2000" spc="-10" dirty="0">
                <a:latin typeface="Calibri"/>
                <a:cs typeface="Calibri"/>
              </a:rPr>
              <a:t>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ng</a:t>
            </a:r>
            <a:r>
              <a:rPr sz="2000" spc="5" dirty="0">
                <a:latin typeface="Calibri"/>
                <a:cs typeface="Calibri"/>
              </a:rPr>
              <a:t>()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74890"/>
            <a:ext cx="461899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505" marR="5080" indent="-344805">
              <a:lnSpc>
                <a:spcPts val="2870"/>
              </a:lnSpc>
              <a:buFont typeface="Arial"/>
              <a:buChar char="•"/>
              <a:tabLst>
                <a:tab pos="357505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1200" y="3627545"/>
            <a:ext cx="1114425" cy="295275"/>
          </a:xfrm>
          <a:custGeom>
            <a:avLst/>
            <a:gdLst/>
            <a:ahLst/>
            <a:cxnLst/>
            <a:rect l="l" t="t" r="r" b="b"/>
            <a:pathLst>
              <a:path w="1114425" h="295275">
                <a:moveTo>
                  <a:pt x="0" y="0"/>
                </a:moveTo>
                <a:lnTo>
                  <a:pt x="1114425" y="0"/>
                </a:lnTo>
                <a:lnTo>
                  <a:pt x="1114425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4225" y="3696125"/>
            <a:ext cx="4495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so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3922820"/>
            <a:ext cx="1114425" cy="954405"/>
          </a:xfrm>
          <a:custGeom>
            <a:avLst/>
            <a:gdLst/>
            <a:ahLst/>
            <a:cxnLst/>
            <a:rect l="l" t="t" r="r" b="b"/>
            <a:pathLst>
              <a:path w="1114425" h="954404">
                <a:moveTo>
                  <a:pt x="0" y="0"/>
                </a:moveTo>
                <a:lnTo>
                  <a:pt x="1114425" y="0"/>
                </a:lnTo>
                <a:lnTo>
                  <a:pt x="1114425" y="953980"/>
                </a:lnTo>
                <a:lnTo>
                  <a:pt x="0" y="95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9940" y="3982256"/>
            <a:ext cx="7950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() </a:t>
            </a:r>
            <a:r>
              <a:rPr sz="1400" spc="-20" dirty="0">
                <a:latin typeface="Calibri"/>
                <a:cs typeface="Calibri"/>
              </a:rPr>
              <a:t>g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() equals() </a:t>
            </a:r>
            <a:endParaRPr lang="en-US" sz="1400" dirty="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sz="1400" spc="-10" dirty="0" err="1">
                <a:latin typeface="Calibri"/>
                <a:cs typeface="Calibri"/>
              </a:rPr>
              <a:t>t</a:t>
            </a:r>
            <a:r>
              <a:rPr sz="1400" spc="-5" dirty="0" err="1">
                <a:latin typeface="Calibri"/>
                <a:cs typeface="Calibri"/>
              </a:rPr>
              <a:t>o</a:t>
            </a:r>
            <a:r>
              <a:rPr sz="1400" spc="-10" dirty="0" err="1">
                <a:latin typeface="Calibri"/>
                <a:cs typeface="Calibri"/>
              </a:rPr>
              <a:t>S</a:t>
            </a:r>
            <a:r>
              <a:rPr sz="1400" dirty="0" err="1">
                <a:latin typeface="Calibri"/>
                <a:cs typeface="Calibri"/>
              </a:rPr>
              <a:t>t</a:t>
            </a:r>
            <a:r>
              <a:rPr sz="1400" spc="-10" dirty="0" err="1">
                <a:latin typeface="Calibri"/>
                <a:cs typeface="Calibri"/>
              </a:rPr>
              <a:t>r</a:t>
            </a:r>
            <a:r>
              <a:rPr sz="1400" dirty="0" err="1">
                <a:latin typeface="Calibri"/>
                <a:cs typeface="Calibri"/>
              </a:rPr>
              <a:t>in</a:t>
            </a:r>
            <a:r>
              <a:rPr sz="1400" spc="-10" dirty="0" err="1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()</a:t>
            </a:r>
          </a:p>
        </p:txBody>
      </p:sp>
      <p:sp>
        <p:nvSpPr>
          <p:cNvPr id="9" name="object 9"/>
          <p:cNvSpPr/>
          <p:nvPr/>
        </p:nvSpPr>
        <p:spPr>
          <a:xfrm>
            <a:off x="6553200" y="1904997"/>
            <a:ext cx="1114425" cy="295275"/>
          </a:xfrm>
          <a:custGeom>
            <a:avLst/>
            <a:gdLst/>
            <a:ahLst/>
            <a:cxnLst/>
            <a:rect l="l" t="t" r="r" b="b"/>
            <a:pathLst>
              <a:path w="1114425" h="295275">
                <a:moveTo>
                  <a:pt x="0" y="0"/>
                </a:moveTo>
                <a:lnTo>
                  <a:pt x="1114425" y="0"/>
                </a:lnTo>
                <a:lnTo>
                  <a:pt x="1114425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92925" y="1973577"/>
            <a:ext cx="4356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5" dirty="0">
                <a:latin typeface="Calibri"/>
                <a:cs typeface="Calibri"/>
              </a:rPr>
              <a:t>ect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3200" y="2200272"/>
            <a:ext cx="1114425" cy="619125"/>
          </a:xfrm>
          <a:custGeom>
            <a:avLst/>
            <a:gdLst/>
            <a:ahLst/>
            <a:cxnLst/>
            <a:rect l="l" t="t" r="r" b="b"/>
            <a:pathLst>
              <a:path w="1114425" h="619125">
                <a:moveTo>
                  <a:pt x="0" y="0"/>
                </a:moveTo>
                <a:lnTo>
                  <a:pt x="1114425" y="0"/>
                </a:lnTo>
                <a:lnTo>
                  <a:pt x="1114425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1940" y="2259709"/>
            <a:ext cx="708025" cy="428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spc="-10" dirty="0">
                <a:latin typeface="Calibri"/>
                <a:cs typeface="Calibri"/>
              </a:rPr>
              <a:t>equals() </a:t>
            </a:r>
            <a:endParaRPr lang="en-US" sz="1400" spc="-10" dirty="0">
              <a:latin typeface="Calibri"/>
              <a:cs typeface="Calibri"/>
            </a:endParaRPr>
          </a:p>
          <a:p>
            <a:pPr marL="12700" marR="5080">
              <a:lnSpc>
                <a:spcPct val="101200"/>
              </a:lnSpc>
            </a:pPr>
            <a:r>
              <a:rPr sz="1400" spc="-10" dirty="0" err="1">
                <a:latin typeface="Calibri"/>
                <a:cs typeface="Calibri"/>
              </a:rPr>
              <a:t>t</a:t>
            </a:r>
            <a:r>
              <a:rPr sz="1400" spc="-5" dirty="0" err="1">
                <a:latin typeface="Calibri"/>
                <a:cs typeface="Calibri"/>
              </a:rPr>
              <a:t>o</a:t>
            </a:r>
            <a:r>
              <a:rPr sz="1400" spc="-10" dirty="0" err="1">
                <a:latin typeface="Calibri"/>
                <a:cs typeface="Calibri"/>
              </a:rPr>
              <a:t>S</a:t>
            </a:r>
            <a:r>
              <a:rPr sz="1400" dirty="0" err="1">
                <a:latin typeface="Calibri"/>
                <a:cs typeface="Calibri"/>
              </a:rPr>
              <a:t>t</a:t>
            </a:r>
            <a:r>
              <a:rPr sz="1400" spc="-10" dirty="0" err="1">
                <a:latin typeface="Calibri"/>
                <a:cs typeface="Calibri"/>
              </a:rPr>
              <a:t>r</a:t>
            </a:r>
            <a:r>
              <a:rPr sz="1400" dirty="0" err="1">
                <a:latin typeface="Calibri"/>
                <a:cs typeface="Calibri"/>
              </a:rPr>
              <a:t>in</a:t>
            </a:r>
            <a:r>
              <a:rPr sz="1400" spc="-10" dirty="0" err="1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()</a:t>
            </a:r>
          </a:p>
        </p:txBody>
      </p:sp>
      <p:sp>
        <p:nvSpPr>
          <p:cNvPr id="13" name="object 13"/>
          <p:cNvSpPr/>
          <p:nvPr/>
        </p:nvSpPr>
        <p:spPr>
          <a:xfrm>
            <a:off x="7362825" y="3624648"/>
            <a:ext cx="1114425" cy="295275"/>
          </a:xfrm>
          <a:custGeom>
            <a:avLst/>
            <a:gdLst/>
            <a:ahLst/>
            <a:cxnLst/>
            <a:rect l="l" t="t" r="r" b="b"/>
            <a:pathLst>
              <a:path w="1114425" h="295275">
                <a:moveTo>
                  <a:pt x="0" y="0"/>
                </a:moveTo>
                <a:lnTo>
                  <a:pt x="1114425" y="0"/>
                </a:lnTo>
                <a:lnTo>
                  <a:pt x="1114425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18425" y="3693228"/>
            <a:ext cx="4032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pe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3919923"/>
            <a:ext cx="1114425" cy="805815"/>
          </a:xfrm>
          <a:custGeom>
            <a:avLst/>
            <a:gdLst/>
            <a:ahLst/>
            <a:cxnLst/>
            <a:rect l="l" t="t" r="r" b="b"/>
            <a:pathLst>
              <a:path w="1114425" h="805814">
                <a:moveTo>
                  <a:pt x="0" y="0"/>
                </a:moveTo>
                <a:lnTo>
                  <a:pt x="1114425" y="0"/>
                </a:lnTo>
                <a:lnTo>
                  <a:pt x="1114425" y="805251"/>
                </a:lnTo>
                <a:lnTo>
                  <a:pt x="0" y="80525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41565" y="3979360"/>
            <a:ext cx="70802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a() </a:t>
            </a:r>
            <a:endParaRPr lang="en-US" sz="1400" dirty="0">
              <a:latin typeface="Calibri"/>
              <a:cs typeface="Calibri"/>
            </a:endParaRPr>
          </a:p>
          <a:p>
            <a:pPr marL="12700" marR="5080">
              <a:lnSpc>
                <a:spcPct val="100200"/>
              </a:lnSpc>
            </a:pPr>
            <a:r>
              <a:rPr sz="1400" dirty="0">
                <a:latin typeface="Calibri"/>
                <a:cs typeface="Calibri"/>
              </a:rPr>
              <a:t>equals() </a:t>
            </a:r>
            <a:endParaRPr lang="en-US" sz="1400" dirty="0">
              <a:latin typeface="Calibri"/>
              <a:cs typeface="Calibri"/>
            </a:endParaRPr>
          </a:p>
          <a:p>
            <a:pPr marL="12700" marR="5080">
              <a:lnSpc>
                <a:spcPct val="100200"/>
              </a:lnSpc>
            </a:pPr>
            <a:r>
              <a:rPr sz="1400" spc="-10" dirty="0" err="1">
                <a:latin typeface="Calibri"/>
                <a:cs typeface="Calibri"/>
              </a:rPr>
              <a:t>t</a:t>
            </a:r>
            <a:r>
              <a:rPr sz="1400" spc="-5" dirty="0" err="1">
                <a:latin typeface="Calibri"/>
                <a:cs typeface="Calibri"/>
              </a:rPr>
              <a:t>o</a:t>
            </a:r>
            <a:r>
              <a:rPr sz="1400" spc="-10" dirty="0" err="1">
                <a:latin typeface="Calibri"/>
                <a:cs typeface="Calibri"/>
              </a:rPr>
              <a:t>S</a:t>
            </a:r>
            <a:r>
              <a:rPr sz="1400" dirty="0" err="1">
                <a:latin typeface="Calibri"/>
                <a:cs typeface="Calibri"/>
              </a:rPr>
              <a:t>t</a:t>
            </a:r>
            <a:r>
              <a:rPr sz="1400" spc="-10" dirty="0" err="1">
                <a:latin typeface="Calibri"/>
                <a:cs typeface="Calibri"/>
              </a:rPr>
              <a:t>r</a:t>
            </a:r>
            <a:r>
              <a:rPr sz="1400" dirty="0" err="1">
                <a:latin typeface="Calibri"/>
                <a:cs typeface="Calibri"/>
              </a:rPr>
              <a:t>in</a:t>
            </a:r>
            <a:r>
              <a:rPr sz="1400" spc="-10" dirty="0" err="1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()</a:t>
            </a:r>
          </a:p>
        </p:txBody>
      </p:sp>
      <p:sp>
        <p:nvSpPr>
          <p:cNvPr id="17" name="object 17"/>
          <p:cNvSpPr/>
          <p:nvPr/>
        </p:nvSpPr>
        <p:spPr>
          <a:xfrm>
            <a:off x="6344947" y="2819397"/>
            <a:ext cx="765810" cy="811530"/>
          </a:xfrm>
          <a:custGeom>
            <a:avLst/>
            <a:gdLst/>
            <a:ahLst/>
            <a:cxnLst/>
            <a:rect l="l" t="t" r="r" b="b"/>
            <a:pathLst>
              <a:path w="765809" h="811529">
                <a:moveTo>
                  <a:pt x="765464" y="0"/>
                </a:moveTo>
                <a:lnTo>
                  <a:pt x="685468" y="29303"/>
                </a:lnTo>
                <a:lnTo>
                  <a:pt x="709724" y="52174"/>
                </a:lnTo>
                <a:lnTo>
                  <a:pt x="0" y="804880"/>
                </a:lnTo>
                <a:lnTo>
                  <a:pt x="6930" y="811414"/>
                </a:lnTo>
                <a:lnTo>
                  <a:pt x="716654" y="58708"/>
                </a:lnTo>
                <a:lnTo>
                  <a:pt x="747794" y="58708"/>
                </a:lnTo>
                <a:lnTo>
                  <a:pt x="765464" y="0"/>
                </a:lnTo>
                <a:close/>
              </a:path>
              <a:path w="765809" h="811529">
                <a:moveTo>
                  <a:pt x="747794" y="58708"/>
                </a:moveTo>
                <a:lnTo>
                  <a:pt x="716654" y="58708"/>
                </a:lnTo>
                <a:lnTo>
                  <a:pt x="740910" y="81579"/>
                </a:lnTo>
                <a:lnTo>
                  <a:pt x="747794" y="5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0412" y="2819397"/>
            <a:ext cx="813435" cy="808990"/>
          </a:xfrm>
          <a:custGeom>
            <a:avLst/>
            <a:gdLst/>
            <a:ahLst/>
            <a:cxnLst/>
            <a:rect l="l" t="t" r="r" b="b"/>
            <a:pathLst>
              <a:path w="813434" h="808989">
                <a:moveTo>
                  <a:pt x="64176" y="57113"/>
                </a:moveTo>
                <a:lnTo>
                  <a:pt x="50669" y="57113"/>
                </a:lnTo>
                <a:lnTo>
                  <a:pt x="806267" y="808628"/>
                </a:lnTo>
                <a:lnTo>
                  <a:pt x="812984" y="801875"/>
                </a:lnTo>
                <a:lnTo>
                  <a:pt x="64176" y="57113"/>
                </a:lnTo>
                <a:close/>
              </a:path>
              <a:path w="813434" h="808989">
                <a:moveTo>
                  <a:pt x="0" y="0"/>
                </a:moveTo>
                <a:lnTo>
                  <a:pt x="27160" y="80749"/>
                </a:lnTo>
                <a:lnTo>
                  <a:pt x="50669" y="57113"/>
                </a:lnTo>
                <a:lnTo>
                  <a:pt x="64176" y="57113"/>
                </a:lnTo>
                <a:lnTo>
                  <a:pt x="57386" y="50359"/>
                </a:lnTo>
                <a:lnTo>
                  <a:pt x="80895" y="267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301750">
              <a:lnSpc>
                <a:spcPct val="100000"/>
              </a:lnSpc>
            </a:pPr>
            <a:r>
              <a:rPr sz="3200" spc="-25" dirty="0"/>
              <a:t>B</a:t>
            </a:r>
            <a:r>
              <a:rPr sz="3200" spc="-45" dirty="0"/>
              <a:t>e</a:t>
            </a:r>
            <a:r>
              <a:rPr sz="3200" spc="-60" dirty="0"/>
              <a:t>t</a:t>
            </a:r>
            <a:r>
              <a:rPr sz="3200" spc="-45" dirty="0"/>
              <a:t>t</a:t>
            </a:r>
            <a:r>
              <a:rPr sz="3200" spc="-25" dirty="0"/>
              <a:t>e</a:t>
            </a:r>
            <a:r>
              <a:rPr sz="3200" spc="-15" dirty="0"/>
              <a:t>r</a:t>
            </a:r>
            <a:r>
              <a:rPr sz="3200" dirty="0"/>
              <a:t> </a:t>
            </a:r>
            <a:r>
              <a:rPr sz="3200" spc="-25" dirty="0"/>
              <a:t>e</a:t>
            </a:r>
            <a:r>
              <a:rPr sz="3200" spc="5" dirty="0"/>
              <a:t>qua</a:t>
            </a:r>
            <a:r>
              <a:rPr sz="3200" dirty="0"/>
              <a:t>ls </a:t>
            </a:r>
            <a:r>
              <a:rPr sz="3200" spc="-30" dirty="0"/>
              <a:t>M</a:t>
            </a:r>
            <a:r>
              <a:rPr sz="3200" spc="-45" dirty="0"/>
              <a:t>e</a:t>
            </a:r>
            <a:r>
              <a:rPr sz="3200" spc="-15" dirty="0"/>
              <a:t>t</a:t>
            </a:r>
            <a:r>
              <a:rPr sz="3200" spc="5" dirty="0"/>
              <a:t>h</a:t>
            </a:r>
            <a:r>
              <a:rPr sz="3200" spc="-5" dirty="0"/>
              <a:t>o</a:t>
            </a:r>
            <a:r>
              <a:rPr sz="320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6390"/>
            <a:ext cx="8034020" cy="408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5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qua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355600" marR="793115" indent="-342900">
              <a:lnSpc>
                <a:spcPct val="799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Wh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qua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cc</a:t>
            </a:r>
            <a:r>
              <a:rPr sz="2400" spc="-10" dirty="0">
                <a:latin typeface="Calibri"/>
                <a:cs typeface="Calibri"/>
              </a:rPr>
              <a:t>ept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bj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9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1537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5" dirty="0">
                <a:latin typeface="Calibri"/>
                <a:cs typeface="Calibri"/>
              </a:rPr>
              <a:t>s(</a:t>
            </a:r>
            <a:r>
              <a:rPr sz="2925" b="1" baseline="1424" dirty="0">
                <a:latin typeface="Calibri"/>
                <a:cs typeface="Calibri"/>
              </a:rPr>
              <a:t>O</a:t>
            </a:r>
            <a:r>
              <a:rPr sz="2925" b="1" spc="-22" baseline="1424" dirty="0">
                <a:latin typeface="Calibri"/>
                <a:cs typeface="Calibri"/>
              </a:rPr>
              <a:t>bj</a:t>
            </a:r>
            <a:r>
              <a:rPr sz="2925" b="1" spc="7" baseline="1424" dirty="0">
                <a:latin typeface="Calibri"/>
                <a:cs typeface="Calibri"/>
              </a:rPr>
              <a:t>e</a:t>
            </a:r>
            <a:r>
              <a:rPr sz="2925" b="1" spc="30" baseline="1424" dirty="0">
                <a:latin typeface="Calibri"/>
                <a:cs typeface="Calibri"/>
              </a:rPr>
              <a:t>c</a:t>
            </a:r>
            <a:r>
              <a:rPr sz="2925" b="1" spc="-15" baseline="1424" dirty="0">
                <a:latin typeface="Calibri"/>
                <a:cs typeface="Calibri"/>
              </a:rPr>
              <a:t>t</a:t>
            </a:r>
            <a:r>
              <a:rPr sz="2925" b="1" spc="15" baseline="1424" dirty="0">
                <a:latin typeface="Calibri"/>
                <a:cs typeface="Calibri"/>
              </a:rPr>
              <a:t> </a:t>
            </a:r>
            <a:r>
              <a:rPr sz="2925" b="1" spc="-7" baseline="1424" dirty="0">
                <a:latin typeface="Calibri"/>
                <a:cs typeface="Calibri"/>
              </a:rPr>
              <a:t>o</a:t>
            </a:r>
            <a:r>
              <a:rPr sz="2925" b="1" spc="-22" baseline="1424" dirty="0">
                <a:latin typeface="Calibri"/>
                <a:cs typeface="Calibri"/>
              </a:rPr>
              <a:t>bj</a:t>
            </a:r>
            <a:r>
              <a:rPr sz="2000" spc="5" dirty="0">
                <a:latin typeface="Calibri"/>
                <a:cs typeface="Calibri"/>
              </a:rPr>
              <a:t>){</a:t>
            </a:r>
            <a:endParaRPr sz="20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379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9800"/>
              </a:lnSpc>
              <a:spcBef>
                <a:spcPts val="14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ob</a:t>
            </a:r>
            <a:r>
              <a:rPr sz="2400" b="1" dirty="0">
                <a:latin typeface="Calibri"/>
                <a:cs typeface="Calibri"/>
              </a:rPr>
              <a:t>j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 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355600" marR="85725" indent="-342900">
              <a:lnSpc>
                <a:spcPct val="799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qua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b="1" spc="-20" dirty="0">
                <a:latin typeface="Calibri"/>
                <a:cs typeface="Calibri"/>
              </a:rPr>
              <a:t>ob</a:t>
            </a:r>
            <a:r>
              <a:rPr sz="2400" b="1" dirty="0">
                <a:latin typeface="Calibri"/>
                <a:cs typeface="Calibri"/>
              </a:rPr>
              <a:t>j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nu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ty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301750">
              <a:lnSpc>
                <a:spcPct val="100000"/>
              </a:lnSpc>
            </a:pPr>
            <a:r>
              <a:rPr sz="3200" spc="-25" dirty="0"/>
              <a:t>B</a:t>
            </a:r>
            <a:r>
              <a:rPr sz="3200" spc="-45" dirty="0"/>
              <a:t>e</a:t>
            </a:r>
            <a:r>
              <a:rPr sz="3200" spc="-60" dirty="0"/>
              <a:t>t</a:t>
            </a:r>
            <a:r>
              <a:rPr sz="3200" spc="-45" dirty="0"/>
              <a:t>t</a:t>
            </a:r>
            <a:r>
              <a:rPr sz="3200" spc="-25" dirty="0"/>
              <a:t>e</a:t>
            </a:r>
            <a:r>
              <a:rPr sz="3200" spc="-15" dirty="0"/>
              <a:t>r</a:t>
            </a:r>
            <a:r>
              <a:rPr sz="3200" dirty="0"/>
              <a:t> </a:t>
            </a:r>
            <a:r>
              <a:rPr sz="3200" spc="-25" dirty="0"/>
              <a:t>e</a:t>
            </a:r>
            <a:r>
              <a:rPr sz="3200" spc="5" dirty="0"/>
              <a:t>qua</a:t>
            </a:r>
            <a:r>
              <a:rPr sz="3200" dirty="0"/>
              <a:t>ls </a:t>
            </a:r>
            <a:r>
              <a:rPr sz="3200" spc="-30" dirty="0"/>
              <a:t>M</a:t>
            </a:r>
            <a:r>
              <a:rPr sz="3200" spc="-45" dirty="0"/>
              <a:t>e</a:t>
            </a:r>
            <a:r>
              <a:rPr sz="3200" spc="-15" dirty="0"/>
              <a:t>t</a:t>
            </a:r>
            <a:r>
              <a:rPr sz="3200" spc="5" dirty="0"/>
              <a:t>h</a:t>
            </a:r>
            <a:r>
              <a:rPr sz="3200" spc="-5" dirty="0"/>
              <a:t>o</a:t>
            </a:r>
            <a:r>
              <a:rPr sz="3200" dirty="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48</a:t>
            </a:fld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E0CD7-1926-274F-A6F5-28818D6DE87C}"/>
              </a:ext>
            </a:extLst>
          </p:cNvPr>
          <p:cNvSpPr txBox="1"/>
          <p:nvPr/>
        </p:nvSpPr>
        <p:spPr>
          <a:xfrm>
            <a:off x="56512" y="1905000"/>
            <a:ext cx="9343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obj</a:t>
            </a:r>
            <a:r>
              <a:rPr lang="en-US" dirty="0"/>
              <a:t>) { </a:t>
            </a:r>
          </a:p>
          <a:p>
            <a:r>
              <a:rPr lang="en-US" dirty="0"/>
              <a:t>      if(</a:t>
            </a:r>
            <a:r>
              <a:rPr lang="en-US" dirty="0" err="1"/>
              <a:t>obj</a:t>
            </a:r>
            <a:r>
              <a:rPr lang="en-US" dirty="0"/>
              <a:t> == null</a:t>
            </a:r>
            <a:r>
              <a:rPr lang="en-US" dirty="0" smtClean="0"/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null</a:t>
            </a:r>
            <a:r>
              <a:rPr lang="ko-KR" altLang="en-US" dirty="0">
                <a:solidFill>
                  <a:srgbClr val="FF0000"/>
                </a:solidFill>
              </a:rPr>
              <a:t>이 아니고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endParaRPr lang="en-US" dirty="0"/>
          </a:p>
          <a:p>
            <a:r>
              <a:rPr lang="en-US" dirty="0"/>
              <a:t>	return false;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	if(</a:t>
            </a:r>
            <a:r>
              <a:rPr lang="en-US" dirty="0" err="1"/>
              <a:t>getClass</a:t>
            </a:r>
            <a:r>
              <a:rPr lang="en-US" dirty="0"/>
              <a:t>( ) != </a:t>
            </a:r>
            <a:r>
              <a:rPr lang="en-US" dirty="0" err="1"/>
              <a:t>obj.getClass</a:t>
            </a:r>
            <a:r>
              <a:rPr lang="en-US" dirty="0"/>
              <a:t>( )) </a:t>
            </a:r>
          </a:p>
          <a:p>
            <a:r>
              <a:rPr lang="en-US" dirty="0"/>
              <a:t>	        return false;</a:t>
            </a:r>
          </a:p>
          <a:p>
            <a:r>
              <a:rPr lang="en-US" dirty="0"/>
              <a:t>	</a:t>
            </a:r>
            <a:r>
              <a:rPr lang="en-US" dirty="0" smtClean="0"/>
              <a:t>else {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ko-KR" altLang="en-US" dirty="0" smtClean="0">
                <a:solidFill>
                  <a:srgbClr val="FF0000"/>
                </a:solidFill>
              </a:rPr>
              <a:t>현재 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기준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ko-KR" altLang="en-US" dirty="0">
                <a:solidFill>
                  <a:srgbClr val="FF0000"/>
                </a:solidFill>
              </a:rPr>
              <a:t>의 클래스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비교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같고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	        Employee </a:t>
            </a:r>
            <a:r>
              <a:rPr lang="en-US" dirty="0" err="1" smtClean="0"/>
              <a:t>otherEmp</a:t>
            </a:r>
            <a:r>
              <a:rPr lang="en-US" dirty="0" smtClean="0"/>
              <a:t> = (Employee)</a:t>
            </a:r>
            <a:r>
              <a:rPr lang="en-US" dirty="0" err="1" smtClean="0"/>
              <a:t>obj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        return (</a:t>
            </a:r>
            <a:r>
              <a:rPr lang="en-US" dirty="0" err="1" smtClean="0"/>
              <a:t>name.equals</a:t>
            </a:r>
            <a:r>
              <a:rPr lang="en-US" dirty="0" smtClean="0"/>
              <a:t>(otherEmp.name) &amp;&amp; </a:t>
            </a:r>
            <a:r>
              <a:rPr lang="en-US" dirty="0" err="1" smtClean="0"/>
              <a:t>hireDate.equals</a:t>
            </a:r>
            <a:r>
              <a:rPr lang="en-US" dirty="0" smtClean="0"/>
              <a:t>(</a:t>
            </a:r>
            <a:r>
              <a:rPr lang="en-US" dirty="0" err="1" smtClean="0"/>
              <a:t>otherEmp.hireDate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        </a:t>
            </a:r>
            <a:r>
              <a:rPr lang="en-US" altLang="ko-KR" dirty="0" smtClean="0">
                <a:solidFill>
                  <a:srgbClr val="FF0000"/>
                </a:solidFill>
              </a:rPr>
              <a:t>//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ko-KR" altLang="en-US" dirty="0">
                <a:solidFill>
                  <a:srgbClr val="FF0000"/>
                </a:solidFill>
              </a:rPr>
              <a:t>의 이름과 </a:t>
            </a:r>
            <a:r>
              <a:rPr lang="ko-KR" altLang="en-US" dirty="0" err="1">
                <a:solidFill>
                  <a:srgbClr val="FF0000"/>
                </a:solidFill>
              </a:rPr>
              <a:t>고용일이</a:t>
            </a:r>
            <a:r>
              <a:rPr lang="ko-KR" altLang="en-US" dirty="0">
                <a:solidFill>
                  <a:srgbClr val="FF0000"/>
                </a:solidFill>
              </a:rPr>
              <a:t> 일치하면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를 반환해서 동일 인물이라고 판단한다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797" y="574548"/>
            <a:ext cx="62966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ourier New"/>
                <a:cs typeface="Courier New"/>
              </a:rPr>
              <a:t>getClass(</a:t>
            </a:r>
            <a:r>
              <a:rPr sz="4400" b="1" dirty="0">
                <a:latin typeface="Courier New"/>
                <a:cs typeface="Courier New"/>
              </a:rPr>
              <a:t>)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thod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49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030"/>
              </a:lnSpc>
              <a:buFont typeface="Arial"/>
              <a:buChar char="•"/>
              <a:tabLst>
                <a:tab pos="355600" algn="l"/>
              </a:tabLst>
            </a:pPr>
            <a:r>
              <a:rPr spc="-85" dirty="0"/>
              <a:t>E</a:t>
            </a:r>
            <a:r>
              <a:rPr spc="-45" dirty="0"/>
              <a:t>v</a:t>
            </a:r>
            <a:r>
              <a:rPr spc="-25" dirty="0"/>
              <a:t>e</a:t>
            </a:r>
            <a:r>
              <a:rPr dirty="0"/>
              <a:t>r</a:t>
            </a:r>
            <a:r>
              <a:rPr spc="-15" dirty="0"/>
              <a:t>y</a:t>
            </a:r>
            <a:r>
              <a:rPr spc="-5" dirty="0"/>
              <a:t> o</a:t>
            </a:r>
            <a:r>
              <a:rPr dirty="0"/>
              <a:t>b</a:t>
            </a:r>
            <a:r>
              <a:rPr spc="5" dirty="0"/>
              <a:t>j</a:t>
            </a:r>
            <a:r>
              <a:rPr spc="-25" dirty="0"/>
              <a:t>e</a:t>
            </a:r>
            <a:r>
              <a:rPr spc="-15" dirty="0"/>
              <a:t>ct</a:t>
            </a:r>
            <a:r>
              <a:rPr dirty="0"/>
              <a:t> </a:t>
            </a:r>
            <a:r>
              <a:rPr spc="-10" dirty="0"/>
              <a:t>i</a:t>
            </a:r>
            <a:r>
              <a:rPr dirty="0"/>
              <a:t>nh</a:t>
            </a:r>
            <a:r>
              <a:rPr spc="-25" dirty="0"/>
              <a:t>e</a:t>
            </a:r>
            <a:r>
              <a:rPr spc="-10" dirty="0"/>
              <a:t>ri</a:t>
            </a:r>
            <a:r>
              <a:rPr spc="-15" dirty="0"/>
              <a:t>t</a:t>
            </a:r>
            <a:r>
              <a:rPr dirty="0"/>
              <a:t>s</a:t>
            </a:r>
            <a:r>
              <a:rPr spc="5" dirty="0"/>
              <a:t> </a:t>
            </a:r>
            <a:r>
              <a:rPr spc="-15" dirty="0"/>
              <a:t>t</a:t>
            </a:r>
            <a:r>
              <a:rPr dirty="0"/>
              <a:t>h</a:t>
            </a:r>
            <a:r>
              <a:rPr spc="-15" dirty="0"/>
              <a:t>e</a:t>
            </a:r>
            <a:r>
              <a:rPr spc="-5" dirty="0"/>
              <a:t> </a:t>
            </a:r>
            <a:r>
              <a:rPr dirty="0"/>
              <a:t>s</a:t>
            </a:r>
            <a:r>
              <a:rPr spc="-5" dirty="0"/>
              <a:t>a</a:t>
            </a:r>
            <a:r>
              <a:rPr spc="-20" dirty="0"/>
              <a:t>me</a:t>
            </a:r>
            <a:r>
              <a:rPr dirty="0"/>
              <a:t> </a:t>
            </a:r>
            <a:r>
              <a:rPr b="1" spc="-10" dirty="0">
                <a:solidFill>
                  <a:srgbClr val="034CA1"/>
                </a:solidFill>
                <a:latin typeface="Courier New"/>
                <a:cs typeface="Courier New"/>
              </a:rPr>
              <a:t>getClas</a:t>
            </a:r>
            <a:r>
              <a:rPr b="1" spc="-5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b="1" spc="-10" dirty="0">
                <a:solidFill>
                  <a:srgbClr val="034CA1"/>
                </a:solidFill>
                <a:latin typeface="Courier New"/>
                <a:cs typeface="Courier New"/>
              </a:rPr>
              <a:t>()</a:t>
            </a:r>
          </a:p>
          <a:p>
            <a:pPr marL="355600">
              <a:lnSpc>
                <a:spcPts val="3030"/>
              </a:lnSpc>
            </a:pPr>
            <a:r>
              <a:rPr spc="-25" dirty="0"/>
              <a:t>m</a:t>
            </a:r>
            <a:r>
              <a:rPr spc="-40" dirty="0"/>
              <a:t>e</a:t>
            </a:r>
            <a:r>
              <a:rPr dirty="0"/>
              <a:t>th</a:t>
            </a:r>
            <a:r>
              <a:rPr spc="-5" dirty="0"/>
              <a:t>o</a:t>
            </a:r>
            <a:r>
              <a:rPr dirty="0"/>
              <a:t>d</a:t>
            </a:r>
            <a:r>
              <a:rPr spc="10" dirty="0"/>
              <a:t> </a:t>
            </a:r>
            <a:r>
              <a:rPr spc="-10" dirty="0"/>
              <a:t>f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m</a:t>
            </a:r>
            <a:r>
              <a:rPr spc="5" dirty="0"/>
              <a:t> </a:t>
            </a:r>
            <a:r>
              <a:rPr dirty="0"/>
              <a:t>th</a:t>
            </a:r>
            <a:r>
              <a:rPr spc="-15" dirty="0"/>
              <a:t>e</a:t>
            </a:r>
            <a:r>
              <a:rPr spc="-10" dirty="0"/>
              <a:t> </a:t>
            </a:r>
            <a:r>
              <a:rPr b="1" spc="-10" dirty="0">
                <a:solidFill>
                  <a:srgbClr val="034CA1"/>
                </a:solidFill>
                <a:latin typeface="Courier New"/>
                <a:cs typeface="Courier New"/>
              </a:rPr>
              <a:t>Objec</a:t>
            </a:r>
            <a:r>
              <a:rPr b="1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dirty="0"/>
              <a:t>c</a:t>
            </a:r>
            <a:r>
              <a:rPr spc="-5" dirty="0"/>
              <a:t>la</a:t>
            </a:r>
            <a:r>
              <a:rPr spc="5" dirty="0"/>
              <a:t>s</a:t>
            </a:r>
            <a:r>
              <a:rPr dirty="0"/>
              <a:t>s</a:t>
            </a:r>
          </a:p>
          <a:p>
            <a:pPr marL="755650" lvl="1" indent="-285750">
              <a:lnSpc>
                <a:spcPts val="2875"/>
              </a:lnSpc>
              <a:spcBef>
                <a:spcPts val="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final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355600" marR="96520" indent="-342900" algn="just">
              <a:lnSpc>
                <a:spcPct val="799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</a:tabLst>
            </a:pPr>
            <a:r>
              <a:rPr spc="5" dirty="0"/>
              <a:t>A</a:t>
            </a:r>
            <a:r>
              <a:rPr dirty="0"/>
              <a:t>n</a:t>
            </a:r>
            <a:r>
              <a:rPr spc="5" dirty="0"/>
              <a:t> </a:t>
            </a:r>
            <a:r>
              <a:rPr spc="-10" dirty="0"/>
              <a:t>i</a:t>
            </a:r>
            <a:r>
              <a:rPr spc="-45" dirty="0"/>
              <a:t>nv</a:t>
            </a:r>
            <a:r>
              <a:rPr spc="-5" dirty="0"/>
              <a:t>o</a:t>
            </a:r>
            <a:r>
              <a:rPr spc="-35" dirty="0"/>
              <a:t>c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5" dirty="0"/>
              <a:t> </a:t>
            </a:r>
            <a:r>
              <a:rPr b="1" spc="-10" dirty="0">
                <a:solidFill>
                  <a:srgbClr val="034CA1"/>
                </a:solidFill>
                <a:latin typeface="Courier New"/>
                <a:cs typeface="Courier New"/>
              </a:rPr>
              <a:t>getClas</a:t>
            </a:r>
            <a:r>
              <a:rPr b="1" spc="-5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b="1" spc="-10" dirty="0">
                <a:solidFill>
                  <a:srgbClr val="034CA1"/>
                </a:solidFill>
                <a:latin typeface="Courier New"/>
                <a:cs typeface="Courier New"/>
              </a:rPr>
              <a:t>(</a:t>
            </a:r>
            <a:r>
              <a:rPr b="1" dirty="0">
                <a:solidFill>
                  <a:srgbClr val="034CA1"/>
                </a:solidFill>
                <a:latin typeface="Courier New"/>
                <a:cs typeface="Courier New"/>
              </a:rPr>
              <a:t>)</a:t>
            </a:r>
            <a:r>
              <a:rPr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o</a:t>
            </a:r>
            <a:r>
              <a:rPr dirty="0"/>
              <a:t>bj</a:t>
            </a:r>
            <a:r>
              <a:rPr spc="-20" dirty="0"/>
              <a:t>e</a:t>
            </a:r>
            <a:r>
              <a:rPr spc="-15" dirty="0"/>
              <a:t>ct</a:t>
            </a:r>
            <a:r>
              <a:rPr dirty="0"/>
              <a:t> </a:t>
            </a:r>
            <a:r>
              <a:rPr spc="-50" dirty="0"/>
              <a:t>r</a:t>
            </a:r>
            <a:r>
              <a:rPr spc="-35" dirty="0"/>
              <a:t>e</a:t>
            </a:r>
            <a:r>
              <a:rPr spc="-5" dirty="0"/>
              <a:t>t</a:t>
            </a:r>
            <a:r>
              <a:rPr dirty="0"/>
              <a:t>u</a:t>
            </a:r>
            <a:r>
              <a:rPr spc="-15" dirty="0"/>
              <a:t>r</a:t>
            </a:r>
            <a:r>
              <a:rPr dirty="0"/>
              <a:t>ns a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dirty="0"/>
              <a:t>p</a:t>
            </a:r>
            <a:r>
              <a:rPr spc="-50" dirty="0"/>
              <a:t>r</a:t>
            </a:r>
            <a:r>
              <a:rPr spc="-25" dirty="0"/>
              <a:t>e</a:t>
            </a:r>
            <a:r>
              <a:rPr dirty="0"/>
              <a:t>s</a:t>
            </a:r>
            <a:r>
              <a:rPr spc="-25" dirty="0"/>
              <a:t>en</a:t>
            </a:r>
            <a:r>
              <a:rPr spc="-45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10" dirty="0"/>
              <a:t> </a:t>
            </a:r>
            <a:r>
              <a:rPr i="1" dirty="0">
                <a:latin typeface="Calibri"/>
                <a:cs typeface="Calibri"/>
              </a:rPr>
              <a:t>o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spc="-10" dirty="0">
                <a:latin typeface="Calibri"/>
                <a:cs typeface="Calibri"/>
              </a:rPr>
              <a:t>l</a:t>
            </a:r>
            <a:r>
              <a:rPr i="1" dirty="0">
                <a:latin typeface="Calibri"/>
                <a:cs typeface="Calibri"/>
              </a:rPr>
              <a:t>y </a:t>
            </a:r>
            <a:r>
              <a:rPr spc="-5" dirty="0"/>
              <a:t>o</a:t>
            </a:r>
            <a:r>
              <a:rPr dirty="0"/>
              <a:t>f </a:t>
            </a:r>
            <a:r>
              <a:rPr spc="-5" dirty="0"/>
              <a:t>t</a:t>
            </a:r>
            <a:r>
              <a:rPr dirty="0"/>
              <a:t>h</a:t>
            </a:r>
            <a:r>
              <a:rPr spc="-15" dirty="0"/>
              <a:t>e</a:t>
            </a:r>
            <a:r>
              <a:rPr dirty="0"/>
              <a:t> </a:t>
            </a:r>
            <a:r>
              <a:rPr spc="-15" dirty="0"/>
              <a:t>c</a:t>
            </a:r>
            <a:r>
              <a:rPr spc="-5" dirty="0"/>
              <a:t>la</a:t>
            </a:r>
            <a:r>
              <a:rPr dirty="0"/>
              <a:t>ss</a:t>
            </a:r>
            <a:r>
              <a:rPr spc="5" dirty="0"/>
              <a:t> </a:t>
            </a:r>
            <a:r>
              <a:rPr spc="-5" dirty="0"/>
              <a:t>t</a:t>
            </a:r>
            <a:r>
              <a:rPr dirty="0"/>
              <a:t>h</a:t>
            </a:r>
            <a:r>
              <a:rPr spc="-30" dirty="0"/>
              <a:t>a</a:t>
            </a:r>
            <a:r>
              <a:rPr spc="-10" dirty="0"/>
              <a:t>t</a:t>
            </a:r>
            <a:r>
              <a:rPr dirty="0"/>
              <a:t> </a:t>
            </a:r>
            <a:r>
              <a:rPr spc="-55" dirty="0"/>
              <a:t>w</a:t>
            </a:r>
            <a:r>
              <a:rPr spc="-5" dirty="0"/>
              <a:t>a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us</a:t>
            </a:r>
            <a:r>
              <a:rPr spc="-20" dirty="0"/>
              <a:t>e</a:t>
            </a:r>
            <a:r>
              <a:rPr dirty="0"/>
              <a:t>d</a:t>
            </a:r>
            <a:r>
              <a:rPr spc="5" dirty="0"/>
              <a:t> </a:t>
            </a:r>
            <a:r>
              <a:rPr spc="-5" dirty="0"/>
              <a:t>with </a:t>
            </a:r>
            <a:r>
              <a:rPr b="1" spc="-10" dirty="0">
                <a:solidFill>
                  <a:srgbClr val="034CA1"/>
                </a:solidFill>
                <a:latin typeface="Courier New"/>
                <a:cs typeface="Courier New"/>
              </a:rPr>
              <a:t>ne</a:t>
            </a:r>
            <a:r>
              <a:rPr b="1" dirty="0">
                <a:solidFill>
                  <a:srgbClr val="034CA1"/>
                </a:solidFill>
                <a:latin typeface="Courier New"/>
                <a:cs typeface="Courier New"/>
              </a:rPr>
              <a:t>w</a:t>
            </a:r>
            <a:r>
              <a:rPr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pc="-30" dirty="0"/>
              <a:t>t</a:t>
            </a:r>
            <a:r>
              <a:rPr dirty="0"/>
              <a:t>o </a:t>
            </a:r>
            <a:r>
              <a:rPr spc="-15" dirty="0"/>
              <a:t>c</a:t>
            </a:r>
            <a:r>
              <a:rPr spc="-50" dirty="0"/>
              <a:t>r</a:t>
            </a:r>
            <a:r>
              <a:rPr spc="-20" dirty="0"/>
              <a:t>e</a:t>
            </a:r>
            <a:r>
              <a:rPr spc="-30" dirty="0"/>
              <a:t>a</a:t>
            </a:r>
            <a:r>
              <a:rPr spc="-40" dirty="0"/>
              <a:t>t</a:t>
            </a:r>
            <a:r>
              <a:rPr spc="-15" dirty="0"/>
              <a:t>e</a:t>
            </a:r>
            <a:r>
              <a:rPr dirty="0"/>
              <a:t> </a:t>
            </a:r>
            <a:r>
              <a:rPr spc="-15" dirty="0"/>
              <a:t>t</a:t>
            </a:r>
            <a:r>
              <a:rPr dirty="0"/>
              <a:t>h</a:t>
            </a:r>
            <a:r>
              <a:rPr spc="-15" dirty="0"/>
              <a:t>e</a:t>
            </a:r>
            <a:r>
              <a:rPr dirty="0"/>
              <a:t> </a:t>
            </a:r>
            <a:r>
              <a:rPr spc="-5" dirty="0"/>
              <a:t>o</a:t>
            </a:r>
            <a:r>
              <a:rPr dirty="0"/>
              <a:t>bj</a:t>
            </a:r>
            <a:r>
              <a:rPr spc="-20" dirty="0"/>
              <a:t>e</a:t>
            </a:r>
            <a:r>
              <a:rPr spc="-15" dirty="0"/>
              <a:t>ct</a:t>
            </a:r>
          </a:p>
          <a:p>
            <a:pPr marL="755650" marR="5080" lvl="1" indent="-285750">
              <a:lnSpc>
                <a:spcPct val="799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ul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!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400" b="1" spc="-91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927100">
              <a:lnSpc>
                <a:spcPct val="100000"/>
              </a:lnSpc>
              <a:spcBef>
                <a:spcPts val="1050"/>
              </a:spcBef>
              <a:tabLst>
                <a:tab pos="4431665" algn="l"/>
              </a:tabLst>
            </a:pP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(object1.getClass(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) 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=	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object2.getClass())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566" y="477011"/>
            <a:ext cx="5666740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53690" algn="l"/>
              </a:tabLst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	-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Moti</a:t>
            </a:r>
            <a:r>
              <a:rPr sz="4400" spc="-80" dirty="0" smtClean="0">
                <a:latin typeface="Calibri"/>
                <a:cs typeface="Calibri"/>
              </a:rPr>
              <a:t>v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3565"/>
            <a:ext cx="8057515" cy="4351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spc="-10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nd</a:t>
            </a:r>
            <a:r>
              <a:rPr sz="1800" spc="-10" dirty="0" smtClean="0">
                <a:latin typeface="Calibri"/>
                <a:cs typeface="Calibri"/>
              </a:rPr>
              <a:t>eed</a:t>
            </a:r>
            <a:r>
              <a:rPr sz="1800" spc="-5" dirty="0" smtClean="0">
                <a:latin typeface="Calibri"/>
                <a:cs typeface="Calibri"/>
              </a:rPr>
              <a:t>,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l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-10" dirty="0" smtClean="0">
                <a:latin typeface="Calibri"/>
                <a:cs typeface="Calibri"/>
              </a:rPr>
              <a:t>c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es </a:t>
            </a:r>
            <a:r>
              <a:rPr sz="1800" spc="-15" dirty="0" smtClean="0">
                <a:latin typeface="Calibri"/>
                <a:cs typeface="Calibri"/>
              </a:rPr>
              <a:t>w</a:t>
            </a:r>
            <a:r>
              <a:rPr sz="1800" spc="-5" dirty="0" smtClean="0">
                <a:latin typeface="Calibri"/>
                <a:cs typeface="Calibri"/>
              </a:rPr>
              <a:t>il</a:t>
            </a:r>
            <a:r>
              <a:rPr sz="1800" spc="0" dirty="0" smtClean="0">
                <a:latin typeface="Calibri"/>
                <a:cs typeface="Calibri"/>
              </a:rPr>
              <a:t>l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si</a:t>
            </a:r>
            <a:r>
              <a:rPr sz="1800" spc="-20" dirty="0" smtClean="0">
                <a:latin typeface="Calibri"/>
                <a:cs typeface="Calibri"/>
              </a:rPr>
              <a:t>m</a:t>
            </a:r>
            <a:r>
              <a:rPr sz="1800" spc="-5" dirty="0" smtClean="0">
                <a:latin typeface="Calibri"/>
                <a:cs typeface="Calibri"/>
              </a:rPr>
              <a:t>il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10" dirty="0" smtClean="0">
                <a:latin typeface="Calibri"/>
                <a:cs typeface="Calibri"/>
              </a:rPr>
              <a:t>r </a:t>
            </a:r>
            <a:r>
              <a:rPr sz="1800" spc="-20" dirty="0" smtClean="0">
                <a:latin typeface="Calibri"/>
                <a:cs typeface="Calibri"/>
              </a:rPr>
              <a:t>m</a:t>
            </a:r>
            <a:r>
              <a:rPr sz="1800" spc="-15" dirty="0" smtClean="0">
                <a:latin typeface="Calibri"/>
                <a:cs typeface="Calibri"/>
              </a:rPr>
              <a:t>et</a:t>
            </a:r>
            <a:r>
              <a:rPr sz="1800" spc="0" dirty="0" smtClean="0">
                <a:latin typeface="Calibri"/>
                <a:cs typeface="Calibri"/>
              </a:rPr>
              <a:t>hod</a:t>
            </a:r>
            <a:r>
              <a:rPr sz="1800" spc="-5" dirty="0" smtClean="0">
                <a:latin typeface="Calibri"/>
                <a:cs typeface="Calibri"/>
              </a:rPr>
              <a:t>s: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5" dirty="0" smtClean="0">
                <a:latin typeface="Calibri"/>
                <a:cs typeface="Calibri"/>
              </a:rPr>
              <a:t>m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e()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5" dirty="0" smtClean="0">
                <a:latin typeface="Calibri"/>
                <a:cs typeface="Calibri"/>
              </a:rPr>
              <a:t>et</a:t>
            </a:r>
            <a:r>
              <a:rPr sz="1800" spc="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25" dirty="0" smtClean="0">
                <a:latin typeface="Calibri"/>
                <a:cs typeface="Calibri"/>
              </a:rPr>
              <a:t>c</a:t>
            </a: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15" dirty="0" smtClean="0">
                <a:latin typeface="Calibri"/>
                <a:cs typeface="Calibri"/>
              </a:rPr>
              <a:t>t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on()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15" dirty="0" smtClean="0">
                <a:latin typeface="Calibri"/>
                <a:cs typeface="Calibri"/>
              </a:rPr>
              <a:t>setS</a:t>
            </a:r>
            <a:r>
              <a:rPr sz="1800" spc="0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ee</a:t>
            </a:r>
            <a:r>
              <a:rPr sz="1800" spc="5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()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 smtClean="0">
                <a:latin typeface="Calibri"/>
                <a:cs typeface="Calibri"/>
              </a:rPr>
              <a:t>i</a:t>
            </a:r>
            <a:r>
              <a:rPr sz="1800" spc="-5" dirty="0" smtClean="0">
                <a:latin typeface="Calibri"/>
                <a:cs typeface="Calibri"/>
              </a:rPr>
              <a:t>s</a:t>
            </a:r>
            <a:r>
              <a:rPr sz="1800" spc="-15" dirty="0" smtClean="0">
                <a:latin typeface="Calibri"/>
                <a:cs typeface="Calibri"/>
              </a:rPr>
              <a:t>B</a:t>
            </a:r>
            <a:r>
              <a:rPr sz="1800" spc="-4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75" dirty="0" smtClean="0">
                <a:latin typeface="Calibri"/>
                <a:cs typeface="Calibri"/>
              </a:rPr>
              <a:t>k</a:t>
            </a:r>
            <a:r>
              <a:rPr sz="1800" spc="-10" dirty="0" smtClean="0">
                <a:latin typeface="Calibri"/>
                <a:cs typeface="Calibri"/>
              </a:rPr>
              <a:t>en()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6"/>
              </a:spcBef>
              <a:buFont typeface="Arial"/>
              <a:buChar char="–"/>
            </a:pPr>
            <a:endParaRPr sz="6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40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-5" dirty="0" smtClean="0">
                <a:latin typeface="Calibri"/>
                <a:cs typeface="Calibri"/>
              </a:rPr>
              <a:t>,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10" dirty="0" smtClean="0">
                <a:latin typeface="Calibri"/>
                <a:cs typeface="Calibri"/>
              </a:rPr>
              <a:t>t of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-25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-25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20" dirty="0" smtClean="0">
                <a:latin typeface="Calibri"/>
                <a:cs typeface="Calibri"/>
              </a:rPr>
              <a:t>mm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l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ty</a:t>
            </a:r>
            <a:r>
              <a:rPr sz="1800" spc="0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es of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-10" dirty="0" smtClean="0">
                <a:latin typeface="Calibri"/>
                <a:cs typeface="Calibri"/>
              </a:rPr>
              <a:t>c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es</a:t>
            </a:r>
            <a:endParaRPr sz="1800" dirty="0">
              <a:latin typeface="Calibri"/>
              <a:cs typeface="Calibri"/>
            </a:endParaRPr>
          </a:p>
          <a:p>
            <a:pPr marL="755650" marR="12700" lvl="1" indent="-285750">
              <a:lnSpc>
                <a:spcPts val="1930"/>
              </a:lnSpc>
              <a:spcBef>
                <a:spcPts val="459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10" dirty="0" smtClean="0">
                <a:latin typeface="Calibri"/>
                <a:cs typeface="Calibri"/>
              </a:rPr>
              <a:t>It </a:t>
            </a:r>
            <a:r>
              <a:rPr sz="1800" spc="-35" dirty="0" smtClean="0">
                <a:latin typeface="Calibri"/>
                <a:cs typeface="Calibri"/>
              </a:rPr>
              <a:t>w</a:t>
            </a:r>
            <a:r>
              <a:rPr sz="1800" spc="0" dirty="0" smtClean="0">
                <a:latin typeface="Calibri"/>
                <a:cs typeface="Calibri"/>
              </a:rPr>
              <a:t>ou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b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5" dirty="0" smtClean="0">
                <a:latin typeface="Calibri"/>
                <a:cs typeface="Calibri"/>
              </a:rPr>
              <a:t>w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s</a:t>
            </a:r>
            <a:r>
              <a:rPr sz="1800" spc="-35" dirty="0" smtClean="0">
                <a:latin typeface="Calibri"/>
                <a:cs typeface="Calibri"/>
              </a:rPr>
              <a:t>t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w</a:t>
            </a:r>
            <a:r>
              <a:rPr sz="1800" spc="-5" dirty="0" smtClean="0">
                <a:latin typeface="Calibri"/>
                <a:cs typeface="Calibri"/>
              </a:rPr>
              <a:t>ri</a:t>
            </a:r>
            <a:r>
              <a:rPr sz="1800" spc="-35" dirty="0" smtClean="0">
                <a:latin typeface="Calibri"/>
                <a:cs typeface="Calibri"/>
              </a:rPr>
              <a:t>t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s</a:t>
            </a:r>
            <a:r>
              <a:rPr sz="1800" spc="-10" dirty="0" smtClean="0">
                <a:latin typeface="Calibri"/>
                <a:cs typeface="Calibri"/>
              </a:rPr>
              <a:t>epa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35" dirty="0" smtClean="0">
                <a:latin typeface="Calibri"/>
                <a:cs typeface="Calibri"/>
              </a:rPr>
              <a:t>t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m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)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met</a:t>
            </a:r>
            <a:r>
              <a:rPr sz="1800" spc="0" dirty="0" smtClean="0">
                <a:latin typeface="Calibri"/>
                <a:cs typeface="Calibri"/>
              </a:rPr>
              <a:t>hods </a:t>
            </a:r>
            <a:r>
              <a:rPr sz="1800" spc="-35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10" dirty="0" smtClean="0">
                <a:latin typeface="Calibri"/>
                <a:cs typeface="Calibri"/>
              </a:rPr>
              <a:t>r each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-10" dirty="0" smtClean="0">
                <a:latin typeface="Calibri"/>
                <a:cs typeface="Calibri"/>
              </a:rPr>
              <a:t>c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ty</a:t>
            </a:r>
            <a:r>
              <a:rPr sz="1800" spc="-5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1155700" marR="334010" lvl="2" indent="-228600">
              <a:lnSpc>
                <a:spcPts val="1930"/>
              </a:lnSpc>
              <a:spcBef>
                <a:spcPts val="470"/>
              </a:spcBef>
              <a:buFont typeface="Arial"/>
              <a:buChar char="•"/>
              <a:tabLst>
                <a:tab pos="1155065" algn="l"/>
              </a:tabLst>
            </a:pPr>
            <a:r>
              <a:rPr sz="1800" spc="-5" dirty="0" smtClean="0">
                <a:latin typeface="Calibri"/>
                <a:cs typeface="Calibri"/>
              </a:rPr>
              <a:t>W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10" dirty="0" smtClean="0">
                <a:latin typeface="Calibri"/>
                <a:cs typeface="Calibri"/>
              </a:rPr>
              <a:t>t 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5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ou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10" dirty="0" smtClean="0">
                <a:latin typeface="Calibri"/>
                <a:cs typeface="Calibri"/>
              </a:rPr>
              <a:t>en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ch</a:t>
            </a:r>
            <a:r>
              <a:rPr sz="1800" spc="-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–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5" dirty="0" smtClean="0">
                <a:latin typeface="Calibri"/>
                <a:cs typeface="Calibri"/>
              </a:rPr>
              <a:t>y</a:t>
            </a:r>
            <a:r>
              <a:rPr sz="1800" spc="-10" dirty="0" smtClean="0">
                <a:latin typeface="Calibri"/>
                <a:cs typeface="Calibri"/>
              </a:rPr>
              <a:t>ou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5" dirty="0" smtClean="0">
                <a:latin typeface="Calibri"/>
                <a:cs typeface="Calibri"/>
              </a:rPr>
              <a:t>w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u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t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-5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c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5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5" dirty="0" smtClean="0">
                <a:latin typeface="Calibri"/>
                <a:cs typeface="Calibri"/>
              </a:rPr>
              <a:t>d</a:t>
            </a:r>
            <a:r>
              <a:rPr sz="1800" spc="-25" dirty="0" smtClean="0">
                <a:latin typeface="Calibri"/>
                <a:cs typeface="Calibri"/>
              </a:rPr>
              <a:t>o</a:t>
            </a:r>
            <a:r>
              <a:rPr sz="1800" spc="-40" dirty="0" smtClean="0">
                <a:latin typeface="Calibri"/>
                <a:cs typeface="Calibri"/>
              </a:rPr>
              <a:t>z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s of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met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ds</a:t>
            </a:r>
            <a:endParaRPr sz="1800" dirty="0">
              <a:latin typeface="Calibri"/>
              <a:cs typeface="Calibri"/>
            </a:endParaRPr>
          </a:p>
          <a:p>
            <a:pPr lvl="2">
              <a:lnSpc>
                <a:spcPts val="800"/>
              </a:lnSpc>
              <a:spcBef>
                <a:spcPts val="36"/>
              </a:spcBef>
              <a:buFont typeface="Arial"/>
              <a:buChar char="•"/>
            </a:pPr>
            <a:endParaRPr sz="800" dirty="0"/>
          </a:p>
          <a:p>
            <a:pPr lvl="2"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lvl="2"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320675" indent="-342900">
              <a:lnSpc>
                <a:spcPts val="1930"/>
              </a:lnSpc>
              <a:buFont typeface="Arial"/>
              <a:buChar char="•"/>
              <a:tabLst>
                <a:tab pos="354965" algn="l"/>
              </a:tabLst>
            </a:pPr>
            <a:r>
              <a:rPr sz="1800" spc="-5" dirty="0" smtClean="0">
                <a:latin typeface="Calibri"/>
                <a:cs typeface="Calibri"/>
              </a:rPr>
              <a:t>W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10" dirty="0" smtClean="0">
                <a:latin typeface="Calibri"/>
                <a:cs typeface="Calibri"/>
              </a:rPr>
              <a:t>t </a:t>
            </a:r>
            <a:r>
              <a:rPr sz="1800" spc="-30" dirty="0" smtClean="0">
                <a:latin typeface="Calibri"/>
                <a:cs typeface="Calibri"/>
              </a:rPr>
              <a:t>w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5" dirty="0" smtClean="0">
                <a:latin typeface="Calibri"/>
                <a:cs typeface="Calibri"/>
              </a:rPr>
              <a:t>w</a:t>
            </a:r>
            <a:r>
              <a:rPr sz="1800" spc="-5" dirty="0" smtClean="0">
                <a:latin typeface="Calibri"/>
                <a:cs typeface="Calibri"/>
              </a:rPr>
              <a:t>a</a:t>
            </a:r>
            <a:r>
              <a:rPr sz="1800" spc="-15" dirty="0" smtClean="0">
                <a:latin typeface="Calibri"/>
                <a:cs typeface="Calibri"/>
              </a:rPr>
              <a:t>n</a:t>
            </a:r>
            <a:r>
              <a:rPr sz="1800" spc="-10" dirty="0" smtClean="0">
                <a:latin typeface="Calibri"/>
                <a:cs typeface="Calibri"/>
              </a:rPr>
              <a:t>t 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 a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me</a:t>
            </a:r>
            <a:r>
              <a:rPr sz="1800" spc="-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ns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ec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5" dirty="0" smtClean="0">
                <a:latin typeface="Calibri"/>
                <a:cs typeface="Calibri"/>
              </a:rPr>
              <a:t>f</a:t>
            </a:r>
            <a:r>
              <a:rPr sz="1800" spc="-10" dirty="0" smtClean="0">
                <a:latin typeface="Calibri"/>
                <a:cs typeface="Calibri"/>
              </a:rPr>
              <a:t>y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0070C0"/>
                </a:solidFill>
                <a:latin typeface="Calibri"/>
                <a:cs typeface="Calibri"/>
              </a:rPr>
              <a:t>on</a:t>
            </a:r>
            <a:r>
              <a:rPr sz="1800" spc="-10" dirty="0" smtClean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spc="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20" dirty="0" smtClean="0">
                <a:latin typeface="Calibri"/>
                <a:cs typeface="Calibri"/>
              </a:rPr>
              <a:t>m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e()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20" dirty="0" smtClean="0">
                <a:latin typeface="Calibri"/>
                <a:cs typeface="Calibri"/>
              </a:rPr>
              <a:t>m</a:t>
            </a:r>
            <a:r>
              <a:rPr sz="1800" spc="-15" dirty="0" smtClean="0">
                <a:latin typeface="Calibri"/>
                <a:cs typeface="Calibri"/>
              </a:rPr>
              <a:t>et</a:t>
            </a:r>
            <a:r>
              <a:rPr sz="1800" spc="0" dirty="0" smtClean="0">
                <a:latin typeface="Calibri"/>
                <a:cs typeface="Calibri"/>
              </a:rPr>
              <a:t>hod</a:t>
            </a:r>
            <a:r>
              <a:rPr sz="1800" spc="-5" dirty="0" smtClean="0">
                <a:latin typeface="Calibri"/>
                <a:cs typeface="Calibri"/>
              </a:rPr>
              <a:t>,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and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each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eh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-10" dirty="0" smtClean="0">
                <a:latin typeface="Calibri"/>
                <a:cs typeface="Calibri"/>
              </a:rPr>
              <a:t>c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ty</a:t>
            </a:r>
            <a:r>
              <a:rPr sz="1800" spc="-5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nher</a:t>
            </a:r>
            <a:r>
              <a:rPr sz="18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i="1" spc="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t</a:t>
            </a:r>
            <a:r>
              <a:rPr sz="1800" spc="5" dirty="0" smtClean="0">
                <a:latin typeface="Calibri"/>
                <a:cs typeface="Calibri"/>
              </a:rPr>
              <a:t>h</a:t>
            </a:r>
            <a:r>
              <a:rPr sz="1800" spc="-20" dirty="0" smtClean="0">
                <a:latin typeface="Calibri"/>
                <a:cs typeface="Calibri"/>
              </a:rPr>
              <a:t>a</a:t>
            </a:r>
            <a:r>
              <a:rPr sz="1800" spc="-10" dirty="0" smtClean="0">
                <a:latin typeface="Calibri"/>
                <a:cs typeface="Calibri"/>
              </a:rPr>
              <a:t>t </a:t>
            </a:r>
            <a:r>
              <a:rPr sz="1800" spc="-25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755015" algn="l"/>
              </a:tabLst>
            </a:pPr>
            <a:r>
              <a:rPr sz="1800" spc="-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10" dirty="0" smtClean="0">
                <a:latin typeface="Calibri"/>
                <a:cs typeface="Calibri"/>
              </a:rPr>
              <a:t>en</a:t>
            </a:r>
            <a:r>
              <a:rPr sz="1800" spc="-5" dirty="0" smtClean="0">
                <a:latin typeface="Calibri"/>
                <a:cs typeface="Calibri"/>
              </a:rPr>
              <a:t>,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w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chan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i</a:t>
            </a:r>
            <a:r>
              <a:rPr sz="1800" spc="-15" dirty="0" smtClean="0">
                <a:latin typeface="Calibri"/>
                <a:cs typeface="Calibri"/>
              </a:rPr>
              <a:t>t</a:t>
            </a:r>
            <a:r>
              <a:rPr sz="1800" spc="-5" dirty="0" smtClean="0">
                <a:latin typeface="Calibri"/>
                <a:cs typeface="Calibri"/>
              </a:rPr>
              <a:t>,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w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y h</a:t>
            </a:r>
            <a:r>
              <a:rPr sz="1800" spc="-30" dirty="0" smtClean="0">
                <a:latin typeface="Calibri"/>
                <a:cs typeface="Calibri"/>
              </a:rPr>
              <a:t>av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30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chan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on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25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5" dirty="0" smtClean="0">
                <a:latin typeface="Calibri"/>
                <a:cs typeface="Calibri"/>
              </a:rPr>
              <a:t>p</a:t>
            </a:r>
            <a:r>
              <a:rPr sz="1800" spc="-10" dirty="0" smtClean="0">
                <a:latin typeface="Calibri"/>
                <a:cs typeface="Calibri"/>
              </a:rPr>
              <a:t>y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9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0"/>
            <a:ext cx="62966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ourier New"/>
                <a:cs typeface="Courier New"/>
              </a:rPr>
              <a:t>getClass(</a:t>
            </a:r>
            <a:r>
              <a:rPr sz="4400" b="1" dirty="0">
                <a:latin typeface="Courier New"/>
                <a:cs typeface="Courier New"/>
              </a:rPr>
              <a:t>)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-40" dirty="0">
                <a:latin typeface="Calibri"/>
                <a:cs typeface="Calibri"/>
              </a:rPr>
              <a:t>M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5562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fld id="{81D60167-4931-47E6-BA6A-407CBD079E47}" type="slidenum">
              <a:rPr spc="-10" dirty="0"/>
              <a:t>50</a:t>
            </a:fld>
            <a:endParaRPr spc="-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45DB1-C780-774C-80E6-D0560F538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2354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6BE5CB-158F-6043-ADD6-BB7488B04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4267200"/>
            <a:ext cx="5372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416" y="574548"/>
            <a:ext cx="6534784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ourier New"/>
                <a:cs typeface="Courier New"/>
              </a:rPr>
              <a:t>instanceo</a:t>
            </a:r>
            <a:r>
              <a:rPr sz="4400" b="1" dirty="0">
                <a:latin typeface="Courier New"/>
                <a:cs typeface="Courier New"/>
              </a:rPr>
              <a:t>f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p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815" y="645985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2553"/>
            <a:ext cx="7530465" cy="387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9425" indent="-342900">
              <a:lnSpc>
                <a:spcPct val="90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34CA1"/>
                </a:solidFill>
                <a:latin typeface="Courier New"/>
                <a:cs typeface="Courier New"/>
              </a:rPr>
              <a:t>instanceof</a:t>
            </a:r>
            <a:r>
              <a:rPr sz="3200" b="1" spc="-119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gu</a:t>
            </a:r>
            <a:r>
              <a:rPr sz="3200" spc="-25" dirty="0">
                <a:latin typeface="Calibri"/>
                <a:cs typeface="Calibri"/>
              </a:rPr>
              <a:t>men</a:t>
            </a:r>
            <a:r>
              <a:rPr sz="3200" spc="-15" dirty="0"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Objec</a:t>
            </a:r>
            <a:r>
              <a:rPr sz="2800" b="1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 instanceo</a:t>
            </a:r>
            <a:r>
              <a:rPr sz="2800" b="1" dirty="0">
                <a:solidFill>
                  <a:srgbClr val="034CA1"/>
                </a:solidFill>
                <a:latin typeface="Courier New"/>
                <a:cs typeface="Courier New"/>
              </a:rPr>
              <a:t>f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 ClassName</a:t>
            </a:r>
            <a:endParaRPr sz="2800" dirty="0">
              <a:latin typeface="Courier New"/>
              <a:cs typeface="Courier New"/>
            </a:endParaRPr>
          </a:p>
          <a:p>
            <a:pPr marL="755650" marR="473709" lvl="1" indent="-285750">
              <a:lnSpc>
                <a:spcPts val="3000"/>
              </a:lnSpc>
              <a:spcBef>
                <a:spcPts val="7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tru</a:t>
            </a:r>
            <a:r>
              <a:rPr sz="2800" b="1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800"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Objec</a:t>
            </a:r>
            <a:r>
              <a:rPr sz="2800" b="1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800"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ClassNam</a:t>
            </a:r>
            <a:r>
              <a:rPr sz="2800" b="1" spc="-5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false</a:t>
            </a:r>
            <a:endParaRPr sz="2800" dirty="0">
              <a:latin typeface="Courier New"/>
              <a:cs typeface="Courier New"/>
            </a:endParaRPr>
          </a:p>
          <a:p>
            <a:pPr marL="755650" marR="5080" lvl="1" indent="-285750">
              <a:lnSpc>
                <a:spcPct val="898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tru</a:t>
            </a:r>
            <a:r>
              <a:rPr sz="2800" b="1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800"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Objec</a:t>
            </a:r>
            <a:r>
              <a:rPr sz="2800" b="1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800" b="1" spc="-105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b="1" i="1" spc="-5" dirty="0">
                <a:latin typeface="Calibri"/>
                <a:cs typeface="Calibri"/>
              </a:rPr>
              <a:t>a</a:t>
            </a:r>
            <a:r>
              <a:rPr sz="2800" b="1" i="1" spc="-45" dirty="0">
                <a:latin typeface="Calibri"/>
                <a:cs typeface="Calibri"/>
              </a:rPr>
              <a:t>n</a:t>
            </a:r>
            <a:r>
              <a:rPr sz="2800" b="1" i="1" dirty="0">
                <a:latin typeface="Calibri"/>
                <a:cs typeface="Calibri"/>
              </a:rPr>
              <a:t>y </a:t>
            </a:r>
            <a:r>
              <a:rPr sz="2800" b="1" i="1" spc="-5" dirty="0">
                <a:latin typeface="Calibri"/>
                <a:cs typeface="Calibri"/>
              </a:rPr>
              <a:t>de</a:t>
            </a:r>
            <a:r>
              <a:rPr sz="2800" b="1" i="1" spc="-20" dirty="0">
                <a:latin typeface="Calibri"/>
                <a:cs typeface="Calibri"/>
              </a:rPr>
              <a:t>s</a:t>
            </a:r>
            <a:r>
              <a:rPr sz="2800" b="1" i="1" spc="-40" dirty="0">
                <a:latin typeface="Calibri"/>
                <a:cs typeface="Calibri"/>
              </a:rPr>
              <a:t>c</a:t>
            </a:r>
            <a:r>
              <a:rPr sz="2800" b="1" i="1" spc="-5" dirty="0">
                <a:latin typeface="Calibri"/>
                <a:cs typeface="Calibri"/>
              </a:rPr>
              <a:t>ende</a:t>
            </a:r>
            <a:r>
              <a:rPr sz="2800" b="1" i="1" spc="-30" dirty="0">
                <a:latin typeface="Calibri"/>
                <a:cs typeface="Calibri"/>
              </a:rPr>
              <a:t>n</a:t>
            </a:r>
            <a:r>
              <a:rPr sz="2800" b="1" i="1" spc="-10" dirty="0">
                <a:latin typeface="Calibri"/>
                <a:cs typeface="Calibri"/>
              </a:rPr>
              <a:t>t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c</a:t>
            </a: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spc="-5" dirty="0">
                <a:latin typeface="Calibri"/>
                <a:cs typeface="Calibri"/>
              </a:rPr>
              <a:t>as</a:t>
            </a:r>
            <a:r>
              <a:rPr sz="2800" i="1" dirty="0">
                <a:latin typeface="Calibri"/>
                <a:cs typeface="Calibri"/>
              </a:rPr>
              <a:t>s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034CA1"/>
                </a:solidFill>
                <a:latin typeface="Courier New"/>
                <a:cs typeface="Courier New"/>
              </a:rPr>
              <a:t>ClassName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7121"/>
            <a:ext cx="6534784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ourier New"/>
                <a:cs typeface="Courier New"/>
              </a:rPr>
              <a:t>instanceo</a:t>
            </a:r>
            <a:r>
              <a:rPr sz="4400" b="1" dirty="0">
                <a:latin typeface="Courier New"/>
                <a:cs typeface="Courier New"/>
              </a:rPr>
              <a:t>f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p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815" y="645985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50443-DEEE-A147-86DF-E395C7F0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7162800" cy="3721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C01332-5746-F744-82FC-C352A09D7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43" y="1905000"/>
            <a:ext cx="1069713" cy="317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32E4FD-6AB5-8540-8F9A-2606384EE740}"/>
              </a:ext>
            </a:extLst>
          </p:cNvPr>
          <p:cNvSpPr/>
          <p:nvPr/>
        </p:nvSpPr>
        <p:spPr>
          <a:xfrm>
            <a:off x="7586643" y="1905000"/>
            <a:ext cx="1069713" cy="3175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76200"/>
            <a:ext cx="6534784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b="1" spc="-5" dirty="0" err="1">
                <a:latin typeface="Courier New"/>
                <a:cs typeface="Courier New"/>
              </a:rPr>
              <a:t>instanceo</a:t>
            </a:r>
            <a:r>
              <a:rPr sz="4400" b="1" dirty="0" err="1">
                <a:latin typeface="Courier New"/>
                <a:cs typeface="Courier New"/>
              </a:rPr>
              <a:t>f</a:t>
            </a:r>
            <a:r>
              <a:rPr sz="4400" b="1" spc="-1645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p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815" y="645985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B6D14-25A3-5346-BC8C-19E58C7F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1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F53B1-A686-C943-9BC3-EFF4B3FAA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63210"/>
            <a:ext cx="2794000" cy="87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78636-E01E-434D-86F1-6C84877C71D3}"/>
              </a:ext>
            </a:extLst>
          </p:cNvPr>
          <p:cNvSpPr/>
          <p:nvPr/>
        </p:nvSpPr>
        <p:spPr>
          <a:xfrm>
            <a:off x="5943600" y="5363210"/>
            <a:ext cx="2663190" cy="876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76200"/>
            <a:ext cx="65347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400" dirty="0" smtClean="0">
                <a:latin typeface="Calibri"/>
                <a:cs typeface="Calibri"/>
              </a:rPr>
              <a:t>Q/A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815" y="645985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8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8566" y="477011"/>
            <a:ext cx="5666740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53690" algn="l"/>
              </a:tabLst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	-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Moti</a:t>
            </a:r>
            <a:r>
              <a:rPr sz="4400" spc="-80" dirty="0" smtClean="0">
                <a:latin typeface="Calibri"/>
                <a:cs typeface="Calibri"/>
              </a:rPr>
              <a:t>v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2111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211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8581" y="3914541"/>
            <a:ext cx="35560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Trains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7001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700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1801" y="3914541"/>
            <a:ext cx="67881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Automobiles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722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722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7079" y="3914541"/>
            <a:ext cx="38862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Planes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225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225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04530" y="4713351"/>
            <a:ext cx="18415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Jet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6137" y="4330642"/>
            <a:ext cx="1335038" cy="266294"/>
          </a:xfrm>
          <a:custGeom>
            <a:avLst/>
            <a:gdLst/>
            <a:ahLst/>
            <a:cxnLst/>
            <a:rect l="l" t="t" r="r" b="b"/>
            <a:pathLst>
              <a:path w="1335038" h="266294">
                <a:moveTo>
                  <a:pt x="1335038" y="0"/>
                </a:moveTo>
                <a:lnTo>
                  <a:pt x="1335038" y="133147"/>
                </a:lnTo>
                <a:lnTo>
                  <a:pt x="0" y="133147"/>
                </a:lnTo>
                <a:lnTo>
                  <a:pt x="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6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6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1672" y="4713351"/>
            <a:ext cx="56007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Helicopter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1321" y="4330642"/>
            <a:ext cx="2669854" cy="266294"/>
          </a:xfrm>
          <a:custGeom>
            <a:avLst/>
            <a:gdLst/>
            <a:ahLst/>
            <a:cxnLst/>
            <a:rect l="l" t="t" r="r" b="b"/>
            <a:pathLst>
              <a:path w="2669854" h="266294">
                <a:moveTo>
                  <a:pt x="2669854" y="0"/>
                </a:moveTo>
                <a:lnTo>
                  <a:pt x="2669854" y="133147"/>
                </a:lnTo>
                <a:lnTo>
                  <a:pt x="0" y="133147"/>
                </a:lnTo>
                <a:lnTo>
                  <a:pt x="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2111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211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58917" y="5645383"/>
            <a:ext cx="41465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Electric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6066" y="4330642"/>
            <a:ext cx="0" cy="1198252"/>
          </a:xfrm>
          <a:custGeom>
            <a:avLst/>
            <a:gdLst/>
            <a:ahLst/>
            <a:cxnLst/>
            <a:rect l="l" t="t" r="r" b="b"/>
            <a:pathLst>
              <a:path h="1198252">
                <a:moveTo>
                  <a:pt x="0" y="0"/>
                </a:moveTo>
                <a:lnTo>
                  <a:pt x="0" y="1198252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7001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700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60880" y="5645383"/>
            <a:ext cx="48069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Monorail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66066" y="4330642"/>
            <a:ext cx="1334890" cy="1198252"/>
          </a:xfrm>
          <a:custGeom>
            <a:avLst/>
            <a:gdLst/>
            <a:ahLst/>
            <a:cxnLst/>
            <a:rect l="l" t="t" r="r" b="b"/>
            <a:pathLst>
              <a:path w="1334890" h="1198252">
                <a:moveTo>
                  <a:pt x="0" y="0"/>
                </a:moveTo>
                <a:lnTo>
                  <a:pt x="0" y="1065164"/>
                </a:lnTo>
                <a:lnTo>
                  <a:pt x="1334890" y="1065164"/>
                </a:lnTo>
                <a:lnTo>
                  <a:pt x="1334890" y="1198252"/>
                </a:lnTo>
              </a:path>
            </a:pathLst>
          </a:custGeom>
          <a:ln w="10663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9722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722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53691" y="5645383"/>
            <a:ext cx="35560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Diesel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31176" y="4330642"/>
            <a:ext cx="1334890" cy="1198252"/>
          </a:xfrm>
          <a:custGeom>
            <a:avLst/>
            <a:gdLst/>
            <a:ahLst/>
            <a:cxnLst/>
            <a:rect l="l" t="t" r="r" b="b"/>
            <a:pathLst>
              <a:path w="1334890" h="1198252">
                <a:moveTo>
                  <a:pt x="1334890" y="0"/>
                </a:moveTo>
                <a:lnTo>
                  <a:pt x="1334890" y="1065164"/>
                </a:lnTo>
                <a:lnTo>
                  <a:pt x="0" y="1065164"/>
                </a:lnTo>
                <a:lnTo>
                  <a:pt x="0" y="1198252"/>
                </a:lnTo>
              </a:path>
            </a:pathLst>
          </a:custGeom>
          <a:ln w="10663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9722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722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59093" y="4713351"/>
            <a:ext cx="74485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Arial"/>
                <a:cs typeface="Arial"/>
              </a:rPr>
              <a:t>Space</a:t>
            </a:r>
            <a:r>
              <a:rPr sz="900" spc="5" dirty="0" smtClean="0">
                <a:latin typeface="Arial"/>
                <a:cs typeface="Arial"/>
              </a:rPr>
              <a:t> </a:t>
            </a:r>
            <a:r>
              <a:rPr sz="900" spc="10" dirty="0" smtClean="0">
                <a:latin typeface="Arial"/>
                <a:cs typeface="Arial"/>
              </a:rPr>
              <a:t>shuttle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31176" y="4330642"/>
            <a:ext cx="0" cy="266294"/>
          </a:xfrm>
          <a:custGeom>
            <a:avLst/>
            <a:gdLst/>
            <a:ahLst/>
            <a:cxnLst/>
            <a:rect l="l" t="t" r="r" b="b"/>
            <a:pathLst>
              <a:path h="266294">
                <a:moveTo>
                  <a:pt x="0" y="0"/>
                </a:moveTo>
                <a:lnTo>
                  <a:pt x="0" y="266294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67001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700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92737" y="4713351"/>
            <a:ext cx="21717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Car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00956" y="4330642"/>
            <a:ext cx="0" cy="266294"/>
          </a:xfrm>
          <a:custGeom>
            <a:avLst/>
            <a:gdLst/>
            <a:ahLst/>
            <a:cxnLst/>
            <a:rect l="l" t="t" r="r" b="b"/>
            <a:pathLst>
              <a:path h="266294">
                <a:moveTo>
                  <a:pt x="0" y="0"/>
                </a:moveTo>
                <a:lnTo>
                  <a:pt x="0" y="266294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1891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189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74825" y="4713351"/>
            <a:ext cx="32258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Truck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00956" y="4330642"/>
            <a:ext cx="1334890" cy="266294"/>
          </a:xfrm>
          <a:custGeom>
            <a:avLst/>
            <a:gdLst/>
            <a:ahLst/>
            <a:cxnLst/>
            <a:rect l="l" t="t" r="r" b="b"/>
            <a:pathLst>
              <a:path w="1334890" h="266294">
                <a:moveTo>
                  <a:pt x="0" y="0"/>
                </a:moveTo>
                <a:lnTo>
                  <a:pt x="0" y="88764"/>
                </a:lnTo>
                <a:lnTo>
                  <a:pt x="1334890" y="88764"/>
                </a:lnTo>
                <a:lnTo>
                  <a:pt x="133489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36782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6781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271332" y="4713351"/>
            <a:ext cx="59944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Motorcycle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00956" y="4330642"/>
            <a:ext cx="2669780" cy="266294"/>
          </a:xfrm>
          <a:custGeom>
            <a:avLst/>
            <a:gdLst/>
            <a:ahLst/>
            <a:cxnLst/>
            <a:rect l="l" t="t" r="r" b="b"/>
            <a:pathLst>
              <a:path w="2669780" h="266294">
                <a:moveTo>
                  <a:pt x="0" y="0"/>
                </a:moveTo>
                <a:lnTo>
                  <a:pt x="0" y="88764"/>
                </a:lnTo>
                <a:lnTo>
                  <a:pt x="2669780" y="88764"/>
                </a:lnTo>
                <a:lnTo>
                  <a:pt x="266978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2111" y="2999021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2110" y="2999020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58917" y="3115657"/>
            <a:ext cx="41465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Vehicle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31176" y="3531610"/>
            <a:ext cx="1334890" cy="266294"/>
          </a:xfrm>
          <a:custGeom>
            <a:avLst/>
            <a:gdLst/>
            <a:ahLst/>
            <a:cxnLst/>
            <a:rect l="l" t="t" r="r" b="b"/>
            <a:pathLst>
              <a:path w="1334890" h="266294">
                <a:moveTo>
                  <a:pt x="1334890" y="0"/>
                </a:moveTo>
                <a:lnTo>
                  <a:pt x="1334890" y="133295"/>
                </a:lnTo>
                <a:lnTo>
                  <a:pt x="0" y="133295"/>
                </a:lnTo>
                <a:lnTo>
                  <a:pt x="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6066" y="3531610"/>
            <a:ext cx="1334890" cy="266294"/>
          </a:xfrm>
          <a:custGeom>
            <a:avLst/>
            <a:gdLst/>
            <a:ahLst/>
            <a:cxnLst/>
            <a:rect l="l" t="t" r="r" b="b"/>
            <a:pathLst>
              <a:path w="1334890" h="266294">
                <a:moveTo>
                  <a:pt x="0" y="0"/>
                </a:moveTo>
                <a:lnTo>
                  <a:pt x="0" y="133295"/>
                </a:lnTo>
                <a:lnTo>
                  <a:pt x="1334890" y="133295"/>
                </a:lnTo>
                <a:lnTo>
                  <a:pt x="133489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66066" y="3531610"/>
            <a:ext cx="0" cy="266294"/>
          </a:xfrm>
          <a:custGeom>
            <a:avLst/>
            <a:gdLst/>
            <a:ahLst/>
            <a:cxnLst/>
            <a:rect l="l" t="t" r="r" b="b"/>
            <a:pathLst>
              <a:path h="266294">
                <a:moveTo>
                  <a:pt x="0" y="0"/>
                </a:moveTo>
                <a:lnTo>
                  <a:pt x="0" y="266294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5400" y="2123135"/>
            <a:ext cx="1226394" cy="848664"/>
          </a:xfrm>
          <a:custGeom>
            <a:avLst/>
            <a:gdLst/>
            <a:ahLst/>
            <a:cxnLst/>
            <a:rect l="l" t="t" r="r" b="b"/>
            <a:pathLst>
              <a:path w="1226394" h="848664">
                <a:moveTo>
                  <a:pt x="68679" y="724388"/>
                </a:moveTo>
                <a:lnTo>
                  <a:pt x="0" y="848664"/>
                </a:lnTo>
                <a:lnTo>
                  <a:pt x="140628" y="829042"/>
                </a:lnTo>
                <a:lnTo>
                  <a:pt x="111848" y="787181"/>
                </a:lnTo>
                <a:lnTo>
                  <a:pt x="142293" y="766250"/>
                </a:lnTo>
                <a:lnTo>
                  <a:pt x="97458" y="766250"/>
                </a:lnTo>
                <a:lnTo>
                  <a:pt x="68679" y="724388"/>
                </a:lnTo>
                <a:close/>
              </a:path>
              <a:path w="1226394" h="848664">
                <a:moveTo>
                  <a:pt x="1212005" y="0"/>
                </a:moveTo>
                <a:lnTo>
                  <a:pt x="97458" y="766250"/>
                </a:lnTo>
                <a:lnTo>
                  <a:pt x="142293" y="766250"/>
                </a:lnTo>
                <a:lnTo>
                  <a:pt x="1226394" y="20929"/>
                </a:lnTo>
                <a:lnTo>
                  <a:pt x="1212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090899" y="1451292"/>
            <a:ext cx="1708150" cy="1375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Calibri"/>
                <a:cs typeface="Calibri"/>
              </a:rPr>
              <a:t>P</a:t>
            </a:r>
            <a:r>
              <a:rPr sz="1800" spc="-45" dirty="0" smtClean="0">
                <a:latin typeface="Calibri"/>
                <a:cs typeface="Calibri"/>
              </a:rPr>
              <a:t>r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5" dirty="0" smtClean="0">
                <a:latin typeface="Calibri"/>
                <a:cs typeface="Calibri"/>
              </a:rPr>
              <a:t>vi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s:</a:t>
            </a:r>
            <a:endParaRPr sz="1800" dirty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spc="-5" dirty="0" smtClean="0">
                <a:latin typeface="Calibri"/>
                <a:cs typeface="Calibri"/>
              </a:rPr>
              <a:t>m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30" dirty="0" smtClean="0">
                <a:latin typeface="Calibri"/>
                <a:cs typeface="Calibri"/>
              </a:rPr>
              <a:t>v</a:t>
            </a:r>
            <a:r>
              <a:rPr sz="1800" spc="-10" dirty="0" smtClean="0">
                <a:latin typeface="Calibri"/>
                <a:cs typeface="Calibri"/>
              </a:rPr>
              <a:t>e() </a:t>
            </a:r>
            <a:endParaRPr lang="en-US" sz="1800" spc="-10" dirty="0" smtClean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spc="-25" dirty="0" err="1" smtClean="0">
                <a:latin typeface="Calibri"/>
                <a:cs typeface="Calibri"/>
              </a:rPr>
              <a:t>g</a:t>
            </a:r>
            <a:r>
              <a:rPr sz="1800" spc="-15" dirty="0" err="1" smtClean="0">
                <a:latin typeface="Calibri"/>
                <a:cs typeface="Calibri"/>
              </a:rPr>
              <a:t>et</a:t>
            </a:r>
            <a:r>
              <a:rPr sz="1800" spc="5" dirty="0" err="1" smtClean="0">
                <a:latin typeface="Calibri"/>
                <a:cs typeface="Calibri"/>
              </a:rPr>
              <a:t>L</a:t>
            </a:r>
            <a:r>
              <a:rPr sz="1800" spc="0" dirty="0" err="1" smtClean="0">
                <a:latin typeface="Calibri"/>
                <a:cs typeface="Calibri"/>
              </a:rPr>
              <a:t>o</a:t>
            </a:r>
            <a:r>
              <a:rPr sz="1800" spc="-25" dirty="0" err="1" smtClean="0">
                <a:latin typeface="Calibri"/>
                <a:cs typeface="Calibri"/>
              </a:rPr>
              <a:t>c</a:t>
            </a:r>
            <a:r>
              <a:rPr sz="1800" spc="-20" dirty="0" err="1" smtClean="0">
                <a:latin typeface="Calibri"/>
                <a:cs typeface="Calibri"/>
              </a:rPr>
              <a:t>a</a:t>
            </a:r>
            <a:r>
              <a:rPr sz="1800" spc="-15" dirty="0" err="1" smtClean="0">
                <a:latin typeface="Calibri"/>
                <a:cs typeface="Calibri"/>
              </a:rPr>
              <a:t>t</a:t>
            </a:r>
            <a:r>
              <a:rPr sz="1800" spc="-5" dirty="0" err="1" smtClean="0">
                <a:latin typeface="Calibri"/>
                <a:cs typeface="Calibri"/>
              </a:rPr>
              <a:t>i</a:t>
            </a:r>
            <a:r>
              <a:rPr sz="1800" spc="0" dirty="0" err="1" smtClean="0">
                <a:latin typeface="Calibri"/>
                <a:cs typeface="Calibri"/>
              </a:rPr>
              <a:t>on</a:t>
            </a:r>
            <a:r>
              <a:rPr sz="1800" spc="0" dirty="0" smtClean="0">
                <a:latin typeface="Calibri"/>
                <a:cs typeface="Calibri"/>
              </a:rPr>
              <a:t>() </a:t>
            </a:r>
            <a:endParaRPr lang="en-US" sz="1800" spc="0" dirty="0" smtClean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spc="-15" dirty="0" err="1" smtClean="0">
                <a:latin typeface="Calibri"/>
                <a:cs typeface="Calibri"/>
              </a:rPr>
              <a:t>setS</a:t>
            </a:r>
            <a:r>
              <a:rPr sz="1800" spc="0" dirty="0" err="1" smtClean="0">
                <a:latin typeface="Calibri"/>
                <a:cs typeface="Calibri"/>
              </a:rPr>
              <a:t>p</a:t>
            </a:r>
            <a:r>
              <a:rPr sz="1800" spc="-10" dirty="0" err="1" smtClean="0">
                <a:latin typeface="Calibri"/>
                <a:cs typeface="Calibri"/>
              </a:rPr>
              <a:t>ee</a:t>
            </a:r>
            <a:r>
              <a:rPr sz="1800" spc="5" dirty="0" err="1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() </a:t>
            </a:r>
            <a:endParaRPr lang="en-US" sz="1800" spc="0" dirty="0" smtClean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spc="0" dirty="0" err="1" smtClean="0">
                <a:latin typeface="Calibri"/>
                <a:cs typeface="Calibri"/>
              </a:rPr>
              <a:t>i</a:t>
            </a:r>
            <a:r>
              <a:rPr sz="1800" spc="-5" dirty="0" err="1" smtClean="0">
                <a:latin typeface="Calibri"/>
                <a:cs typeface="Calibri"/>
              </a:rPr>
              <a:t>s</a:t>
            </a:r>
            <a:r>
              <a:rPr sz="1800" spc="-15" dirty="0" err="1" smtClean="0">
                <a:latin typeface="Calibri"/>
                <a:cs typeface="Calibri"/>
              </a:rPr>
              <a:t>B</a:t>
            </a:r>
            <a:r>
              <a:rPr sz="1800" spc="-45" dirty="0" err="1" smtClean="0">
                <a:latin typeface="Calibri"/>
                <a:cs typeface="Calibri"/>
              </a:rPr>
              <a:t>r</a:t>
            </a:r>
            <a:r>
              <a:rPr sz="1800" spc="0" dirty="0" err="1" smtClean="0">
                <a:latin typeface="Calibri"/>
                <a:cs typeface="Calibri"/>
              </a:rPr>
              <a:t>o</a:t>
            </a:r>
            <a:r>
              <a:rPr sz="1800" spc="-75" dirty="0" err="1" smtClean="0">
                <a:latin typeface="Calibri"/>
                <a:cs typeface="Calibri"/>
              </a:rPr>
              <a:t>k</a:t>
            </a:r>
            <a:r>
              <a:rPr sz="1800" spc="-10" dirty="0" err="1" smtClean="0">
                <a:latin typeface="Calibri"/>
                <a:cs typeface="Calibri"/>
              </a:rPr>
              <a:t>en</a:t>
            </a:r>
            <a:r>
              <a:rPr sz="1800" spc="-10" dirty="0" smtClean="0">
                <a:latin typeface="Calibri"/>
                <a:cs typeface="Calibri"/>
              </a:rPr>
              <a:t>()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4273" y="1785620"/>
            <a:ext cx="1721864" cy="1113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Calibri"/>
                <a:cs typeface="Calibri"/>
              </a:rPr>
              <a:t>P</a:t>
            </a:r>
            <a:r>
              <a:rPr sz="1800" spc="-45" dirty="0" smtClean="0">
                <a:latin typeface="Calibri"/>
                <a:cs typeface="Calibri"/>
              </a:rPr>
              <a:t>r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5" dirty="0" smtClean="0">
                <a:latin typeface="Calibri"/>
                <a:cs typeface="Calibri"/>
              </a:rPr>
              <a:t>vi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s:</a:t>
            </a:r>
            <a:endParaRPr sz="1800" dirty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dirty="0" smtClean="0">
                <a:latin typeface="Calibri"/>
                <a:cs typeface="Calibri"/>
              </a:rPr>
              <a:t>fl</a:t>
            </a:r>
            <a:r>
              <a:rPr sz="1800" spc="-5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() </a:t>
            </a:r>
            <a:endParaRPr lang="en-US" sz="1800" spc="0" dirty="0" smtClean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spc="-35" dirty="0" err="1" smtClean="0">
                <a:latin typeface="Calibri"/>
                <a:cs typeface="Calibri"/>
              </a:rPr>
              <a:t>t</a:t>
            </a:r>
            <a:r>
              <a:rPr sz="1800" spc="-10" dirty="0" err="1" smtClean="0">
                <a:latin typeface="Calibri"/>
                <a:cs typeface="Calibri"/>
              </a:rPr>
              <a:t>a</a:t>
            </a:r>
            <a:r>
              <a:rPr sz="1800" spc="-75" dirty="0" err="1" smtClean="0">
                <a:latin typeface="Calibri"/>
                <a:cs typeface="Calibri"/>
              </a:rPr>
              <a:t>k</a:t>
            </a:r>
            <a:r>
              <a:rPr sz="1800" spc="-5" dirty="0" err="1" smtClean="0">
                <a:latin typeface="Calibri"/>
                <a:cs typeface="Calibri"/>
              </a:rPr>
              <a:t>eO</a:t>
            </a:r>
            <a:r>
              <a:rPr sz="1800" spc="-20" dirty="0" err="1" smtClean="0">
                <a:latin typeface="Calibri"/>
                <a:cs typeface="Calibri"/>
              </a:rPr>
              <a:t>f</a:t>
            </a:r>
            <a:r>
              <a:rPr sz="1800" spc="0" dirty="0" err="1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() </a:t>
            </a:r>
            <a:endParaRPr lang="en-US" sz="1800" spc="0" dirty="0" smtClean="0">
              <a:latin typeface="Calibri"/>
              <a:cs typeface="Calibri"/>
            </a:endParaRPr>
          </a:p>
          <a:p>
            <a:pPr marL="469900" marR="12700">
              <a:lnSpc>
                <a:spcPts val="2170"/>
              </a:lnSpc>
              <a:spcBef>
                <a:spcPts val="35"/>
              </a:spcBef>
            </a:pPr>
            <a:r>
              <a:rPr sz="1800" spc="0" dirty="0" smtClean="0">
                <a:latin typeface="Calibri"/>
                <a:cs typeface="Calibri"/>
              </a:rPr>
              <a:t>lan</a:t>
            </a:r>
            <a:r>
              <a:rPr sz="1800" spc="5" dirty="0" smtClean="0">
                <a:latin typeface="Calibri"/>
                <a:cs typeface="Calibri"/>
              </a:rPr>
              <a:t>d</a:t>
            </a:r>
            <a:r>
              <a:rPr sz="1800" spc="0" dirty="0" smtClean="0">
                <a:latin typeface="Calibri"/>
                <a:cs typeface="Calibri"/>
              </a:rPr>
              <a:t>()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1473" y="2882052"/>
            <a:ext cx="118808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Calibri"/>
                <a:cs typeface="Calibri"/>
              </a:rPr>
              <a:t>setA</a:t>
            </a:r>
            <a:r>
              <a:rPr sz="1800" spc="-5" dirty="0" smtClean="0">
                <a:latin typeface="Calibri"/>
                <a:cs typeface="Calibri"/>
              </a:rPr>
              <a:t>ltit</a:t>
            </a:r>
            <a:r>
              <a:rPr sz="1800" spc="0" dirty="0" smtClean="0">
                <a:latin typeface="Calibri"/>
                <a:cs typeface="Calibri"/>
              </a:rPr>
              <a:t>ud</a:t>
            </a:r>
            <a:r>
              <a:rPr sz="1800" spc="-5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()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14603" y="2048856"/>
            <a:ext cx="1533396" cy="1684943"/>
          </a:xfrm>
          <a:custGeom>
            <a:avLst/>
            <a:gdLst/>
            <a:ahLst/>
            <a:cxnLst/>
            <a:rect l="l" t="t" r="r" b="b"/>
            <a:pathLst>
              <a:path w="1533396" h="1684943">
                <a:moveTo>
                  <a:pt x="18793" y="0"/>
                </a:moveTo>
                <a:lnTo>
                  <a:pt x="0" y="17086"/>
                </a:lnTo>
                <a:lnTo>
                  <a:pt x="1438569" y="1599514"/>
                </a:lnTo>
                <a:lnTo>
                  <a:pt x="1400981" y="1633686"/>
                </a:lnTo>
                <a:lnTo>
                  <a:pt x="1533396" y="1684943"/>
                </a:lnTo>
                <a:lnTo>
                  <a:pt x="1504564" y="1582427"/>
                </a:lnTo>
                <a:lnTo>
                  <a:pt x="1457364" y="1582427"/>
                </a:lnTo>
                <a:lnTo>
                  <a:pt x="18793" y="0"/>
                </a:lnTo>
                <a:close/>
              </a:path>
              <a:path w="1533396" h="1684943">
                <a:moveTo>
                  <a:pt x="1494953" y="1548255"/>
                </a:moveTo>
                <a:lnTo>
                  <a:pt x="1457364" y="1582427"/>
                </a:lnTo>
                <a:lnTo>
                  <a:pt x="1504564" y="1582427"/>
                </a:lnTo>
                <a:lnTo>
                  <a:pt x="1494953" y="154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54939" y="5748020"/>
            <a:ext cx="87947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Calibri"/>
                <a:cs typeface="Calibri"/>
              </a:rPr>
              <a:t>P</a:t>
            </a:r>
            <a:r>
              <a:rPr sz="1800" spc="-45" dirty="0" smtClean="0">
                <a:latin typeface="Calibri"/>
                <a:cs typeface="Calibri"/>
              </a:rPr>
              <a:t>r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5" dirty="0" smtClean="0">
                <a:latin typeface="Calibri"/>
                <a:cs typeface="Calibri"/>
              </a:rPr>
              <a:t>vi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2140" y="6018172"/>
            <a:ext cx="1115695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299"/>
              </a:lnSpc>
            </a:pPr>
            <a:r>
              <a:rPr sz="1800" spc="-5" dirty="0" smtClean="0">
                <a:latin typeface="Calibri"/>
                <a:cs typeface="Calibri"/>
              </a:rPr>
              <a:t>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5" dirty="0" smtClean="0">
                <a:latin typeface="Calibri"/>
                <a:cs typeface="Calibri"/>
              </a:rPr>
              <a:t>ail</a:t>
            </a:r>
            <a:r>
              <a:rPr sz="1800" spc="5" dirty="0" smtClean="0">
                <a:latin typeface="Calibri"/>
                <a:cs typeface="Calibri"/>
              </a:rPr>
              <a:t>() </a:t>
            </a:r>
            <a:endParaRPr lang="en-US" sz="1800" spc="5" dirty="0" smtClean="0">
              <a:latin typeface="Calibri"/>
              <a:cs typeface="Calibri"/>
            </a:endParaRPr>
          </a:p>
          <a:p>
            <a:pPr marL="12700" marR="12700">
              <a:lnSpc>
                <a:spcPct val="100299"/>
              </a:lnSpc>
            </a:pPr>
            <a:r>
              <a:rPr sz="1800" spc="-25" dirty="0" err="1" smtClean="0">
                <a:latin typeface="Calibri"/>
                <a:cs typeface="Calibri"/>
              </a:rPr>
              <a:t>g</a:t>
            </a:r>
            <a:r>
              <a:rPr sz="1800" spc="-15" dirty="0" err="1" smtClean="0">
                <a:latin typeface="Calibri"/>
                <a:cs typeface="Calibri"/>
              </a:rPr>
              <a:t>et</a:t>
            </a:r>
            <a:r>
              <a:rPr sz="1800" spc="-5" dirty="0" err="1" smtClean="0">
                <a:latin typeface="Calibri"/>
                <a:cs typeface="Calibri"/>
              </a:rPr>
              <a:t>S</a:t>
            </a:r>
            <a:r>
              <a:rPr sz="1800" spc="-35" dirty="0" err="1" smtClean="0">
                <a:latin typeface="Calibri"/>
                <a:cs typeface="Calibri"/>
              </a:rPr>
              <a:t>t</a:t>
            </a:r>
            <a:r>
              <a:rPr sz="1800" spc="-20" dirty="0" err="1" smtClean="0">
                <a:latin typeface="Calibri"/>
                <a:cs typeface="Calibri"/>
              </a:rPr>
              <a:t>a</a:t>
            </a:r>
            <a:r>
              <a:rPr sz="1800" spc="-15" dirty="0" err="1" smtClean="0">
                <a:latin typeface="Calibri"/>
                <a:cs typeface="Calibri"/>
              </a:rPr>
              <a:t>t</a:t>
            </a:r>
            <a:r>
              <a:rPr sz="1800" spc="-5" dirty="0" err="1" smtClean="0">
                <a:latin typeface="Calibri"/>
                <a:cs typeface="Calibri"/>
              </a:rPr>
              <a:t>i</a:t>
            </a:r>
            <a:r>
              <a:rPr sz="1800" spc="0" dirty="0" err="1" smtClean="0">
                <a:latin typeface="Calibri"/>
                <a:cs typeface="Calibri"/>
              </a:rPr>
              <a:t>o</a:t>
            </a:r>
            <a:r>
              <a:rPr sz="1800" spc="5" dirty="0" err="1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()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73818" y="4419600"/>
            <a:ext cx="2140981" cy="1534334"/>
          </a:xfrm>
          <a:custGeom>
            <a:avLst/>
            <a:gdLst/>
            <a:ahLst/>
            <a:cxnLst/>
            <a:rect l="l" t="t" r="r" b="b"/>
            <a:pathLst>
              <a:path w="2140981" h="1534334">
                <a:moveTo>
                  <a:pt x="2140981" y="0"/>
                </a:moveTo>
                <a:lnTo>
                  <a:pt x="2000728" y="22144"/>
                </a:lnTo>
                <a:lnTo>
                  <a:pt x="2030255" y="63482"/>
                </a:lnTo>
                <a:lnTo>
                  <a:pt x="0" y="1513665"/>
                </a:lnTo>
                <a:lnTo>
                  <a:pt x="14762" y="1534334"/>
                </a:lnTo>
                <a:lnTo>
                  <a:pt x="2045018" y="84151"/>
                </a:lnTo>
                <a:lnTo>
                  <a:pt x="2096430" y="84151"/>
                </a:lnTo>
                <a:lnTo>
                  <a:pt x="2140981" y="0"/>
                </a:lnTo>
                <a:close/>
              </a:path>
              <a:path w="2140981" h="1534334">
                <a:moveTo>
                  <a:pt x="2096430" y="84151"/>
                </a:moveTo>
                <a:lnTo>
                  <a:pt x="2045018" y="84151"/>
                </a:lnTo>
                <a:lnTo>
                  <a:pt x="2074546" y="125488"/>
                </a:lnTo>
                <a:lnTo>
                  <a:pt x="2096430" y="84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789103" y="5671820"/>
            <a:ext cx="1540510" cy="562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smtClean="0">
                <a:latin typeface="Calibri"/>
                <a:cs typeface="Calibri"/>
              </a:rPr>
              <a:t>P</a:t>
            </a:r>
            <a:r>
              <a:rPr sz="1800" spc="-45" dirty="0" smtClean="0">
                <a:latin typeface="Calibri"/>
                <a:cs typeface="Calibri"/>
              </a:rPr>
              <a:t>r</a:t>
            </a:r>
            <a:r>
              <a:rPr sz="1800" spc="-10" dirty="0" smtClean="0">
                <a:latin typeface="Calibri"/>
                <a:cs typeface="Calibri"/>
              </a:rPr>
              <a:t>o</a:t>
            </a:r>
            <a:r>
              <a:rPr sz="1800" spc="-5" dirty="0" smtClean="0">
                <a:latin typeface="Calibri"/>
                <a:cs typeface="Calibri"/>
              </a:rPr>
              <a:t>vi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-1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35"/>
              </a:lnSpc>
            </a:pPr>
            <a:r>
              <a:rPr sz="1800" dirty="0" smtClean="0">
                <a:latin typeface="Calibri"/>
                <a:cs typeface="Calibri"/>
              </a:rPr>
              <a:t>o</a:t>
            </a:r>
            <a:r>
              <a:rPr sz="1800" spc="-5" dirty="0" smtClean="0">
                <a:latin typeface="Calibri"/>
                <a:cs typeface="Calibri"/>
              </a:rPr>
              <a:t>il</a:t>
            </a:r>
            <a:r>
              <a:rPr sz="1800" spc="0" dirty="0" smtClean="0">
                <a:latin typeface="Calibri"/>
                <a:cs typeface="Calibri"/>
              </a:rPr>
              <a:t>Ch</a:t>
            </a:r>
            <a:r>
              <a:rPr sz="1800" spc="-5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-25" dirty="0" smtClean="0">
                <a:latin typeface="Calibri"/>
                <a:cs typeface="Calibri"/>
              </a:rPr>
              <a:t>g</a:t>
            </a:r>
            <a:r>
              <a:rPr sz="1800" spc="-10" dirty="0" smtClean="0">
                <a:latin typeface="Calibri"/>
                <a:cs typeface="Calibri"/>
              </a:rPr>
              <a:t>e()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246303" y="6217899"/>
            <a:ext cx="105092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i</a:t>
            </a:r>
            <a:r>
              <a:rPr sz="1800" spc="-5" dirty="0" smtClean="0">
                <a:latin typeface="Calibri"/>
                <a:cs typeface="Calibri"/>
              </a:rPr>
              <a:t>s</a:t>
            </a:r>
            <a:r>
              <a:rPr sz="1800" spc="-10" dirty="0" smtClean="0">
                <a:latin typeface="Calibri"/>
                <a:cs typeface="Calibri"/>
              </a:rPr>
              <a:t>I</a:t>
            </a:r>
            <a:r>
              <a:rPr sz="1800" spc="5" dirty="0" smtClean="0">
                <a:latin typeface="Calibri"/>
                <a:cs typeface="Calibri"/>
              </a:rPr>
              <a:t>n</a:t>
            </a:r>
            <a:r>
              <a:rPr sz="1800" spc="-114" dirty="0" smtClean="0">
                <a:latin typeface="Calibri"/>
                <a:cs typeface="Calibri"/>
              </a:rPr>
              <a:t>T</a:t>
            </a:r>
            <a:r>
              <a:rPr sz="1800" spc="-50" dirty="0" smtClean="0">
                <a:latin typeface="Calibri"/>
                <a:cs typeface="Calibri"/>
              </a:rPr>
              <a:t>r</a:t>
            </a:r>
            <a:r>
              <a:rPr sz="1800" spc="-10" dirty="0" smtClean="0">
                <a:latin typeface="Calibri"/>
                <a:cs typeface="Calibri"/>
              </a:rPr>
              <a:t>a</a:t>
            </a:r>
            <a:r>
              <a:rPr sz="1800" spc="-20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fic()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73980" y="4343400"/>
            <a:ext cx="700297" cy="1453236"/>
          </a:xfrm>
          <a:custGeom>
            <a:avLst/>
            <a:gdLst/>
            <a:ahLst/>
            <a:cxnLst/>
            <a:rect l="l" t="t" r="r" b="b"/>
            <a:pathLst>
              <a:path w="700297" h="1453236">
                <a:moveTo>
                  <a:pt x="74015" y="120211"/>
                </a:moveTo>
                <a:lnTo>
                  <a:pt x="45909" y="120211"/>
                </a:lnTo>
                <a:lnTo>
                  <a:pt x="677343" y="1453236"/>
                </a:lnTo>
                <a:lnTo>
                  <a:pt x="700297" y="1442363"/>
                </a:lnTo>
                <a:lnTo>
                  <a:pt x="74015" y="120211"/>
                </a:lnTo>
                <a:close/>
              </a:path>
              <a:path w="700297" h="1453236">
                <a:moveTo>
                  <a:pt x="3020" y="0"/>
                </a:moveTo>
                <a:lnTo>
                  <a:pt x="0" y="141958"/>
                </a:lnTo>
                <a:lnTo>
                  <a:pt x="45909" y="120211"/>
                </a:lnTo>
                <a:lnTo>
                  <a:pt x="74015" y="120211"/>
                </a:lnTo>
                <a:lnTo>
                  <a:pt x="68864" y="109338"/>
                </a:lnTo>
                <a:lnTo>
                  <a:pt x="114773" y="87591"/>
                </a:lnTo>
                <a:lnTo>
                  <a:pt x="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3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352425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-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Moti</a:t>
            </a:r>
            <a:r>
              <a:rPr sz="4400" spc="-80" dirty="0" smtClean="0">
                <a:latin typeface="Calibri"/>
                <a:cs typeface="Calibri"/>
              </a:rPr>
              <a:t>v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3568"/>
            <a:ext cx="7922259" cy="4358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47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W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15" dirty="0" smtClean="0">
                <a:latin typeface="Calibri"/>
                <a:cs typeface="Calibri"/>
              </a:rPr>
              <a:t>t </a:t>
            </a:r>
            <a:r>
              <a:rPr sz="3200" spc="-55" dirty="0" smtClean="0">
                <a:latin typeface="Calibri"/>
                <a:cs typeface="Calibri"/>
              </a:rPr>
              <a:t>w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ill</a:t>
            </a:r>
            <a:r>
              <a:rPr sz="3200" spc="5" dirty="0" smtClean="0">
                <a:latin typeface="Calibri"/>
                <a:cs typeface="Calibri"/>
              </a:rPr>
              <a:t> d</a:t>
            </a:r>
            <a:r>
              <a:rPr sz="3200" spc="0" dirty="0" smtClean="0">
                <a:latin typeface="Calibri"/>
                <a:cs typeface="Calibri"/>
              </a:rPr>
              <a:t>o is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-30" dirty="0" smtClean="0">
                <a:latin typeface="Calibri"/>
                <a:cs typeface="Calibri"/>
              </a:rPr>
              <a:t>e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“</a:t>
            </a:r>
            <a:r>
              <a:rPr sz="3200" spc="5" dirty="0" smtClean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3200" spc="0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200" spc="-65" dirty="0" smtClean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200" spc="-25" dirty="0" smtClean="0">
                <a:solidFill>
                  <a:srgbClr val="0070C0"/>
                </a:solidFill>
                <a:latin typeface="Calibri"/>
                <a:cs typeface="Calibri"/>
              </a:rPr>
              <a:t>en</a:t>
            </a:r>
            <a:r>
              <a:rPr sz="3200" spc="95" dirty="0" smtClean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”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s a</a:t>
            </a:r>
            <a:r>
              <a:rPr sz="3200" spc="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d a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150" dirty="0" smtClean="0">
                <a:latin typeface="Calibri"/>
                <a:cs typeface="Calibri"/>
              </a:rPr>
              <a:t>“</a:t>
            </a:r>
            <a:r>
              <a:rPr sz="3200" spc="-5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3200" spc="5" dirty="0" smtClean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3200" spc="0" dirty="0" smtClean="0">
                <a:solidFill>
                  <a:srgbClr val="0070C0"/>
                </a:solidFill>
                <a:latin typeface="Calibri"/>
                <a:cs typeface="Calibri"/>
              </a:rPr>
              <a:t>ild</a:t>
            </a:r>
            <a:r>
              <a:rPr sz="3200" spc="0" dirty="0" smtClean="0">
                <a:latin typeface="Calibri"/>
                <a:cs typeface="Calibri"/>
              </a:rPr>
              <a:t>”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3"/>
              </a:spcBef>
              <a:buFont typeface="Arial"/>
              <a:buChar char="•"/>
            </a:pPr>
            <a:endParaRPr sz="9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231775" indent="-342900">
              <a:lnSpc>
                <a:spcPts val="347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0" dirty="0" smtClean="0">
                <a:latin typeface="Calibri"/>
                <a:cs typeface="Calibri"/>
              </a:rPr>
              <a:t>“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il</a:t>
            </a:r>
            <a:r>
              <a:rPr sz="3200" spc="5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”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s (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15" dirty="0" smtClean="0">
                <a:latin typeface="Calibri"/>
                <a:cs typeface="Calibri"/>
              </a:rPr>
              <a:t>r</a:t>
            </a:r>
            <a:r>
              <a:rPr sz="3200" spc="-5" dirty="0" smtClean="0">
                <a:latin typeface="Calibri"/>
                <a:cs typeface="Calibri"/>
              </a:rPr>
              <a:t> s</a:t>
            </a:r>
            <a:r>
              <a:rPr sz="3200" spc="5" dirty="0" smtClean="0">
                <a:latin typeface="Calibri"/>
                <a:cs typeface="Calibri"/>
              </a:rPr>
              <a:t>ub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ss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w</a:t>
            </a:r>
            <a:r>
              <a:rPr sz="3200" spc="0" dirty="0" smtClean="0">
                <a:latin typeface="Calibri"/>
                <a:cs typeface="Calibri"/>
              </a:rPr>
              <a:t>ill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5" dirty="0" smtClean="0">
                <a:latin typeface="Calibri"/>
                <a:cs typeface="Calibri"/>
              </a:rPr>
              <a:t>nh</a:t>
            </a:r>
            <a:r>
              <a:rPr sz="3200" spc="-25" dirty="0" smtClean="0">
                <a:latin typeface="Calibri"/>
                <a:cs typeface="Calibri"/>
              </a:rPr>
              <a:t>e</a:t>
            </a:r>
            <a:r>
              <a:rPr sz="3200" spc="-2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m</a:t>
            </a:r>
            <a:r>
              <a:rPr sz="3200" spc="-45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5" dirty="0" smtClean="0">
                <a:latin typeface="Calibri"/>
                <a:cs typeface="Calibri"/>
              </a:rPr>
              <a:t>d</a:t>
            </a:r>
            <a:r>
              <a:rPr sz="3200" spc="0" dirty="0" smtClean="0">
                <a:latin typeface="Calibri"/>
                <a:cs typeface="Calibri"/>
              </a:rPr>
              <a:t>s (</a:t>
            </a:r>
            <a:r>
              <a:rPr sz="3200" spc="-45" dirty="0" smtClean="0">
                <a:latin typeface="Calibri"/>
                <a:cs typeface="Calibri"/>
              </a:rPr>
              <a:t>e</a:t>
            </a:r>
            <a:r>
              <a:rPr sz="3200" spc="-55" dirty="0" smtClean="0">
                <a:latin typeface="Calibri"/>
                <a:cs typeface="Calibri"/>
              </a:rPr>
              <a:t>t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.)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f</a:t>
            </a:r>
            <a:r>
              <a:rPr sz="3200" spc="-70" dirty="0" smtClean="0">
                <a:latin typeface="Calibri"/>
                <a:cs typeface="Calibri"/>
              </a:rPr>
              <a:t>r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m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“pa</a:t>
            </a:r>
            <a:r>
              <a:rPr sz="3200" spc="-60" dirty="0" smtClean="0">
                <a:latin typeface="Calibri"/>
                <a:cs typeface="Calibri"/>
              </a:rPr>
              <a:t>r</a:t>
            </a:r>
            <a:r>
              <a:rPr sz="3200" spc="-25" dirty="0" smtClean="0">
                <a:latin typeface="Calibri"/>
                <a:cs typeface="Calibri"/>
              </a:rPr>
              <a:t>en</a:t>
            </a:r>
            <a:r>
              <a:rPr sz="3200" spc="95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”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s (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15" dirty="0" smtClean="0">
                <a:latin typeface="Calibri"/>
                <a:cs typeface="Calibri"/>
              </a:rPr>
              <a:t>r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up</a:t>
            </a:r>
            <a:r>
              <a:rPr sz="3200" spc="-30" dirty="0" smtClean="0">
                <a:latin typeface="Calibri"/>
                <a:cs typeface="Calibri"/>
              </a:rPr>
              <a:t>e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5" dirty="0" smtClean="0">
                <a:latin typeface="Calibri"/>
                <a:cs typeface="Calibri"/>
              </a:rPr>
              <a:t>a</a:t>
            </a:r>
            <a:r>
              <a:rPr sz="3200" spc="-5" dirty="0" smtClean="0">
                <a:latin typeface="Calibri"/>
                <a:cs typeface="Calibri"/>
              </a:rPr>
              <a:t>ss)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3"/>
              </a:spcBef>
              <a:buFont typeface="Arial"/>
              <a:buChar char="•"/>
            </a:pPr>
            <a:endParaRPr sz="9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690880" indent="-342900">
              <a:lnSpc>
                <a:spcPts val="347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30" dirty="0" smtClean="0">
                <a:latin typeface="Calibri"/>
                <a:cs typeface="Calibri"/>
              </a:rPr>
              <a:t>N</a:t>
            </a:r>
            <a:r>
              <a:rPr sz="3200" spc="-20" dirty="0" smtClean="0">
                <a:latin typeface="Calibri"/>
                <a:cs typeface="Calibri"/>
              </a:rPr>
              <a:t>o</a:t>
            </a:r>
            <a:r>
              <a:rPr sz="3200" spc="-50" dirty="0" smtClean="0">
                <a:latin typeface="Calibri"/>
                <a:cs typeface="Calibri"/>
              </a:rPr>
              <a:t>t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25" dirty="0" smtClean="0">
                <a:latin typeface="Calibri"/>
                <a:cs typeface="Calibri"/>
              </a:rPr>
              <a:t>a</a:t>
            </a:r>
            <a:r>
              <a:rPr sz="3200" spc="-15" dirty="0" smtClean="0">
                <a:latin typeface="Calibri"/>
                <a:cs typeface="Calibri"/>
              </a:rPr>
              <a:t>t 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m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5" dirty="0" smtClean="0">
                <a:latin typeface="Calibri"/>
                <a:cs typeface="Calibri"/>
              </a:rPr>
              <a:t> 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ss</a:t>
            </a:r>
            <a:r>
              <a:rPr sz="3200" spc="-25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s (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u</a:t>
            </a:r>
            <a:r>
              <a:rPr sz="3200" spc="-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h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as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95" dirty="0" smtClean="0">
                <a:latin typeface="Calibri"/>
                <a:cs typeface="Calibri"/>
              </a:rPr>
              <a:t>T</a:t>
            </a:r>
            <a:r>
              <a:rPr sz="3200" spc="-85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ai</a:t>
            </a:r>
            <a:r>
              <a:rPr sz="3200" spc="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)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65" dirty="0" smtClean="0">
                <a:latin typeface="Calibri"/>
                <a:cs typeface="Calibri"/>
              </a:rPr>
              <a:t>r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5" dirty="0" smtClean="0">
                <a:latin typeface="Calibri"/>
                <a:cs typeface="Calibri"/>
              </a:rPr>
              <a:t>b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15" dirty="0" smtClean="0">
                <a:latin typeface="Calibri"/>
                <a:cs typeface="Calibri"/>
              </a:rPr>
              <a:t>th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ub</a:t>
            </a:r>
            <a:r>
              <a:rPr lang="en-US" sz="3200" spc="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la</a:t>
            </a:r>
            <a:r>
              <a:rPr sz="3200" spc="-5" dirty="0" smtClean="0">
                <a:latin typeface="Calibri"/>
                <a:cs typeface="Calibri"/>
              </a:rPr>
              <a:t>ss</a:t>
            </a:r>
            <a:r>
              <a:rPr sz="3200" spc="-2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d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5" dirty="0" smtClean="0">
                <a:latin typeface="Calibri"/>
                <a:cs typeface="Calibri"/>
              </a:rPr>
              <a:t>up</a:t>
            </a:r>
            <a:r>
              <a:rPr sz="3200" spc="-3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r</a:t>
            </a:r>
            <a:r>
              <a:rPr lang="en-US" sz="3200" spc="-1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5" dirty="0" smtClean="0">
                <a:latin typeface="Calibri"/>
                <a:cs typeface="Calibri"/>
              </a:rPr>
              <a:t>a</a:t>
            </a:r>
            <a:r>
              <a:rPr sz="3200" spc="-20" dirty="0" smtClean="0">
                <a:latin typeface="Calibri"/>
                <a:cs typeface="Calibri"/>
              </a:rPr>
              <a:t>ss</a:t>
            </a:r>
            <a:r>
              <a:rPr sz="3200" spc="-30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1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566" y="477011"/>
            <a:ext cx="566674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53690" algn="l"/>
              </a:tabLst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	-</a:t>
            </a:r>
            <a:r>
              <a:rPr sz="4400" spc="5" dirty="0" smtClean="0">
                <a:latin typeface="Calibri"/>
                <a:cs typeface="Calibri"/>
              </a:rPr>
              <a:t> </a:t>
            </a:r>
            <a:r>
              <a:rPr sz="4400" spc="0" dirty="0" smtClean="0">
                <a:latin typeface="Calibri"/>
                <a:cs typeface="Calibri"/>
              </a:rPr>
              <a:t>Moti</a:t>
            </a:r>
            <a:r>
              <a:rPr sz="4400" spc="-80" dirty="0" smtClean="0">
                <a:latin typeface="Calibri"/>
                <a:cs typeface="Calibri"/>
              </a:rPr>
              <a:t>v</a:t>
            </a:r>
            <a:r>
              <a:rPr sz="4400" spc="-35" dirty="0" smtClean="0">
                <a:latin typeface="Calibri"/>
                <a:cs typeface="Calibri"/>
              </a:rPr>
              <a:t>a</a:t>
            </a:r>
            <a:r>
              <a:rPr sz="4400" spc="0" dirty="0" smtClean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2111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211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8581" y="3914541"/>
            <a:ext cx="35560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Trains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7001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00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61801" y="3914541"/>
            <a:ext cx="67881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Automobiles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722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220" y="379805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7079" y="3914541"/>
            <a:ext cx="38862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Planes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225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225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4530" y="4713351"/>
            <a:ext cx="18415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Jet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6137" y="4330642"/>
            <a:ext cx="1335038" cy="266294"/>
          </a:xfrm>
          <a:custGeom>
            <a:avLst/>
            <a:gdLst/>
            <a:ahLst/>
            <a:cxnLst/>
            <a:rect l="l" t="t" r="r" b="b"/>
            <a:pathLst>
              <a:path w="1335038" h="266294">
                <a:moveTo>
                  <a:pt x="1335038" y="0"/>
                </a:moveTo>
                <a:lnTo>
                  <a:pt x="1335038" y="133147"/>
                </a:lnTo>
                <a:lnTo>
                  <a:pt x="0" y="133147"/>
                </a:lnTo>
                <a:lnTo>
                  <a:pt x="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6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65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1672" y="4713351"/>
            <a:ext cx="56007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Helicopter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321" y="4330642"/>
            <a:ext cx="2669854" cy="266294"/>
          </a:xfrm>
          <a:custGeom>
            <a:avLst/>
            <a:gdLst/>
            <a:ahLst/>
            <a:cxnLst/>
            <a:rect l="l" t="t" r="r" b="b"/>
            <a:pathLst>
              <a:path w="2669854" h="266294">
                <a:moveTo>
                  <a:pt x="2669854" y="0"/>
                </a:moveTo>
                <a:lnTo>
                  <a:pt x="2669854" y="133147"/>
                </a:lnTo>
                <a:lnTo>
                  <a:pt x="0" y="133147"/>
                </a:lnTo>
                <a:lnTo>
                  <a:pt x="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2111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211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58917" y="5645383"/>
            <a:ext cx="41465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Electric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6066" y="4330642"/>
            <a:ext cx="0" cy="1198252"/>
          </a:xfrm>
          <a:custGeom>
            <a:avLst/>
            <a:gdLst/>
            <a:ahLst/>
            <a:cxnLst/>
            <a:rect l="l" t="t" r="r" b="b"/>
            <a:pathLst>
              <a:path h="1198252">
                <a:moveTo>
                  <a:pt x="0" y="0"/>
                </a:moveTo>
                <a:lnTo>
                  <a:pt x="0" y="1198252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7001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700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60880" y="5645383"/>
            <a:ext cx="48069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Monorail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6066" y="4330642"/>
            <a:ext cx="1334890" cy="1198252"/>
          </a:xfrm>
          <a:custGeom>
            <a:avLst/>
            <a:gdLst/>
            <a:ahLst/>
            <a:cxnLst/>
            <a:rect l="l" t="t" r="r" b="b"/>
            <a:pathLst>
              <a:path w="1334890" h="1198252">
                <a:moveTo>
                  <a:pt x="0" y="0"/>
                </a:moveTo>
                <a:lnTo>
                  <a:pt x="0" y="1065164"/>
                </a:lnTo>
                <a:lnTo>
                  <a:pt x="1334890" y="1065164"/>
                </a:lnTo>
                <a:lnTo>
                  <a:pt x="1334890" y="1198252"/>
                </a:lnTo>
              </a:path>
            </a:pathLst>
          </a:custGeom>
          <a:ln w="10663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9722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97220" y="5528895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53691" y="5645383"/>
            <a:ext cx="35560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Diesel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31176" y="4330642"/>
            <a:ext cx="1334890" cy="1198252"/>
          </a:xfrm>
          <a:custGeom>
            <a:avLst/>
            <a:gdLst/>
            <a:ahLst/>
            <a:cxnLst/>
            <a:rect l="l" t="t" r="r" b="b"/>
            <a:pathLst>
              <a:path w="1334890" h="1198252">
                <a:moveTo>
                  <a:pt x="1334890" y="0"/>
                </a:moveTo>
                <a:lnTo>
                  <a:pt x="1334890" y="1065164"/>
                </a:lnTo>
                <a:lnTo>
                  <a:pt x="0" y="1065164"/>
                </a:lnTo>
                <a:lnTo>
                  <a:pt x="0" y="1198252"/>
                </a:lnTo>
              </a:path>
            </a:pathLst>
          </a:custGeom>
          <a:ln w="10663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722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9722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59093" y="4713351"/>
            <a:ext cx="74485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Arial"/>
                <a:cs typeface="Arial"/>
              </a:rPr>
              <a:t>Space</a:t>
            </a:r>
            <a:r>
              <a:rPr sz="900" spc="5" dirty="0" smtClean="0">
                <a:latin typeface="Arial"/>
                <a:cs typeface="Arial"/>
              </a:rPr>
              <a:t> </a:t>
            </a:r>
            <a:r>
              <a:rPr sz="900" spc="10" dirty="0" smtClean="0">
                <a:latin typeface="Arial"/>
                <a:cs typeface="Arial"/>
              </a:rPr>
              <a:t>shuttle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31176" y="4330642"/>
            <a:ext cx="0" cy="266294"/>
          </a:xfrm>
          <a:custGeom>
            <a:avLst/>
            <a:gdLst/>
            <a:ahLst/>
            <a:cxnLst/>
            <a:rect l="l" t="t" r="r" b="b"/>
            <a:pathLst>
              <a:path h="266294">
                <a:moveTo>
                  <a:pt x="0" y="0"/>
                </a:moveTo>
                <a:lnTo>
                  <a:pt x="0" y="266294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67001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6700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92737" y="4713351"/>
            <a:ext cx="21717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Car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00956" y="4330642"/>
            <a:ext cx="0" cy="266294"/>
          </a:xfrm>
          <a:custGeom>
            <a:avLst/>
            <a:gdLst/>
            <a:ahLst/>
            <a:cxnLst/>
            <a:rect l="l" t="t" r="r" b="b"/>
            <a:pathLst>
              <a:path h="266294">
                <a:moveTo>
                  <a:pt x="0" y="0"/>
                </a:moveTo>
                <a:lnTo>
                  <a:pt x="0" y="266294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1891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1890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74825" y="4713351"/>
            <a:ext cx="32258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Truck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00956" y="4330642"/>
            <a:ext cx="1334890" cy="266294"/>
          </a:xfrm>
          <a:custGeom>
            <a:avLst/>
            <a:gdLst/>
            <a:ahLst/>
            <a:cxnLst/>
            <a:rect l="l" t="t" r="r" b="b"/>
            <a:pathLst>
              <a:path w="1334890" h="266294">
                <a:moveTo>
                  <a:pt x="0" y="0"/>
                </a:moveTo>
                <a:lnTo>
                  <a:pt x="0" y="88764"/>
                </a:lnTo>
                <a:lnTo>
                  <a:pt x="1334890" y="88764"/>
                </a:lnTo>
                <a:lnTo>
                  <a:pt x="133489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6782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36781" y="4596863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271332" y="4713351"/>
            <a:ext cx="599440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Motorcycle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00956" y="4330642"/>
            <a:ext cx="2669780" cy="266294"/>
          </a:xfrm>
          <a:custGeom>
            <a:avLst/>
            <a:gdLst/>
            <a:ahLst/>
            <a:cxnLst/>
            <a:rect l="l" t="t" r="r" b="b"/>
            <a:pathLst>
              <a:path w="2669780" h="266294">
                <a:moveTo>
                  <a:pt x="0" y="0"/>
                </a:moveTo>
                <a:lnTo>
                  <a:pt x="0" y="88764"/>
                </a:lnTo>
                <a:lnTo>
                  <a:pt x="2669780" y="88764"/>
                </a:lnTo>
                <a:lnTo>
                  <a:pt x="266978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111" y="2999021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2110" y="2999020"/>
            <a:ext cx="1067912" cy="532589"/>
          </a:xfrm>
          <a:custGeom>
            <a:avLst/>
            <a:gdLst/>
            <a:ahLst/>
            <a:cxnLst/>
            <a:rect l="l" t="t" r="r" b="b"/>
            <a:pathLst>
              <a:path w="1067912" h="532589">
                <a:moveTo>
                  <a:pt x="0" y="532589"/>
                </a:moveTo>
                <a:lnTo>
                  <a:pt x="1067912" y="532589"/>
                </a:lnTo>
                <a:lnTo>
                  <a:pt x="1067912" y="0"/>
                </a:lnTo>
                <a:lnTo>
                  <a:pt x="0" y="0"/>
                </a:lnTo>
                <a:lnTo>
                  <a:pt x="0" y="532589"/>
                </a:lnTo>
                <a:close/>
              </a:path>
            </a:pathLst>
          </a:custGeom>
          <a:ln w="106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358917" y="3115657"/>
            <a:ext cx="414655" cy="149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Arial"/>
                <a:cs typeface="Arial"/>
              </a:rPr>
              <a:t>Vehicle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31176" y="3531610"/>
            <a:ext cx="1334890" cy="266294"/>
          </a:xfrm>
          <a:custGeom>
            <a:avLst/>
            <a:gdLst/>
            <a:ahLst/>
            <a:cxnLst/>
            <a:rect l="l" t="t" r="r" b="b"/>
            <a:pathLst>
              <a:path w="1334890" h="266294">
                <a:moveTo>
                  <a:pt x="1334890" y="0"/>
                </a:moveTo>
                <a:lnTo>
                  <a:pt x="1334890" y="133295"/>
                </a:lnTo>
                <a:lnTo>
                  <a:pt x="0" y="133295"/>
                </a:lnTo>
                <a:lnTo>
                  <a:pt x="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6066" y="3531610"/>
            <a:ext cx="1334890" cy="266294"/>
          </a:xfrm>
          <a:custGeom>
            <a:avLst/>
            <a:gdLst/>
            <a:ahLst/>
            <a:cxnLst/>
            <a:rect l="l" t="t" r="r" b="b"/>
            <a:pathLst>
              <a:path w="1334890" h="266294">
                <a:moveTo>
                  <a:pt x="0" y="0"/>
                </a:moveTo>
                <a:lnTo>
                  <a:pt x="0" y="133295"/>
                </a:lnTo>
                <a:lnTo>
                  <a:pt x="1334890" y="133295"/>
                </a:lnTo>
                <a:lnTo>
                  <a:pt x="1334890" y="266294"/>
                </a:lnTo>
              </a:path>
            </a:pathLst>
          </a:custGeom>
          <a:ln w="10652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6066" y="3531610"/>
            <a:ext cx="0" cy="266294"/>
          </a:xfrm>
          <a:custGeom>
            <a:avLst/>
            <a:gdLst/>
            <a:ahLst/>
            <a:cxnLst/>
            <a:rect l="l" t="t" r="r" b="b"/>
            <a:pathLst>
              <a:path h="266294">
                <a:moveTo>
                  <a:pt x="0" y="0"/>
                </a:moveTo>
                <a:lnTo>
                  <a:pt x="0" y="266294"/>
                </a:lnTo>
              </a:path>
            </a:pathLst>
          </a:custGeom>
          <a:ln w="10679">
            <a:solidFill>
              <a:srgbClr val="4677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1651701"/>
            <a:ext cx="1447800" cy="329498"/>
          </a:xfrm>
          <a:custGeom>
            <a:avLst/>
            <a:gdLst/>
            <a:ahLst/>
            <a:cxnLst/>
            <a:rect l="l" t="t" r="r" b="b"/>
            <a:pathLst>
              <a:path w="1447800" h="329498">
                <a:moveTo>
                  <a:pt x="0" y="329498"/>
                </a:moveTo>
                <a:lnTo>
                  <a:pt x="1447800" y="329498"/>
                </a:lnTo>
                <a:lnTo>
                  <a:pt x="1447800" y="0"/>
                </a:lnTo>
                <a:lnTo>
                  <a:pt x="0" y="0"/>
                </a:lnTo>
                <a:lnTo>
                  <a:pt x="0" y="329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6000" y="1651701"/>
            <a:ext cx="1447800" cy="329499"/>
          </a:xfrm>
          <a:custGeom>
            <a:avLst/>
            <a:gdLst/>
            <a:ahLst/>
            <a:cxnLst/>
            <a:rect l="l" t="t" r="r" b="b"/>
            <a:pathLst>
              <a:path w="1447800" h="329499">
                <a:moveTo>
                  <a:pt x="0" y="0"/>
                </a:moveTo>
                <a:lnTo>
                  <a:pt x="1447800" y="0"/>
                </a:lnTo>
                <a:lnTo>
                  <a:pt x="1447800" y="329499"/>
                </a:lnTo>
                <a:lnTo>
                  <a:pt x="0" y="3294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174740" y="1684721"/>
            <a:ext cx="1187450" cy="229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sz="1400" spc="-40" dirty="0" smtClean="0">
                <a:latin typeface="Calibri"/>
                <a:cs typeface="Calibri"/>
              </a:rPr>
              <a:t>P</a:t>
            </a:r>
            <a:r>
              <a:rPr sz="1400" spc="-10" dirty="0" smtClean="0">
                <a:latin typeface="Calibri"/>
                <a:cs typeface="Calibri"/>
              </a:rPr>
              <a:t>a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-10" dirty="0" smtClean="0">
                <a:latin typeface="Calibri"/>
                <a:cs typeface="Calibri"/>
              </a:rPr>
              <a:t>e</a:t>
            </a:r>
            <a:r>
              <a:rPr sz="1400" spc="-15" dirty="0" smtClean="0">
                <a:latin typeface="Calibri"/>
                <a:cs typeface="Calibri"/>
              </a:rPr>
              <a:t>n</a:t>
            </a:r>
            <a:r>
              <a:rPr sz="1400" spc="-5" dirty="0" smtClean="0">
                <a:latin typeface="Calibri"/>
                <a:cs typeface="Calibri"/>
              </a:rPr>
              <a:t>t Class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05400" y="1800900"/>
            <a:ext cx="994126" cy="1094699"/>
          </a:xfrm>
          <a:custGeom>
            <a:avLst/>
            <a:gdLst/>
            <a:ahLst/>
            <a:cxnLst/>
            <a:rect l="l" t="t" r="r" b="b"/>
            <a:pathLst>
              <a:path w="994126" h="1094699">
                <a:moveTo>
                  <a:pt x="22997" y="1012667"/>
                </a:moveTo>
                <a:lnTo>
                  <a:pt x="0" y="1094699"/>
                </a:lnTo>
                <a:lnTo>
                  <a:pt x="79423" y="1063877"/>
                </a:lnTo>
                <a:lnTo>
                  <a:pt x="54737" y="1041473"/>
                </a:lnTo>
                <a:lnTo>
                  <a:pt x="60546" y="1035072"/>
                </a:lnTo>
                <a:lnTo>
                  <a:pt x="47683" y="1035072"/>
                </a:lnTo>
                <a:lnTo>
                  <a:pt x="22997" y="1012667"/>
                </a:lnTo>
                <a:close/>
              </a:path>
              <a:path w="994126" h="1094699">
                <a:moveTo>
                  <a:pt x="987073" y="0"/>
                </a:moveTo>
                <a:lnTo>
                  <a:pt x="47683" y="1035072"/>
                </a:lnTo>
                <a:lnTo>
                  <a:pt x="60546" y="1035072"/>
                </a:lnTo>
                <a:lnTo>
                  <a:pt x="994126" y="6400"/>
                </a:lnTo>
                <a:lnTo>
                  <a:pt x="987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1999" y="1600875"/>
            <a:ext cx="1668167" cy="1807778"/>
          </a:xfrm>
          <a:custGeom>
            <a:avLst/>
            <a:gdLst/>
            <a:ahLst/>
            <a:cxnLst/>
            <a:rect l="l" t="t" r="r" b="b"/>
            <a:pathLst>
              <a:path w="1447800" h="1807778">
                <a:moveTo>
                  <a:pt x="0" y="1807778"/>
                </a:moveTo>
                <a:lnTo>
                  <a:pt x="1447800" y="1807778"/>
                </a:lnTo>
                <a:lnTo>
                  <a:pt x="1447800" y="0"/>
                </a:lnTo>
                <a:lnTo>
                  <a:pt x="0" y="0"/>
                </a:lnTo>
                <a:lnTo>
                  <a:pt x="0" y="18077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000" y="1600875"/>
            <a:ext cx="1737878" cy="1807779"/>
          </a:xfrm>
          <a:custGeom>
            <a:avLst/>
            <a:gdLst/>
            <a:ahLst/>
            <a:cxnLst/>
            <a:rect l="l" t="t" r="r" b="b"/>
            <a:pathLst>
              <a:path w="1447800" h="1807779">
                <a:moveTo>
                  <a:pt x="0" y="0"/>
                </a:moveTo>
                <a:lnTo>
                  <a:pt x="1447800" y="0"/>
                </a:lnTo>
                <a:lnTo>
                  <a:pt x="1447800" y="1807779"/>
                </a:lnTo>
                <a:lnTo>
                  <a:pt x="0" y="180777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40739" y="1633895"/>
            <a:ext cx="1589428" cy="1406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lang="en-US" sz="1400" spc="-5" dirty="0" smtClean="0">
                <a:latin typeface="Calibri"/>
                <a:cs typeface="Calibri"/>
              </a:rPr>
              <a:t>Child </a:t>
            </a:r>
            <a:r>
              <a:rPr sz="1400" spc="-5" dirty="0" smtClean="0">
                <a:latin typeface="Calibri"/>
                <a:cs typeface="Calibri"/>
              </a:rPr>
              <a:t>o</a:t>
            </a:r>
            <a:r>
              <a:rPr sz="1400" spc="0" dirty="0" smtClean="0">
                <a:latin typeface="Calibri"/>
                <a:cs typeface="Calibri"/>
              </a:rPr>
              <a:t>f</a:t>
            </a:r>
            <a:r>
              <a:rPr lang="en-US" sz="1400" spc="0" dirty="0" smtClean="0">
                <a:latin typeface="Calibri"/>
                <a:cs typeface="Calibri"/>
              </a:rPr>
              <a:t> </a:t>
            </a:r>
            <a:r>
              <a:rPr sz="1400" spc="-75" dirty="0" smtClean="0">
                <a:latin typeface="Calibri"/>
                <a:cs typeface="Calibri"/>
              </a:rPr>
              <a:t>V</a:t>
            </a:r>
            <a:r>
              <a:rPr sz="1400" spc="-10" dirty="0" smtClean="0">
                <a:latin typeface="Calibri"/>
                <a:cs typeface="Calibri"/>
              </a:rPr>
              <a:t>ehi</a:t>
            </a:r>
            <a:r>
              <a:rPr sz="1400" spc="-15" dirty="0" smtClean="0">
                <a:latin typeface="Calibri"/>
                <a:cs typeface="Calibri"/>
              </a:rPr>
              <a:t>c</a:t>
            </a:r>
            <a:r>
              <a:rPr sz="1400" spc="0" dirty="0" smtClean="0">
                <a:latin typeface="Calibri"/>
                <a:cs typeface="Calibri"/>
              </a:rPr>
              <a:t>l</a:t>
            </a:r>
            <a:r>
              <a:rPr sz="1400" spc="-10" dirty="0" smtClean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1"/>
              </a:spcBef>
            </a:pPr>
            <a:endParaRPr sz="800" dirty="0"/>
          </a:p>
          <a:p>
            <a:pPr marL="298450" marR="12700" indent="-285750">
              <a:lnSpc>
                <a:spcPct val="100499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sz="1400" spc="-40" dirty="0" smtClean="0">
                <a:latin typeface="Calibri"/>
                <a:cs typeface="Calibri"/>
              </a:rPr>
              <a:t>P</a:t>
            </a:r>
            <a:r>
              <a:rPr sz="1400" spc="-10" dirty="0" smtClean="0">
                <a:latin typeface="Calibri"/>
                <a:cs typeface="Calibri"/>
              </a:rPr>
              <a:t>a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-10" dirty="0" smtClean="0">
                <a:latin typeface="Calibri"/>
                <a:cs typeface="Calibri"/>
              </a:rPr>
              <a:t>e</a:t>
            </a:r>
            <a:r>
              <a:rPr sz="1400" spc="-15" dirty="0" smtClean="0">
                <a:latin typeface="Calibri"/>
                <a:cs typeface="Calibri"/>
              </a:rPr>
              <a:t>n</a:t>
            </a:r>
            <a:r>
              <a:rPr sz="1400" spc="-5" dirty="0" smtClean="0">
                <a:latin typeface="Calibri"/>
                <a:cs typeface="Calibri"/>
              </a:rPr>
              <a:t>t o</a:t>
            </a:r>
            <a:r>
              <a:rPr sz="1400" spc="0" dirty="0" smtClean="0">
                <a:latin typeface="Calibri"/>
                <a:cs typeface="Calibri"/>
              </a:rPr>
              <a:t>f Di</a:t>
            </a:r>
            <a:r>
              <a:rPr sz="1400" spc="-10" dirty="0" smtClean="0">
                <a:latin typeface="Calibri"/>
                <a:cs typeface="Calibri"/>
              </a:rPr>
              <a:t>esel</a:t>
            </a:r>
            <a:r>
              <a:rPr sz="1400" spc="-5" dirty="0" smtClean="0">
                <a:latin typeface="Calibri"/>
                <a:cs typeface="Calibri"/>
              </a:rPr>
              <a:t>, Ele</a:t>
            </a:r>
            <a:r>
              <a:rPr sz="1400" spc="-20" dirty="0" smtClean="0">
                <a:latin typeface="Calibri"/>
                <a:cs typeface="Calibri"/>
              </a:rPr>
              <a:t>c</a:t>
            </a:r>
            <a:r>
              <a:rPr sz="1400" spc="0" dirty="0" smtClean="0">
                <a:latin typeface="Calibri"/>
                <a:cs typeface="Calibri"/>
              </a:rPr>
              <a:t>t</a:t>
            </a:r>
            <a:r>
              <a:rPr sz="1400" spc="-10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ic</a:t>
            </a:r>
            <a:r>
              <a:rPr sz="1400" spc="-10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and M</a:t>
            </a:r>
            <a:r>
              <a:rPr sz="1400" spc="-5" dirty="0" smtClean="0">
                <a:latin typeface="Calibri"/>
                <a:cs typeface="Calibri"/>
              </a:rPr>
              <a:t>o</a:t>
            </a:r>
            <a:r>
              <a:rPr sz="1400" spc="0" dirty="0" smtClean="0">
                <a:latin typeface="Calibri"/>
                <a:cs typeface="Calibri"/>
              </a:rPr>
              <a:t>n</a:t>
            </a:r>
            <a:r>
              <a:rPr sz="1400" spc="-5" dirty="0" smtClean="0">
                <a:latin typeface="Calibri"/>
                <a:cs typeface="Calibri"/>
              </a:rPr>
              <a:t>o</a:t>
            </a:r>
            <a:r>
              <a:rPr sz="1400" spc="-35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ail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499877" y="3408653"/>
            <a:ext cx="1462521" cy="415610"/>
          </a:xfrm>
          <a:custGeom>
            <a:avLst/>
            <a:gdLst/>
            <a:ahLst/>
            <a:cxnLst/>
            <a:rect l="l" t="t" r="r" b="b"/>
            <a:pathLst>
              <a:path w="1753986" h="552220">
                <a:moveTo>
                  <a:pt x="2773" y="0"/>
                </a:moveTo>
                <a:lnTo>
                  <a:pt x="0" y="9113"/>
                </a:lnTo>
                <a:lnTo>
                  <a:pt x="1679702" y="520326"/>
                </a:lnTo>
                <a:lnTo>
                  <a:pt x="1669995" y="552220"/>
                </a:lnTo>
                <a:lnTo>
                  <a:pt x="1753986" y="537956"/>
                </a:lnTo>
                <a:lnTo>
                  <a:pt x="1725798" y="511214"/>
                </a:lnTo>
                <a:lnTo>
                  <a:pt x="1682474" y="511214"/>
                </a:lnTo>
                <a:lnTo>
                  <a:pt x="2773" y="0"/>
                </a:lnTo>
                <a:close/>
              </a:path>
              <a:path w="1753986" h="552220">
                <a:moveTo>
                  <a:pt x="1692181" y="479320"/>
                </a:moveTo>
                <a:lnTo>
                  <a:pt x="1682474" y="511214"/>
                </a:lnTo>
                <a:lnTo>
                  <a:pt x="1725798" y="511214"/>
                </a:lnTo>
                <a:lnTo>
                  <a:pt x="1692181" y="479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5200" y="5847463"/>
            <a:ext cx="1447800" cy="329498"/>
          </a:xfrm>
          <a:custGeom>
            <a:avLst/>
            <a:gdLst/>
            <a:ahLst/>
            <a:cxnLst/>
            <a:rect l="l" t="t" r="r" b="b"/>
            <a:pathLst>
              <a:path w="1447800" h="329498">
                <a:moveTo>
                  <a:pt x="0" y="329498"/>
                </a:moveTo>
                <a:lnTo>
                  <a:pt x="1447800" y="329498"/>
                </a:lnTo>
                <a:lnTo>
                  <a:pt x="1447800" y="0"/>
                </a:lnTo>
                <a:lnTo>
                  <a:pt x="0" y="0"/>
                </a:lnTo>
                <a:lnTo>
                  <a:pt x="0" y="3294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15200" y="5847463"/>
            <a:ext cx="1676400" cy="329499"/>
          </a:xfrm>
          <a:custGeom>
            <a:avLst/>
            <a:gdLst/>
            <a:ahLst/>
            <a:cxnLst/>
            <a:rect l="l" t="t" r="r" b="b"/>
            <a:pathLst>
              <a:path w="1447800" h="329499">
                <a:moveTo>
                  <a:pt x="0" y="0"/>
                </a:moveTo>
                <a:lnTo>
                  <a:pt x="1447800" y="0"/>
                </a:lnTo>
                <a:lnTo>
                  <a:pt x="1447800" y="329499"/>
                </a:lnTo>
                <a:lnTo>
                  <a:pt x="0" y="3294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393940" y="5880484"/>
            <a:ext cx="1077595" cy="229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400" spc="465" dirty="0" smtClean="0">
                <a:latin typeface="Arial"/>
                <a:cs typeface="Arial"/>
              </a:rPr>
              <a:t>q	</a:t>
            </a:r>
            <a:r>
              <a:rPr sz="1400" spc="0" dirty="0" smtClean="0">
                <a:latin typeface="Calibri"/>
                <a:cs typeface="Calibri"/>
              </a:rPr>
              <a:t>C</a:t>
            </a:r>
            <a:r>
              <a:rPr lang="en-US" sz="1400" dirty="0" smtClean="0">
                <a:latin typeface="Calibri"/>
                <a:cs typeface="Calibri"/>
              </a:rPr>
              <a:t>hild c</a:t>
            </a:r>
            <a:r>
              <a:rPr sz="1400" spc="0" dirty="0" smtClean="0">
                <a:latin typeface="Calibri"/>
                <a:cs typeface="Calibri"/>
              </a:rPr>
              <a:t>lass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77000" y="5772635"/>
            <a:ext cx="839350" cy="231849"/>
          </a:xfrm>
          <a:custGeom>
            <a:avLst/>
            <a:gdLst/>
            <a:ahLst/>
            <a:cxnLst/>
            <a:rect l="l" t="t" r="r" b="b"/>
            <a:pathLst>
              <a:path w="839350" h="231849">
                <a:moveTo>
                  <a:pt x="112222" y="41593"/>
                </a:moveTo>
                <a:lnTo>
                  <a:pt x="72792" y="41593"/>
                </a:lnTo>
                <a:lnTo>
                  <a:pt x="837049" y="231849"/>
                </a:lnTo>
                <a:lnTo>
                  <a:pt x="839350" y="222606"/>
                </a:lnTo>
                <a:lnTo>
                  <a:pt x="112222" y="41593"/>
                </a:lnTo>
                <a:close/>
              </a:path>
              <a:path w="839350" h="231849">
                <a:moveTo>
                  <a:pt x="83146" y="0"/>
                </a:moveTo>
                <a:lnTo>
                  <a:pt x="0" y="18563"/>
                </a:lnTo>
                <a:lnTo>
                  <a:pt x="64739" y="73943"/>
                </a:lnTo>
                <a:lnTo>
                  <a:pt x="72792" y="41593"/>
                </a:lnTo>
                <a:lnTo>
                  <a:pt x="112222" y="41593"/>
                </a:lnTo>
                <a:lnTo>
                  <a:pt x="75093" y="32350"/>
                </a:lnTo>
                <a:lnTo>
                  <a:pt x="83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2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2" rIns="0" bIns="0" rtlCol="0">
            <a:noAutofit/>
          </a:bodyPr>
          <a:lstStyle/>
          <a:p>
            <a:pPr marL="1816100">
              <a:lnSpc>
                <a:spcPct val="100000"/>
              </a:lnSpc>
            </a:pPr>
            <a:r>
              <a:rPr sz="4400" dirty="0" smtClean="0">
                <a:latin typeface="Calibri"/>
                <a:cs typeface="Calibri"/>
              </a:rPr>
              <a:t>Inh</a:t>
            </a:r>
            <a:r>
              <a:rPr sz="4400" spc="-10" dirty="0" smtClean="0">
                <a:latin typeface="Calibri"/>
                <a:cs typeface="Calibri"/>
              </a:rPr>
              <a:t>e</a:t>
            </a:r>
            <a:r>
              <a:rPr sz="4400" spc="0" dirty="0" smtClean="0">
                <a:latin typeface="Calibri"/>
                <a:cs typeface="Calibri"/>
              </a:rPr>
              <a:t>ri</a:t>
            </a:r>
            <a:r>
              <a:rPr sz="4400" spc="-55" dirty="0" smtClean="0">
                <a:latin typeface="Calibri"/>
                <a:cs typeface="Calibri"/>
              </a:rPr>
              <a:t>t</a:t>
            </a:r>
            <a:r>
              <a:rPr sz="4400" spc="0" dirty="0" smtClean="0">
                <a:latin typeface="Calibri"/>
                <a:cs typeface="Calibri"/>
              </a:rPr>
              <a:t>an</a:t>
            </a:r>
            <a:r>
              <a:rPr sz="4400" spc="-5" dirty="0" smtClean="0">
                <a:latin typeface="Calibri"/>
                <a:cs typeface="Calibri"/>
              </a:rPr>
              <a:t>c</a:t>
            </a:r>
            <a:r>
              <a:rPr sz="4400" spc="-25" dirty="0" smtClean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742"/>
            <a:ext cx="7928609" cy="424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270"/>
              </a:lnSpc>
              <a:buFont typeface="Arial"/>
              <a:buChar char="•"/>
              <a:tabLst>
                <a:tab pos="354965" algn="l"/>
              </a:tabLst>
            </a:pPr>
            <a:r>
              <a:rPr sz="3000" spc="-20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nh</a:t>
            </a:r>
            <a:r>
              <a:rPr sz="3000" spc="-10" dirty="0" smtClean="0">
                <a:latin typeface="Calibri"/>
                <a:cs typeface="Calibri"/>
              </a:rPr>
              <a:t>e</a:t>
            </a:r>
            <a:r>
              <a:rPr sz="3000" spc="-15" dirty="0" smtClean="0">
                <a:latin typeface="Calibri"/>
                <a:cs typeface="Calibri"/>
              </a:rPr>
              <a:t>r</a:t>
            </a:r>
            <a:r>
              <a:rPr sz="3000" spc="-5" dirty="0" smtClean="0">
                <a:latin typeface="Calibri"/>
                <a:cs typeface="Calibri"/>
              </a:rPr>
              <a:t>i</a:t>
            </a:r>
            <a:r>
              <a:rPr sz="3000" spc="-55" dirty="0" smtClean="0">
                <a:latin typeface="Calibri"/>
                <a:cs typeface="Calibri"/>
              </a:rPr>
              <a:t>t</a:t>
            </a:r>
            <a:r>
              <a:rPr sz="3000" spc="0" dirty="0" smtClean="0">
                <a:latin typeface="Calibri"/>
                <a:cs typeface="Calibri"/>
              </a:rPr>
              <a:t>an</a:t>
            </a:r>
            <a:r>
              <a:rPr sz="3000" spc="-10" dirty="0" smtClean="0">
                <a:latin typeface="Calibri"/>
                <a:cs typeface="Calibri"/>
              </a:rPr>
              <a:t>c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-5" dirty="0" smtClean="0">
                <a:latin typeface="Calibri"/>
                <a:cs typeface="Calibri"/>
              </a:rPr>
              <a:t>i</a:t>
            </a:r>
            <a:r>
              <a:rPr sz="3000" spc="0" dirty="0" smtClean="0">
                <a:latin typeface="Calibri"/>
                <a:cs typeface="Calibri"/>
              </a:rPr>
              <a:t>s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t</a:t>
            </a:r>
            <a:r>
              <a:rPr sz="3000" spc="-20" dirty="0" smtClean="0">
                <a:latin typeface="Calibri"/>
                <a:cs typeface="Calibri"/>
              </a:rPr>
              <a:t>he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p</a:t>
            </a:r>
            <a:r>
              <a:rPr sz="3000" spc="-45" dirty="0" smtClean="0">
                <a:latin typeface="Calibri"/>
                <a:cs typeface="Calibri"/>
              </a:rPr>
              <a:t>r</a:t>
            </a:r>
            <a:r>
              <a:rPr sz="3000" spc="5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ce</a:t>
            </a:r>
            <a:r>
              <a:rPr sz="3000" spc="0" dirty="0" smtClean="0">
                <a:latin typeface="Calibri"/>
                <a:cs typeface="Calibri"/>
              </a:rPr>
              <a:t>ss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by </a:t>
            </a:r>
            <a:r>
              <a:rPr sz="3000" spc="-20" dirty="0" smtClean="0">
                <a:latin typeface="Calibri"/>
                <a:cs typeface="Calibri"/>
              </a:rPr>
              <a:t>w</a:t>
            </a:r>
            <a:r>
              <a:rPr sz="3000" spc="0" dirty="0" smtClean="0">
                <a:latin typeface="Calibri"/>
                <a:cs typeface="Calibri"/>
              </a:rPr>
              <a:t>h</a:t>
            </a:r>
            <a:r>
              <a:rPr sz="3000" spc="-5" dirty="0" smtClean="0">
                <a:latin typeface="Calibri"/>
                <a:cs typeface="Calibri"/>
              </a:rPr>
              <a:t>i</a:t>
            </a:r>
            <a:r>
              <a:rPr sz="3000" spc="-25" dirty="0" smtClean="0">
                <a:latin typeface="Calibri"/>
                <a:cs typeface="Calibri"/>
              </a:rPr>
              <a:t>c</a:t>
            </a:r>
            <a:r>
              <a:rPr sz="3000" spc="0" dirty="0" smtClean="0">
                <a:latin typeface="Calibri"/>
                <a:cs typeface="Calibri"/>
              </a:rPr>
              <a:t>h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a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20" dirty="0" smtClean="0">
                <a:latin typeface="Calibri"/>
                <a:cs typeface="Calibri"/>
              </a:rPr>
              <a:t>n</a:t>
            </a:r>
            <a:r>
              <a:rPr sz="3000" spc="-35" dirty="0" smtClean="0">
                <a:latin typeface="Calibri"/>
                <a:cs typeface="Calibri"/>
              </a:rPr>
              <a:t>e</a:t>
            </a:r>
            <a:r>
              <a:rPr sz="3000" spc="-25" dirty="0" smtClean="0">
                <a:latin typeface="Calibri"/>
                <a:cs typeface="Calibri"/>
              </a:rPr>
              <a:t>w c</a:t>
            </a:r>
            <a:r>
              <a:rPr sz="3000" spc="-5" dirty="0" smtClean="0">
                <a:latin typeface="Calibri"/>
                <a:cs typeface="Calibri"/>
              </a:rPr>
              <a:t>l</a:t>
            </a:r>
            <a:r>
              <a:rPr sz="3000" spc="0" dirty="0" smtClean="0">
                <a:latin typeface="Calibri"/>
                <a:cs typeface="Calibri"/>
              </a:rPr>
              <a:t>ass</a:t>
            </a:r>
            <a:r>
              <a:rPr sz="3000" spc="-5" dirty="0" smtClean="0">
                <a:latin typeface="Calibri"/>
                <a:cs typeface="Calibri"/>
              </a:rPr>
              <a:t> i</a:t>
            </a:r>
            <a:r>
              <a:rPr sz="3000" spc="0" dirty="0" smtClean="0">
                <a:latin typeface="Calibri"/>
                <a:cs typeface="Calibri"/>
              </a:rPr>
              <a:t>s </a:t>
            </a:r>
            <a:r>
              <a:rPr sz="3000" spc="-25" dirty="0" smtClean="0">
                <a:latin typeface="Calibri"/>
                <a:cs typeface="Calibri"/>
              </a:rPr>
              <a:t>c</a:t>
            </a:r>
            <a:r>
              <a:rPr sz="3000" spc="-50" dirty="0" smtClean="0">
                <a:latin typeface="Calibri"/>
                <a:cs typeface="Calibri"/>
              </a:rPr>
              <a:t>r</a:t>
            </a:r>
            <a:r>
              <a:rPr sz="3000" spc="-25" dirty="0" smtClean="0">
                <a:latin typeface="Calibri"/>
                <a:cs typeface="Calibri"/>
              </a:rPr>
              <a:t>e</a:t>
            </a:r>
            <a:r>
              <a:rPr sz="3000" spc="-30" dirty="0" smtClean="0">
                <a:latin typeface="Calibri"/>
                <a:cs typeface="Calibri"/>
              </a:rPr>
              <a:t>a</a:t>
            </a:r>
            <a:r>
              <a:rPr sz="3000" spc="-45" dirty="0" smtClean="0">
                <a:latin typeface="Calibri"/>
                <a:cs typeface="Calibri"/>
              </a:rPr>
              <a:t>t</a:t>
            </a:r>
            <a:r>
              <a:rPr sz="3000" spc="-25" dirty="0" smtClean="0">
                <a:latin typeface="Calibri"/>
                <a:cs typeface="Calibri"/>
              </a:rPr>
              <a:t>e</a:t>
            </a:r>
            <a:r>
              <a:rPr sz="3000" spc="0" dirty="0" smtClean="0">
                <a:latin typeface="Calibri"/>
                <a:cs typeface="Calibri"/>
              </a:rPr>
              <a:t>d</a:t>
            </a:r>
            <a:r>
              <a:rPr sz="3000" spc="-5" dirty="0" smtClean="0">
                <a:latin typeface="Calibri"/>
                <a:cs typeface="Calibri"/>
              </a:rPr>
              <a:t> f</a:t>
            </a:r>
            <a:r>
              <a:rPr sz="3000" spc="-60" dirty="0" smtClean="0">
                <a:latin typeface="Calibri"/>
                <a:cs typeface="Calibri"/>
              </a:rPr>
              <a:t>r</a:t>
            </a:r>
            <a:r>
              <a:rPr sz="3000" spc="5" dirty="0" smtClean="0">
                <a:latin typeface="Calibri"/>
                <a:cs typeface="Calibri"/>
              </a:rPr>
              <a:t>o</a:t>
            </a:r>
            <a:r>
              <a:rPr sz="3000" spc="-25" dirty="0" smtClean="0">
                <a:latin typeface="Calibri"/>
                <a:cs typeface="Calibri"/>
              </a:rPr>
              <a:t>m ano</a:t>
            </a:r>
            <a:r>
              <a:rPr sz="3000" spc="-15" dirty="0" smtClean="0">
                <a:latin typeface="Calibri"/>
                <a:cs typeface="Calibri"/>
              </a:rPr>
              <a:t>t</a:t>
            </a:r>
            <a:r>
              <a:rPr sz="3000" spc="-20" dirty="0" smtClean="0">
                <a:latin typeface="Calibri"/>
                <a:cs typeface="Calibri"/>
              </a:rPr>
              <a:t>h</a:t>
            </a:r>
            <a:r>
              <a:rPr sz="3000" spc="-25" dirty="0" smtClean="0">
                <a:latin typeface="Calibri"/>
                <a:cs typeface="Calibri"/>
              </a:rPr>
              <a:t>e</a:t>
            </a:r>
            <a:r>
              <a:rPr sz="3000" spc="-15" dirty="0" smtClean="0">
                <a:latin typeface="Calibri"/>
                <a:cs typeface="Calibri"/>
              </a:rPr>
              <a:t>r </a:t>
            </a:r>
            <a:r>
              <a:rPr sz="3000" spc="-10" dirty="0" smtClean="0">
                <a:latin typeface="Calibri"/>
                <a:cs typeface="Calibri"/>
              </a:rPr>
              <a:t>c</a:t>
            </a:r>
            <a:r>
              <a:rPr sz="3000" spc="-5" dirty="0" smtClean="0">
                <a:latin typeface="Calibri"/>
                <a:cs typeface="Calibri"/>
              </a:rPr>
              <a:t>la</a:t>
            </a:r>
            <a:r>
              <a:rPr sz="3000" spc="0" dirty="0" smtClean="0">
                <a:latin typeface="Calibri"/>
                <a:cs typeface="Calibri"/>
              </a:rPr>
              <a:t>ss</a:t>
            </a:r>
            <a:endParaRPr sz="3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 smtClean="0">
                <a:latin typeface="Calibri"/>
                <a:cs typeface="Calibri"/>
              </a:rPr>
              <a:t>Th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e</a:t>
            </a:r>
            <a:r>
              <a:rPr sz="2600" spc="-20" dirty="0" smtClean="0">
                <a:latin typeface="Calibri"/>
                <a:cs typeface="Calibri"/>
              </a:rPr>
              <a:t>w </a:t>
            </a:r>
            <a:r>
              <a:rPr sz="2600" spc="-15" dirty="0" smtClean="0">
                <a:latin typeface="Calibri"/>
                <a:cs typeface="Calibri"/>
              </a:rPr>
              <a:t>cla</a:t>
            </a:r>
            <a:r>
              <a:rPr sz="2600" spc="-5" dirty="0" smtClean="0">
                <a:latin typeface="Calibri"/>
                <a:cs typeface="Calibri"/>
              </a:rPr>
              <a:t>s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40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all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 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2600" i="1" spc="-20" dirty="0" smtClean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600" i="1" spc="-15" dirty="0" smtClean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600" i="1" spc="-15" dirty="0" smtClean="0">
                <a:solidFill>
                  <a:srgbClr val="0070C0"/>
                </a:solidFill>
                <a:latin typeface="Calibri"/>
                <a:cs typeface="Calibri"/>
              </a:rPr>
              <a:t>v</a:t>
            </a:r>
            <a:r>
              <a:rPr sz="2600" i="1" spc="-20" dirty="0" smtClean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d </a:t>
            </a:r>
            <a:r>
              <a:rPr sz="2600" i="1" spc="5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lass </a:t>
            </a:r>
            <a:r>
              <a:rPr sz="2600" i="1" spc="-15" dirty="0" smtClean="0">
                <a:latin typeface="Calibri"/>
                <a:cs typeface="Calibri"/>
              </a:rPr>
              <a:t>or</a:t>
            </a:r>
            <a:r>
              <a:rPr sz="2600" i="1" spc="-5" dirty="0" smtClean="0">
                <a:latin typeface="Calibri"/>
                <a:cs typeface="Calibri"/>
              </a:rPr>
              <a:t> 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sub</a:t>
            </a:r>
            <a:r>
              <a:rPr sz="2600" i="1" spc="5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lass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 smtClean="0">
                <a:latin typeface="Calibri"/>
                <a:cs typeface="Calibri"/>
              </a:rPr>
              <a:t>Th</a:t>
            </a:r>
            <a:r>
              <a:rPr sz="2600" spc="0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15" dirty="0" smtClean="0">
                <a:latin typeface="Calibri"/>
                <a:cs typeface="Calibri"/>
              </a:rPr>
              <a:t>gi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al </a:t>
            </a:r>
            <a:r>
              <a:rPr sz="2600" spc="-15" dirty="0" smtClean="0">
                <a:latin typeface="Calibri"/>
                <a:cs typeface="Calibri"/>
              </a:rPr>
              <a:t>cla</a:t>
            </a:r>
            <a:r>
              <a:rPr sz="2600" spc="-5" dirty="0" smtClean="0">
                <a:latin typeface="Calibri"/>
                <a:cs typeface="Calibri"/>
              </a:rPr>
              <a:t>s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40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all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t</a:t>
            </a:r>
            <a:r>
              <a:rPr sz="2600" spc="-5" dirty="0" smtClean="0">
                <a:latin typeface="Calibri"/>
                <a:cs typeface="Calibri"/>
              </a:rPr>
              <a:t>h</a:t>
            </a:r>
            <a:r>
              <a:rPr sz="2600" spc="-1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base</a:t>
            </a:r>
            <a:r>
              <a:rPr sz="2600" i="1" spc="-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00" i="1" spc="5" dirty="0" smtClean="0">
                <a:solidFill>
                  <a:srgbClr val="0070C0"/>
                </a:solidFill>
                <a:latin typeface="Calibri"/>
                <a:cs typeface="Calibri"/>
              </a:rPr>
              <a:t>cl</a:t>
            </a:r>
            <a:r>
              <a:rPr sz="2600" i="1" spc="-5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600" i="1" spc="-5" dirty="0" smtClean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600" i="1" spc="-10" dirty="0" smtClean="0">
                <a:latin typeface="Calibri"/>
                <a:cs typeface="Calibri"/>
              </a:rPr>
              <a:t>, </a:t>
            </a:r>
            <a:r>
              <a:rPr sz="2600" i="1" spc="-10" dirty="0" smtClean="0">
                <a:solidFill>
                  <a:srgbClr val="0070C0"/>
                </a:solidFill>
                <a:latin typeface="Calibri"/>
                <a:cs typeface="Calibri"/>
              </a:rPr>
              <a:t>pa</a:t>
            </a:r>
            <a:r>
              <a:rPr sz="2600" i="1" spc="-15" dirty="0" smtClean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600" i="1" spc="-20" dirty="0" smtClean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600" i="1" spc="-25" dirty="0" smtClean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600" i="1" spc="-10" dirty="0" smtClean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2600" i="1" spc="5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lass</a:t>
            </a:r>
            <a:endParaRPr sz="2600" dirty="0">
              <a:latin typeface="Calibri"/>
              <a:cs typeface="Calibri"/>
            </a:endParaRPr>
          </a:p>
          <a:p>
            <a:pPr marL="755650">
              <a:lnSpc>
                <a:spcPts val="2800"/>
              </a:lnSpc>
            </a:pPr>
            <a:r>
              <a:rPr sz="2600" i="1" spc="-15" dirty="0" smtClean="0">
                <a:latin typeface="Calibri"/>
                <a:cs typeface="Calibri"/>
              </a:rPr>
              <a:t>or</a:t>
            </a:r>
            <a:r>
              <a:rPr sz="2600" i="1" spc="-5" dirty="0" smtClean="0">
                <a:latin typeface="Calibri"/>
                <a:cs typeface="Calibri"/>
              </a:rPr>
              <a:t> 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sup</a:t>
            </a:r>
            <a:r>
              <a:rPr sz="2600" i="1" spc="-5" dirty="0" smtClean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600" i="1" spc="-15" dirty="0" smtClean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600" i="1" spc="5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600" i="1" spc="0" dirty="0" smtClean="0">
                <a:solidFill>
                  <a:srgbClr val="0070C0"/>
                </a:solidFill>
                <a:latin typeface="Calibri"/>
                <a:cs typeface="Calibri"/>
              </a:rPr>
              <a:t>lass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 smtClean="0">
                <a:latin typeface="Calibri"/>
                <a:cs typeface="Calibri"/>
              </a:rPr>
              <a:t>T</a:t>
            </a:r>
            <a:r>
              <a:rPr sz="3000" spc="-20" dirty="0" smtClean="0">
                <a:latin typeface="Calibri"/>
                <a:cs typeface="Calibri"/>
              </a:rPr>
              <a:t>he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sz="3000" spc="0" dirty="0" smtClean="0">
                <a:latin typeface="Calibri"/>
                <a:cs typeface="Calibri"/>
              </a:rPr>
              <a:t>sub</a:t>
            </a:r>
            <a:r>
              <a:rPr sz="3000" spc="-10" dirty="0" smtClean="0">
                <a:latin typeface="Calibri"/>
                <a:cs typeface="Calibri"/>
              </a:rPr>
              <a:t>c</a:t>
            </a:r>
            <a:r>
              <a:rPr sz="3000" spc="-5" dirty="0" smtClean="0">
                <a:latin typeface="Calibri"/>
                <a:cs typeface="Calibri"/>
              </a:rPr>
              <a:t>l</a:t>
            </a:r>
            <a:r>
              <a:rPr sz="3000" spc="0" dirty="0" smtClean="0">
                <a:latin typeface="Calibri"/>
                <a:cs typeface="Calibri"/>
              </a:rPr>
              <a:t>ass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3"/>
              </a:spcBef>
              <a:buFont typeface="Arial"/>
              <a:buChar char="•"/>
            </a:pPr>
            <a:endParaRPr sz="650" dirty="0"/>
          </a:p>
          <a:p>
            <a:pPr marL="755650" marR="375920" lvl="1" indent="-285750">
              <a:lnSpc>
                <a:spcPts val="28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30" dirty="0" smtClean="0">
                <a:latin typeface="Calibri"/>
                <a:cs typeface="Calibri"/>
              </a:rPr>
              <a:t>W</a:t>
            </a:r>
            <a:r>
              <a:rPr sz="2600" spc="0" dirty="0" smtClean="0">
                <a:latin typeface="Calibri"/>
                <a:cs typeface="Calibri"/>
              </a:rPr>
              <a:t>ill a</a:t>
            </a:r>
            <a:r>
              <a:rPr sz="2600" spc="-5" dirty="0" smtClean="0">
                <a:latin typeface="Calibri"/>
                <a:cs typeface="Calibri"/>
              </a:rPr>
              <a:t>u</a:t>
            </a:r>
            <a:r>
              <a:rPr sz="2600" spc="-30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30" dirty="0" smtClean="0">
                <a:latin typeface="Calibri"/>
                <a:cs typeface="Calibri"/>
              </a:rPr>
              <a:t>m</a:t>
            </a:r>
            <a:r>
              <a:rPr sz="2600" spc="-20" dirty="0" smtClean="0">
                <a:latin typeface="Calibri"/>
                <a:cs typeface="Calibri"/>
              </a:rPr>
              <a:t>a</a:t>
            </a:r>
            <a:r>
              <a:rPr sz="2600" spc="-10" dirty="0" smtClean="0">
                <a:latin typeface="Calibri"/>
                <a:cs typeface="Calibri"/>
              </a:rPr>
              <a:t>ti</a:t>
            </a:r>
            <a:r>
              <a:rPr sz="2600" spc="-40" dirty="0" smtClean="0">
                <a:latin typeface="Calibri"/>
                <a:cs typeface="Calibri"/>
              </a:rPr>
              <a:t>c</a:t>
            </a:r>
            <a:r>
              <a:rPr sz="2600" spc="0" dirty="0" smtClean="0">
                <a:latin typeface="Calibri"/>
                <a:cs typeface="Calibri"/>
              </a:rPr>
              <a:t>all</a:t>
            </a:r>
            <a:r>
              <a:rPr sz="2600" spc="-15" dirty="0" smtClean="0">
                <a:latin typeface="Calibri"/>
                <a:cs typeface="Calibri"/>
              </a:rPr>
              <a:t>y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5" dirty="0" smtClean="0">
                <a:latin typeface="Calibri"/>
                <a:cs typeface="Calibri"/>
              </a:rPr>
              <a:t>nh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-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10" dirty="0" smtClean="0">
                <a:latin typeface="Calibri"/>
                <a:cs typeface="Calibri"/>
              </a:rPr>
              <a:t>t </a:t>
            </a:r>
            <a:r>
              <a:rPr sz="2600" spc="-10" dirty="0" smtClean="0">
                <a:solidFill>
                  <a:srgbClr val="C00000"/>
                </a:solidFill>
                <a:latin typeface="Calibri"/>
                <a:cs typeface="Calibri"/>
              </a:rPr>
              <a:t>all </a:t>
            </a:r>
            <a:r>
              <a:rPr sz="2600" spc="-30" dirty="0" smtClean="0">
                <a:latin typeface="Calibri"/>
                <a:cs typeface="Calibri"/>
              </a:rPr>
              <a:t>m</a:t>
            </a:r>
            <a:r>
              <a:rPr sz="2600" spc="-3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t</a:t>
            </a:r>
            <a:r>
              <a:rPr sz="2600" spc="-5" dirty="0" smtClean="0">
                <a:latin typeface="Calibri"/>
                <a:cs typeface="Calibri"/>
              </a:rPr>
              <a:t>h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5" dirty="0" smtClean="0">
                <a:latin typeface="Calibri"/>
                <a:cs typeface="Calibri"/>
              </a:rPr>
              <a:t>d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s</a:t>
            </a:r>
            <a:r>
              <a:rPr sz="2600" spc="-40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-15" dirty="0" smtClean="0">
                <a:latin typeface="Calibri"/>
                <a:cs typeface="Calibri"/>
              </a:rPr>
              <a:t>ce</a:t>
            </a:r>
            <a:r>
              <a:rPr sz="2600" spc="-10" dirty="0" smtClean="0">
                <a:latin typeface="Calibri"/>
                <a:cs typeface="Calibri"/>
              </a:rPr>
              <a:t> a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35" dirty="0" smtClean="0">
                <a:latin typeface="Calibri"/>
                <a:cs typeface="Calibri"/>
              </a:rPr>
              <a:t>s</a:t>
            </a:r>
            <a:r>
              <a:rPr sz="2600" spc="-40" dirty="0" smtClean="0">
                <a:latin typeface="Calibri"/>
                <a:cs typeface="Calibri"/>
              </a:rPr>
              <a:t>t</a:t>
            </a:r>
            <a:r>
              <a:rPr sz="2600" spc="-20" dirty="0" smtClean="0">
                <a:latin typeface="Calibri"/>
                <a:cs typeface="Calibri"/>
              </a:rPr>
              <a:t>a</a:t>
            </a:r>
            <a:r>
              <a:rPr sz="2600" spc="-10" dirty="0" smtClean="0">
                <a:latin typeface="Calibri"/>
                <a:cs typeface="Calibri"/>
              </a:rPr>
              <a:t>ti</a:t>
            </a:r>
            <a:r>
              <a:rPr sz="2600" spc="-15" dirty="0" smtClean="0">
                <a:latin typeface="Calibri"/>
                <a:cs typeface="Calibri"/>
              </a:rPr>
              <a:t>c </a:t>
            </a:r>
            <a:r>
              <a:rPr sz="2600" spc="-55" dirty="0" smtClean="0">
                <a:latin typeface="Calibri"/>
                <a:cs typeface="Calibri"/>
              </a:rPr>
              <a:t>v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ia</a:t>
            </a:r>
            <a:r>
              <a:rPr sz="2600" spc="-5" dirty="0" smtClean="0">
                <a:latin typeface="Calibri"/>
                <a:cs typeface="Calibri"/>
              </a:rPr>
              <a:t>b</a:t>
            </a:r>
            <a:r>
              <a:rPr sz="2600" spc="0" dirty="0" smtClean="0">
                <a:latin typeface="Calibri"/>
                <a:cs typeface="Calibri"/>
              </a:rPr>
              <a:t>l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f</a:t>
            </a:r>
            <a:r>
              <a:rPr sz="2600" spc="-50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25" dirty="0" smtClean="0">
                <a:latin typeface="Calibri"/>
                <a:cs typeface="Calibri"/>
              </a:rPr>
              <a:t>m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t</a:t>
            </a:r>
            <a:r>
              <a:rPr sz="2600" spc="-5" dirty="0" smtClean="0">
                <a:latin typeface="Calibri"/>
                <a:cs typeface="Calibri"/>
              </a:rPr>
              <a:t>h</a:t>
            </a:r>
            <a:r>
              <a:rPr sz="2600" spc="-1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5" dirty="0" smtClean="0">
                <a:latin typeface="Calibri"/>
                <a:cs typeface="Calibri"/>
              </a:rPr>
              <a:t>sup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-45" dirty="0" smtClean="0">
                <a:latin typeface="Calibri"/>
                <a:cs typeface="Calibri"/>
              </a:rPr>
              <a:t>r</a:t>
            </a:r>
            <a:r>
              <a:rPr sz="2600" spc="-15" dirty="0" smtClean="0">
                <a:latin typeface="Calibri"/>
                <a:cs typeface="Calibri"/>
              </a:rPr>
              <a:t>cla</a:t>
            </a:r>
            <a:r>
              <a:rPr sz="2600" spc="-5" dirty="0" smtClean="0">
                <a:latin typeface="Calibri"/>
                <a:cs typeface="Calibri"/>
              </a:rPr>
              <a:t>ss.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0" dirty="0" smtClean="0">
                <a:latin typeface="Calibri"/>
                <a:cs typeface="Calibri"/>
              </a:rPr>
              <a:t>Can</a:t>
            </a:r>
            <a:r>
              <a:rPr sz="2600" spc="-5" dirty="0" smtClean="0">
                <a:latin typeface="Calibri"/>
                <a:cs typeface="Calibri"/>
              </a:rPr>
              <a:t> d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-15" dirty="0" smtClean="0">
                <a:latin typeface="Calibri"/>
                <a:cs typeface="Calibri"/>
              </a:rPr>
              <a:t>cla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-1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30" dirty="0" smtClean="0">
                <a:latin typeface="Calibri"/>
                <a:cs typeface="Calibri"/>
              </a:rPr>
              <a:t>m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40" dirty="0" smtClean="0">
                <a:latin typeface="Calibri"/>
                <a:cs typeface="Calibri"/>
              </a:rPr>
              <a:t>r</a:t>
            </a:r>
            <a:r>
              <a:rPr sz="2600" spc="-1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i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-35" dirty="0" smtClean="0">
                <a:latin typeface="Calibri"/>
                <a:cs typeface="Calibri"/>
              </a:rPr>
              <a:t>s</a:t>
            </a:r>
            <a:r>
              <a:rPr sz="2600" spc="-40" dirty="0" smtClean="0">
                <a:latin typeface="Calibri"/>
                <a:cs typeface="Calibri"/>
              </a:rPr>
              <a:t>t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-15" dirty="0" smtClean="0">
                <a:latin typeface="Calibri"/>
                <a:cs typeface="Calibri"/>
              </a:rPr>
              <a:t>ce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55" dirty="0" smtClean="0">
                <a:latin typeface="Calibri"/>
                <a:cs typeface="Calibri"/>
              </a:rPr>
              <a:t>v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r</a:t>
            </a:r>
            <a:r>
              <a:rPr sz="2600" spc="0" dirty="0" smtClean="0">
                <a:latin typeface="Calibri"/>
                <a:cs typeface="Calibri"/>
              </a:rPr>
              <a:t>ia</a:t>
            </a:r>
            <a:r>
              <a:rPr sz="2600" spc="-5" dirty="0" smtClean="0">
                <a:latin typeface="Calibri"/>
                <a:cs typeface="Calibri"/>
              </a:rPr>
              <a:t>b</a:t>
            </a:r>
            <a:r>
              <a:rPr sz="2600" spc="0" dirty="0" smtClean="0">
                <a:latin typeface="Calibri"/>
                <a:cs typeface="Calibri"/>
              </a:rPr>
              <a:t>l</a:t>
            </a:r>
            <a:r>
              <a:rPr sz="2600" spc="-25" dirty="0" smtClean="0">
                <a:latin typeface="Calibri"/>
                <a:cs typeface="Calibri"/>
              </a:rPr>
              <a:t>e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0" dirty="0" smtClean="0">
                <a:latin typeface="Calibri"/>
                <a:cs typeface="Calibri"/>
              </a:rPr>
              <a:t>a</a:t>
            </a:r>
            <a:r>
              <a:rPr sz="2600" spc="-5" dirty="0" smtClean="0">
                <a:latin typeface="Calibri"/>
                <a:cs typeface="Calibri"/>
              </a:rPr>
              <a:t>n</a:t>
            </a:r>
            <a:r>
              <a:rPr sz="2600" spc="0" dirty="0" smtClean="0">
                <a:latin typeface="Calibri"/>
                <a:cs typeface="Calibri"/>
              </a:rPr>
              <a:t>d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sz="2600" spc="-30" dirty="0" smtClean="0">
                <a:latin typeface="Calibri"/>
                <a:cs typeface="Calibri"/>
              </a:rPr>
              <a:t>m</a:t>
            </a:r>
            <a:r>
              <a:rPr sz="2600" spc="-35" dirty="0" smtClean="0">
                <a:latin typeface="Calibri"/>
                <a:cs typeface="Calibri"/>
              </a:rPr>
              <a:t>e</a:t>
            </a:r>
            <a:r>
              <a:rPr sz="2600" spc="-10" dirty="0" smtClean="0">
                <a:latin typeface="Calibri"/>
                <a:cs typeface="Calibri"/>
              </a:rPr>
              <a:t>t</a:t>
            </a:r>
            <a:r>
              <a:rPr sz="2600" spc="-5" dirty="0" smtClean="0">
                <a:latin typeface="Calibri"/>
                <a:cs typeface="Calibri"/>
              </a:rPr>
              <a:t>h</a:t>
            </a:r>
            <a:r>
              <a:rPr sz="2600" spc="0" dirty="0" smtClean="0">
                <a:latin typeface="Calibri"/>
                <a:cs typeface="Calibri"/>
              </a:rPr>
              <a:t>o</a:t>
            </a:r>
            <a:r>
              <a:rPr sz="2600" spc="-5" dirty="0" smtClean="0">
                <a:latin typeface="Calibri"/>
                <a:cs typeface="Calibri"/>
              </a:rPr>
              <a:t>d</a:t>
            </a:r>
            <a:r>
              <a:rPr sz="2600" spc="0" dirty="0" smtClean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2371</Words>
  <Application>Microsoft Office PowerPoint</Application>
  <PresentationFormat>화면 슬라이드 쇼(4:3)</PresentationFormat>
  <Paragraphs>614</Paragraphs>
  <Slides>54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7" baseType="lpstr">
      <vt:lpstr>Hack</vt:lpstr>
      <vt:lpstr>Ubuntu Condensed</vt:lpstr>
      <vt:lpstr>맑은 고딕</vt:lpstr>
      <vt:lpstr>Arial</vt:lpstr>
      <vt:lpstr>Calibri</vt:lpstr>
      <vt:lpstr>Consolas</vt:lpstr>
      <vt:lpstr>Courier New</vt:lpstr>
      <vt:lpstr>Lucida Console</vt:lpstr>
      <vt:lpstr>Symbol</vt:lpstr>
      <vt:lpstr>Times</vt:lpstr>
      <vt:lpstr>Times New Roman</vt:lpstr>
      <vt:lpstr>Verdana</vt:lpstr>
      <vt:lpstr>Office Theme</vt:lpstr>
      <vt:lpstr>PowerPoint 프레젠테이션</vt:lpstr>
      <vt:lpstr>Content</vt:lpstr>
      <vt:lpstr>Inheritance - Motivation</vt:lpstr>
      <vt:lpstr>Inheritance - Motivation</vt:lpstr>
      <vt:lpstr>PowerPoint 프레젠테이션</vt:lpstr>
      <vt:lpstr>PowerPoint 프레젠테이션</vt:lpstr>
      <vt:lpstr>Inheritance - Motivation</vt:lpstr>
      <vt:lpstr>PowerPoint 프레젠테이션</vt:lpstr>
      <vt:lpstr>Inheritance</vt:lpstr>
      <vt:lpstr>Inheritance code</vt:lpstr>
      <vt:lpstr>About extends</vt:lpstr>
      <vt:lpstr>Inheritance</vt:lpstr>
      <vt:lpstr>Inheritance</vt:lpstr>
      <vt:lpstr>Is a   VS   Has a</vt:lpstr>
      <vt:lpstr>Self Test1</vt:lpstr>
      <vt:lpstr>Overriding</vt:lpstr>
      <vt:lpstr>Simple Example</vt:lpstr>
      <vt:lpstr>Simple Example</vt:lpstr>
      <vt:lpstr>The Pet Class</vt:lpstr>
      <vt:lpstr>The Pet Class</vt:lpstr>
      <vt:lpstr>Overriding</vt:lpstr>
      <vt:lpstr>PowerPoint 프레젠테이션</vt:lpstr>
      <vt:lpstr>PowerPoint 프레젠테이션</vt:lpstr>
      <vt:lpstr>The final Modifier</vt:lpstr>
      <vt:lpstr>The final Modifier</vt:lpstr>
      <vt:lpstr>PowerPoint 프레젠테이션</vt:lpstr>
      <vt:lpstr>PowerPoint 프레젠테이션</vt:lpstr>
      <vt:lpstr>PowerPoint 프레젠테이션</vt:lpstr>
      <vt:lpstr>super Constructor</vt:lpstr>
      <vt:lpstr>super Constructor</vt:lpstr>
      <vt:lpstr>super Constructor</vt:lpstr>
      <vt:lpstr>super Constructor</vt:lpstr>
      <vt:lpstr>this Constructor</vt:lpstr>
      <vt:lpstr>The this Constructor</vt:lpstr>
      <vt:lpstr>The this Constructor</vt:lpstr>
      <vt:lpstr>Self Test 3</vt:lpstr>
      <vt:lpstr>Access Modifiers</vt:lpstr>
      <vt:lpstr>The Protected Modifier</vt:lpstr>
      <vt:lpstr>Packages</vt:lpstr>
      <vt:lpstr>PowerPoint 프레젠테이션</vt:lpstr>
      <vt:lpstr>PowerPoint 프레젠테이션</vt:lpstr>
      <vt:lpstr>Access Modifiers</vt:lpstr>
      <vt:lpstr>Changing the Access Permission of an Overridden Method</vt:lpstr>
      <vt:lpstr>Changing the Access Permission of an Overridden Method</vt:lpstr>
      <vt:lpstr>Object class</vt:lpstr>
      <vt:lpstr>Object class</vt:lpstr>
      <vt:lpstr>Better equals Method</vt:lpstr>
      <vt:lpstr>Better equals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CKH</dc:creator>
  <cp:lastModifiedBy>whrhkdghekd@gmail.com</cp:lastModifiedBy>
  <cp:revision>71</cp:revision>
  <dcterms:created xsi:type="dcterms:W3CDTF">2018-04-20T19:43:40Z</dcterms:created>
  <dcterms:modified xsi:type="dcterms:W3CDTF">2019-04-17T18:09:20Z</dcterms:modified>
</cp:coreProperties>
</file>