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321" r:id="rId6"/>
    <p:sldId id="260" r:id="rId7"/>
    <p:sldId id="261" r:id="rId8"/>
    <p:sldId id="319" r:id="rId9"/>
    <p:sldId id="322" r:id="rId10"/>
    <p:sldId id="320" r:id="rId11"/>
    <p:sldId id="262" r:id="rId12"/>
    <p:sldId id="323" r:id="rId13"/>
    <p:sldId id="263" r:id="rId14"/>
    <p:sldId id="264" r:id="rId15"/>
    <p:sldId id="324" r:id="rId16"/>
    <p:sldId id="268" r:id="rId17"/>
    <p:sldId id="269" r:id="rId18"/>
    <p:sldId id="270" r:id="rId19"/>
    <p:sldId id="325" r:id="rId20"/>
    <p:sldId id="271" r:id="rId21"/>
    <p:sldId id="272" r:id="rId22"/>
    <p:sldId id="326" r:id="rId23"/>
    <p:sldId id="273" r:id="rId24"/>
    <p:sldId id="274" r:id="rId25"/>
    <p:sldId id="275" r:id="rId26"/>
    <p:sldId id="276" r:id="rId27"/>
    <p:sldId id="277" r:id="rId28"/>
    <p:sldId id="278" r:id="rId29"/>
    <p:sldId id="328" r:id="rId30"/>
    <p:sldId id="327" r:id="rId31"/>
    <p:sldId id="298" r:id="rId32"/>
    <p:sldId id="300" r:id="rId33"/>
    <p:sldId id="301" r:id="rId34"/>
    <p:sldId id="303" r:id="rId35"/>
    <p:sldId id="332" r:id="rId36"/>
    <p:sldId id="305" r:id="rId37"/>
    <p:sldId id="310" r:id="rId38"/>
    <p:sldId id="333" r:id="rId39"/>
    <p:sldId id="315" r:id="rId40"/>
    <p:sldId id="330" r:id="rId41"/>
    <p:sldId id="316" r:id="rId42"/>
    <p:sldId id="329" r:id="rId4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614B3-B00C-45FB-A687-37A3958ED31D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55ACB7-A862-4F58-A1FB-C256D02868C8}">
      <dgm:prSet phldrT="[텍스트]"/>
      <dgm:spPr/>
      <dgm:t>
        <a:bodyPr/>
        <a:lstStyle/>
        <a:p>
          <a:pPr latinLnBrk="1"/>
          <a:r>
            <a:rPr lang="en-US" altLang="ko-KR" dirty="0"/>
            <a:t>Binding</a:t>
          </a:r>
          <a:endParaRPr lang="ko-KR" altLang="en-US" dirty="0"/>
        </a:p>
      </dgm:t>
    </dgm:pt>
    <dgm:pt modelId="{0D7AB89B-C61E-478B-92BB-2826B017C21D}" type="parTrans" cxnId="{152BCBDF-349C-4FE9-9E7C-27BF99E22625}">
      <dgm:prSet/>
      <dgm:spPr/>
      <dgm:t>
        <a:bodyPr/>
        <a:lstStyle/>
        <a:p>
          <a:pPr latinLnBrk="1"/>
          <a:endParaRPr lang="ko-KR" altLang="en-US"/>
        </a:p>
      </dgm:t>
    </dgm:pt>
    <dgm:pt modelId="{D4383CF9-B073-47E8-B623-7383479059FF}" type="sibTrans" cxnId="{152BCBDF-349C-4FE9-9E7C-27BF99E22625}">
      <dgm:prSet/>
      <dgm:spPr/>
      <dgm:t>
        <a:bodyPr/>
        <a:lstStyle/>
        <a:p>
          <a:pPr latinLnBrk="1"/>
          <a:endParaRPr lang="ko-KR" altLang="en-US"/>
        </a:p>
      </dgm:t>
    </dgm:pt>
    <dgm:pt modelId="{9291270C-5B8F-48AF-9F09-4D2C7335F75F}">
      <dgm:prSet phldrT="[텍스트]"/>
      <dgm:spPr/>
      <dgm:t>
        <a:bodyPr/>
        <a:lstStyle/>
        <a:p>
          <a:pPr latinLnBrk="1"/>
          <a:r>
            <a:rPr lang="en-US" altLang="ko-KR" dirty="0"/>
            <a:t>Static</a:t>
          </a:r>
          <a:endParaRPr lang="ko-KR" altLang="en-US" dirty="0"/>
        </a:p>
      </dgm:t>
    </dgm:pt>
    <dgm:pt modelId="{B1EFAADE-391D-4DC2-8A1B-9EB841615B2D}" type="parTrans" cxnId="{A809065B-DEFC-427A-8A73-2C0DAF78D95C}">
      <dgm:prSet/>
      <dgm:spPr/>
      <dgm:t>
        <a:bodyPr/>
        <a:lstStyle/>
        <a:p>
          <a:pPr latinLnBrk="1"/>
          <a:endParaRPr lang="ko-KR" altLang="en-US"/>
        </a:p>
      </dgm:t>
    </dgm:pt>
    <dgm:pt modelId="{0DBFFE8A-2DD0-4401-A7AA-EE9B1D8E8709}" type="sibTrans" cxnId="{A809065B-DEFC-427A-8A73-2C0DAF78D95C}">
      <dgm:prSet/>
      <dgm:spPr/>
      <dgm:t>
        <a:bodyPr/>
        <a:lstStyle/>
        <a:p>
          <a:pPr latinLnBrk="1"/>
          <a:endParaRPr lang="ko-KR" altLang="en-US"/>
        </a:p>
      </dgm:t>
    </dgm:pt>
    <dgm:pt modelId="{163E59D7-E277-4B51-9FF7-378180D3F176}">
      <dgm:prSet phldrT="[텍스트]"/>
      <dgm:spPr/>
      <dgm:t>
        <a:bodyPr/>
        <a:lstStyle/>
        <a:p>
          <a:pPr latinLnBrk="1"/>
          <a:r>
            <a:rPr lang="en-US" altLang="ko-KR" dirty="0"/>
            <a:t>Dynamic</a:t>
          </a:r>
          <a:endParaRPr lang="ko-KR" altLang="en-US" dirty="0"/>
        </a:p>
      </dgm:t>
    </dgm:pt>
    <dgm:pt modelId="{DE9DF85C-E454-43F1-B20E-2DD44C5DA1AC}" type="parTrans" cxnId="{EC096A8F-5B38-4F34-8013-B5B2B0F2199A}">
      <dgm:prSet/>
      <dgm:spPr/>
      <dgm:t>
        <a:bodyPr/>
        <a:lstStyle/>
        <a:p>
          <a:pPr latinLnBrk="1"/>
          <a:endParaRPr lang="ko-KR" altLang="en-US"/>
        </a:p>
      </dgm:t>
    </dgm:pt>
    <dgm:pt modelId="{53147370-611C-41B3-A97D-41FE7EADB10B}" type="sibTrans" cxnId="{EC096A8F-5B38-4F34-8013-B5B2B0F2199A}">
      <dgm:prSet/>
      <dgm:spPr/>
      <dgm:t>
        <a:bodyPr/>
        <a:lstStyle/>
        <a:p>
          <a:pPr latinLnBrk="1"/>
          <a:endParaRPr lang="ko-KR" altLang="en-US"/>
        </a:p>
      </dgm:t>
    </dgm:pt>
    <dgm:pt modelId="{0FB74AFD-47EE-4531-B258-CFCF20A0AE3F}" type="pres">
      <dgm:prSet presAssocID="{BE8614B3-B00C-45FB-A687-37A3958ED3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BDD3A9-9F9E-4F61-B6CB-3A462B8A44B5}" type="pres">
      <dgm:prSet presAssocID="{E655ACB7-A862-4F58-A1FB-C256D02868C8}" presName="hierRoot1" presStyleCnt="0">
        <dgm:presLayoutVars>
          <dgm:hierBranch val="init"/>
        </dgm:presLayoutVars>
      </dgm:prSet>
      <dgm:spPr/>
    </dgm:pt>
    <dgm:pt modelId="{F6060FD6-3DF6-4732-BC32-04C36C9E9F0F}" type="pres">
      <dgm:prSet presAssocID="{E655ACB7-A862-4F58-A1FB-C256D02868C8}" presName="rootComposite1" presStyleCnt="0"/>
      <dgm:spPr/>
    </dgm:pt>
    <dgm:pt modelId="{59FBC862-3ED7-47FB-826E-7926D4F5FF79}" type="pres">
      <dgm:prSet presAssocID="{E655ACB7-A862-4F58-A1FB-C256D02868C8}" presName="rootText1" presStyleLbl="node0" presStyleIdx="0" presStyleCnt="1">
        <dgm:presLayoutVars>
          <dgm:chPref val="3"/>
        </dgm:presLayoutVars>
      </dgm:prSet>
      <dgm:spPr/>
    </dgm:pt>
    <dgm:pt modelId="{BE5E544C-048E-42D4-933D-0A05EB6F020B}" type="pres">
      <dgm:prSet presAssocID="{E655ACB7-A862-4F58-A1FB-C256D02868C8}" presName="rootConnector1" presStyleLbl="node1" presStyleIdx="0" presStyleCnt="0"/>
      <dgm:spPr/>
    </dgm:pt>
    <dgm:pt modelId="{2C988ABA-2C6A-4FB9-9EF4-B522499B7435}" type="pres">
      <dgm:prSet presAssocID="{E655ACB7-A862-4F58-A1FB-C256D02868C8}" presName="hierChild2" presStyleCnt="0"/>
      <dgm:spPr/>
    </dgm:pt>
    <dgm:pt modelId="{87D84F6A-7073-4DE1-BF61-BEE2AEBE4746}" type="pres">
      <dgm:prSet presAssocID="{B1EFAADE-391D-4DC2-8A1B-9EB841615B2D}" presName="Name37" presStyleLbl="parChTrans1D2" presStyleIdx="0" presStyleCnt="2"/>
      <dgm:spPr/>
    </dgm:pt>
    <dgm:pt modelId="{57F28322-D7E0-4A63-B192-49F09DB95C50}" type="pres">
      <dgm:prSet presAssocID="{9291270C-5B8F-48AF-9F09-4D2C7335F75F}" presName="hierRoot2" presStyleCnt="0">
        <dgm:presLayoutVars>
          <dgm:hierBranch val="init"/>
        </dgm:presLayoutVars>
      </dgm:prSet>
      <dgm:spPr/>
    </dgm:pt>
    <dgm:pt modelId="{A4476711-20A5-4FD7-8371-8C1BB33FE777}" type="pres">
      <dgm:prSet presAssocID="{9291270C-5B8F-48AF-9F09-4D2C7335F75F}" presName="rootComposite" presStyleCnt="0"/>
      <dgm:spPr/>
    </dgm:pt>
    <dgm:pt modelId="{9CEEC42D-5758-4441-911E-2379B6655546}" type="pres">
      <dgm:prSet presAssocID="{9291270C-5B8F-48AF-9F09-4D2C7335F75F}" presName="rootText" presStyleLbl="node2" presStyleIdx="0" presStyleCnt="2">
        <dgm:presLayoutVars>
          <dgm:chPref val="3"/>
        </dgm:presLayoutVars>
      </dgm:prSet>
      <dgm:spPr/>
    </dgm:pt>
    <dgm:pt modelId="{2A1F74BA-FCAF-4CC4-9270-3BFCD0721B03}" type="pres">
      <dgm:prSet presAssocID="{9291270C-5B8F-48AF-9F09-4D2C7335F75F}" presName="rootConnector" presStyleLbl="node2" presStyleIdx="0" presStyleCnt="2"/>
      <dgm:spPr/>
    </dgm:pt>
    <dgm:pt modelId="{2F7D4D58-C16F-4FD0-942D-21BD1259116A}" type="pres">
      <dgm:prSet presAssocID="{9291270C-5B8F-48AF-9F09-4D2C7335F75F}" presName="hierChild4" presStyleCnt="0"/>
      <dgm:spPr/>
    </dgm:pt>
    <dgm:pt modelId="{930CC788-7258-4F51-9534-C2ACD6D4DA19}" type="pres">
      <dgm:prSet presAssocID="{9291270C-5B8F-48AF-9F09-4D2C7335F75F}" presName="hierChild5" presStyleCnt="0"/>
      <dgm:spPr/>
    </dgm:pt>
    <dgm:pt modelId="{5318899E-249C-47FB-9533-6121F0ED9825}" type="pres">
      <dgm:prSet presAssocID="{DE9DF85C-E454-43F1-B20E-2DD44C5DA1AC}" presName="Name37" presStyleLbl="parChTrans1D2" presStyleIdx="1" presStyleCnt="2"/>
      <dgm:spPr/>
    </dgm:pt>
    <dgm:pt modelId="{C943A8F6-DADE-4A68-8ECF-8D7348F96DE7}" type="pres">
      <dgm:prSet presAssocID="{163E59D7-E277-4B51-9FF7-378180D3F176}" presName="hierRoot2" presStyleCnt="0">
        <dgm:presLayoutVars>
          <dgm:hierBranch val="init"/>
        </dgm:presLayoutVars>
      </dgm:prSet>
      <dgm:spPr/>
    </dgm:pt>
    <dgm:pt modelId="{C201918A-9905-4A3F-A597-515BCFE0E657}" type="pres">
      <dgm:prSet presAssocID="{163E59D7-E277-4B51-9FF7-378180D3F176}" presName="rootComposite" presStyleCnt="0"/>
      <dgm:spPr/>
    </dgm:pt>
    <dgm:pt modelId="{45E50C8C-CC36-412E-81B2-3D260545D284}" type="pres">
      <dgm:prSet presAssocID="{163E59D7-E277-4B51-9FF7-378180D3F176}" presName="rootText" presStyleLbl="node2" presStyleIdx="1" presStyleCnt="2">
        <dgm:presLayoutVars>
          <dgm:chPref val="3"/>
        </dgm:presLayoutVars>
      </dgm:prSet>
      <dgm:spPr/>
    </dgm:pt>
    <dgm:pt modelId="{4A9CB543-5CE4-4AA6-B3BD-2C2FE87EBE9C}" type="pres">
      <dgm:prSet presAssocID="{163E59D7-E277-4B51-9FF7-378180D3F176}" presName="rootConnector" presStyleLbl="node2" presStyleIdx="1" presStyleCnt="2"/>
      <dgm:spPr/>
    </dgm:pt>
    <dgm:pt modelId="{387D38D8-4536-40A0-BF04-ABF92D5587F4}" type="pres">
      <dgm:prSet presAssocID="{163E59D7-E277-4B51-9FF7-378180D3F176}" presName="hierChild4" presStyleCnt="0"/>
      <dgm:spPr/>
    </dgm:pt>
    <dgm:pt modelId="{5F87D55B-51ED-4A77-9268-AF729B9AE802}" type="pres">
      <dgm:prSet presAssocID="{163E59D7-E277-4B51-9FF7-378180D3F176}" presName="hierChild5" presStyleCnt="0"/>
      <dgm:spPr/>
    </dgm:pt>
    <dgm:pt modelId="{AA3DF166-7436-40AD-9D75-6EE43795D112}" type="pres">
      <dgm:prSet presAssocID="{E655ACB7-A862-4F58-A1FB-C256D02868C8}" presName="hierChild3" presStyleCnt="0"/>
      <dgm:spPr/>
    </dgm:pt>
  </dgm:ptLst>
  <dgm:cxnLst>
    <dgm:cxn modelId="{A809065B-DEFC-427A-8A73-2C0DAF78D95C}" srcId="{E655ACB7-A862-4F58-A1FB-C256D02868C8}" destId="{9291270C-5B8F-48AF-9F09-4D2C7335F75F}" srcOrd="0" destOrd="0" parTransId="{B1EFAADE-391D-4DC2-8A1B-9EB841615B2D}" sibTransId="{0DBFFE8A-2DD0-4401-A7AA-EE9B1D8E8709}"/>
    <dgm:cxn modelId="{8DEE3443-BEAC-46CC-A8FC-6615EC464522}" type="presOf" srcId="{E655ACB7-A862-4F58-A1FB-C256D02868C8}" destId="{59FBC862-3ED7-47FB-826E-7926D4F5FF79}" srcOrd="0" destOrd="0" presId="urn:microsoft.com/office/officeart/2005/8/layout/orgChart1"/>
    <dgm:cxn modelId="{F38AAC6F-240A-486A-8B67-237A895B8197}" type="presOf" srcId="{B1EFAADE-391D-4DC2-8A1B-9EB841615B2D}" destId="{87D84F6A-7073-4DE1-BF61-BEE2AEBE4746}" srcOrd="0" destOrd="0" presId="urn:microsoft.com/office/officeart/2005/8/layout/orgChart1"/>
    <dgm:cxn modelId="{EC096A8F-5B38-4F34-8013-B5B2B0F2199A}" srcId="{E655ACB7-A862-4F58-A1FB-C256D02868C8}" destId="{163E59D7-E277-4B51-9FF7-378180D3F176}" srcOrd="1" destOrd="0" parTransId="{DE9DF85C-E454-43F1-B20E-2DD44C5DA1AC}" sibTransId="{53147370-611C-41B3-A97D-41FE7EADB10B}"/>
    <dgm:cxn modelId="{939712AE-B86F-44D7-A2F3-AB9784BA59E9}" type="presOf" srcId="{E655ACB7-A862-4F58-A1FB-C256D02868C8}" destId="{BE5E544C-048E-42D4-933D-0A05EB6F020B}" srcOrd="1" destOrd="0" presId="urn:microsoft.com/office/officeart/2005/8/layout/orgChart1"/>
    <dgm:cxn modelId="{EF3A1EB2-F5E9-4FD1-84C0-2D91E42447C2}" type="presOf" srcId="{163E59D7-E277-4B51-9FF7-378180D3F176}" destId="{4A9CB543-5CE4-4AA6-B3BD-2C2FE87EBE9C}" srcOrd="1" destOrd="0" presId="urn:microsoft.com/office/officeart/2005/8/layout/orgChart1"/>
    <dgm:cxn modelId="{DCFD4EC7-40C5-4089-9B8A-0C6A9F5E79A6}" type="presOf" srcId="{9291270C-5B8F-48AF-9F09-4D2C7335F75F}" destId="{2A1F74BA-FCAF-4CC4-9270-3BFCD0721B03}" srcOrd="1" destOrd="0" presId="urn:microsoft.com/office/officeart/2005/8/layout/orgChart1"/>
    <dgm:cxn modelId="{46C047D7-6E1D-4F3D-B4D8-197932680D09}" type="presOf" srcId="{DE9DF85C-E454-43F1-B20E-2DD44C5DA1AC}" destId="{5318899E-249C-47FB-9533-6121F0ED9825}" srcOrd="0" destOrd="0" presId="urn:microsoft.com/office/officeart/2005/8/layout/orgChart1"/>
    <dgm:cxn modelId="{B90F03D8-2A74-430D-ACEE-E051917F8FA6}" type="presOf" srcId="{9291270C-5B8F-48AF-9F09-4D2C7335F75F}" destId="{9CEEC42D-5758-4441-911E-2379B6655546}" srcOrd="0" destOrd="0" presId="urn:microsoft.com/office/officeart/2005/8/layout/orgChart1"/>
    <dgm:cxn modelId="{6F2705D9-4833-4CCC-A666-FEA1A0EC9528}" type="presOf" srcId="{BE8614B3-B00C-45FB-A687-37A3958ED31D}" destId="{0FB74AFD-47EE-4531-B258-CFCF20A0AE3F}" srcOrd="0" destOrd="0" presId="urn:microsoft.com/office/officeart/2005/8/layout/orgChart1"/>
    <dgm:cxn modelId="{152BCBDF-349C-4FE9-9E7C-27BF99E22625}" srcId="{BE8614B3-B00C-45FB-A687-37A3958ED31D}" destId="{E655ACB7-A862-4F58-A1FB-C256D02868C8}" srcOrd="0" destOrd="0" parTransId="{0D7AB89B-C61E-478B-92BB-2826B017C21D}" sibTransId="{D4383CF9-B073-47E8-B623-7383479059FF}"/>
    <dgm:cxn modelId="{DC307EED-8328-4A30-9DA3-CDC4BD421770}" type="presOf" srcId="{163E59D7-E277-4B51-9FF7-378180D3F176}" destId="{45E50C8C-CC36-412E-81B2-3D260545D284}" srcOrd="0" destOrd="0" presId="urn:microsoft.com/office/officeart/2005/8/layout/orgChart1"/>
    <dgm:cxn modelId="{21347F1F-6EA4-4CE6-A319-932CCF9FC3C1}" type="presParOf" srcId="{0FB74AFD-47EE-4531-B258-CFCF20A0AE3F}" destId="{CBBDD3A9-9F9E-4F61-B6CB-3A462B8A44B5}" srcOrd="0" destOrd="0" presId="urn:microsoft.com/office/officeart/2005/8/layout/orgChart1"/>
    <dgm:cxn modelId="{CB8A5FF9-CA6A-428D-A9F5-E38033EAAC72}" type="presParOf" srcId="{CBBDD3A9-9F9E-4F61-B6CB-3A462B8A44B5}" destId="{F6060FD6-3DF6-4732-BC32-04C36C9E9F0F}" srcOrd="0" destOrd="0" presId="urn:microsoft.com/office/officeart/2005/8/layout/orgChart1"/>
    <dgm:cxn modelId="{6AD0D224-9327-47C5-B4E4-F82DE816DEE7}" type="presParOf" srcId="{F6060FD6-3DF6-4732-BC32-04C36C9E9F0F}" destId="{59FBC862-3ED7-47FB-826E-7926D4F5FF79}" srcOrd="0" destOrd="0" presId="urn:microsoft.com/office/officeart/2005/8/layout/orgChart1"/>
    <dgm:cxn modelId="{614E2A06-1493-4323-AD23-C50D7F49F2E6}" type="presParOf" srcId="{F6060FD6-3DF6-4732-BC32-04C36C9E9F0F}" destId="{BE5E544C-048E-42D4-933D-0A05EB6F020B}" srcOrd="1" destOrd="0" presId="urn:microsoft.com/office/officeart/2005/8/layout/orgChart1"/>
    <dgm:cxn modelId="{96170FC4-E281-46CC-9DF9-D763C91ED867}" type="presParOf" srcId="{CBBDD3A9-9F9E-4F61-B6CB-3A462B8A44B5}" destId="{2C988ABA-2C6A-4FB9-9EF4-B522499B7435}" srcOrd="1" destOrd="0" presId="urn:microsoft.com/office/officeart/2005/8/layout/orgChart1"/>
    <dgm:cxn modelId="{3A927EC0-8B08-440B-BD19-35B589811BAC}" type="presParOf" srcId="{2C988ABA-2C6A-4FB9-9EF4-B522499B7435}" destId="{87D84F6A-7073-4DE1-BF61-BEE2AEBE4746}" srcOrd="0" destOrd="0" presId="urn:microsoft.com/office/officeart/2005/8/layout/orgChart1"/>
    <dgm:cxn modelId="{E3CEC32D-0BCF-4743-B313-E8B3BA11DCB0}" type="presParOf" srcId="{2C988ABA-2C6A-4FB9-9EF4-B522499B7435}" destId="{57F28322-D7E0-4A63-B192-49F09DB95C50}" srcOrd="1" destOrd="0" presId="urn:microsoft.com/office/officeart/2005/8/layout/orgChart1"/>
    <dgm:cxn modelId="{7DA593C2-3965-4ADB-BEE0-AEDE1153D1A4}" type="presParOf" srcId="{57F28322-D7E0-4A63-B192-49F09DB95C50}" destId="{A4476711-20A5-4FD7-8371-8C1BB33FE777}" srcOrd="0" destOrd="0" presId="urn:microsoft.com/office/officeart/2005/8/layout/orgChart1"/>
    <dgm:cxn modelId="{02C1522D-7C33-46BD-864E-C20448627622}" type="presParOf" srcId="{A4476711-20A5-4FD7-8371-8C1BB33FE777}" destId="{9CEEC42D-5758-4441-911E-2379B6655546}" srcOrd="0" destOrd="0" presId="urn:microsoft.com/office/officeart/2005/8/layout/orgChart1"/>
    <dgm:cxn modelId="{4A10C311-9C7B-4E46-BD96-79B4011E0379}" type="presParOf" srcId="{A4476711-20A5-4FD7-8371-8C1BB33FE777}" destId="{2A1F74BA-FCAF-4CC4-9270-3BFCD0721B03}" srcOrd="1" destOrd="0" presId="urn:microsoft.com/office/officeart/2005/8/layout/orgChart1"/>
    <dgm:cxn modelId="{D4FA8671-0711-457C-B86A-E4637E38884F}" type="presParOf" srcId="{57F28322-D7E0-4A63-B192-49F09DB95C50}" destId="{2F7D4D58-C16F-4FD0-942D-21BD1259116A}" srcOrd="1" destOrd="0" presId="urn:microsoft.com/office/officeart/2005/8/layout/orgChart1"/>
    <dgm:cxn modelId="{3CF91C09-D574-4E5D-AF54-DC0206ECBA6F}" type="presParOf" srcId="{57F28322-D7E0-4A63-B192-49F09DB95C50}" destId="{930CC788-7258-4F51-9534-C2ACD6D4DA19}" srcOrd="2" destOrd="0" presId="urn:microsoft.com/office/officeart/2005/8/layout/orgChart1"/>
    <dgm:cxn modelId="{522DBDCC-9C30-4001-88EB-10EF161D80DB}" type="presParOf" srcId="{2C988ABA-2C6A-4FB9-9EF4-B522499B7435}" destId="{5318899E-249C-47FB-9533-6121F0ED9825}" srcOrd="2" destOrd="0" presId="urn:microsoft.com/office/officeart/2005/8/layout/orgChart1"/>
    <dgm:cxn modelId="{D2CD907E-C1F8-4ECA-A6EE-8596D528B3DF}" type="presParOf" srcId="{2C988ABA-2C6A-4FB9-9EF4-B522499B7435}" destId="{C943A8F6-DADE-4A68-8ECF-8D7348F96DE7}" srcOrd="3" destOrd="0" presId="urn:microsoft.com/office/officeart/2005/8/layout/orgChart1"/>
    <dgm:cxn modelId="{7FC831D3-CBA5-45D5-941A-E12B4B9BA62A}" type="presParOf" srcId="{C943A8F6-DADE-4A68-8ECF-8D7348F96DE7}" destId="{C201918A-9905-4A3F-A597-515BCFE0E657}" srcOrd="0" destOrd="0" presId="urn:microsoft.com/office/officeart/2005/8/layout/orgChart1"/>
    <dgm:cxn modelId="{57F2AE2F-FFC0-4B0B-8299-60CBE46909E1}" type="presParOf" srcId="{C201918A-9905-4A3F-A597-515BCFE0E657}" destId="{45E50C8C-CC36-412E-81B2-3D260545D284}" srcOrd="0" destOrd="0" presId="urn:microsoft.com/office/officeart/2005/8/layout/orgChart1"/>
    <dgm:cxn modelId="{FB4F1000-1BDF-4847-B41D-C97ADCAA6519}" type="presParOf" srcId="{C201918A-9905-4A3F-A597-515BCFE0E657}" destId="{4A9CB543-5CE4-4AA6-B3BD-2C2FE87EBE9C}" srcOrd="1" destOrd="0" presId="urn:microsoft.com/office/officeart/2005/8/layout/orgChart1"/>
    <dgm:cxn modelId="{106420DA-CAEF-49EA-BDF6-B2C7D65CE039}" type="presParOf" srcId="{C943A8F6-DADE-4A68-8ECF-8D7348F96DE7}" destId="{387D38D8-4536-40A0-BF04-ABF92D5587F4}" srcOrd="1" destOrd="0" presId="urn:microsoft.com/office/officeart/2005/8/layout/orgChart1"/>
    <dgm:cxn modelId="{DA6333FC-B4D7-4B9F-BF17-4370E4C2F723}" type="presParOf" srcId="{C943A8F6-DADE-4A68-8ECF-8D7348F96DE7}" destId="{5F87D55B-51ED-4A77-9268-AF729B9AE802}" srcOrd="2" destOrd="0" presId="urn:microsoft.com/office/officeart/2005/8/layout/orgChart1"/>
    <dgm:cxn modelId="{E187A13D-D092-4740-9972-D4EE3C47EEB2}" type="presParOf" srcId="{CBBDD3A9-9F9E-4F61-B6CB-3A462B8A44B5}" destId="{AA3DF166-7436-40AD-9D75-6EE43795D1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8614B3-B00C-45FB-A687-37A3958ED31D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55ACB7-A862-4F58-A1FB-C256D02868C8}">
      <dgm:prSet phldrT="[텍스트]"/>
      <dgm:spPr/>
      <dgm:t>
        <a:bodyPr/>
        <a:lstStyle/>
        <a:p>
          <a:pPr latinLnBrk="1"/>
          <a:r>
            <a:rPr lang="en-US" altLang="ko-KR" dirty="0"/>
            <a:t>Mammal</a:t>
          </a:r>
          <a:endParaRPr lang="ko-KR" altLang="en-US" dirty="0"/>
        </a:p>
      </dgm:t>
    </dgm:pt>
    <dgm:pt modelId="{0D7AB89B-C61E-478B-92BB-2826B017C21D}" type="parTrans" cxnId="{152BCBDF-349C-4FE9-9E7C-27BF99E22625}">
      <dgm:prSet/>
      <dgm:spPr/>
      <dgm:t>
        <a:bodyPr/>
        <a:lstStyle/>
        <a:p>
          <a:pPr latinLnBrk="1"/>
          <a:endParaRPr lang="ko-KR" altLang="en-US"/>
        </a:p>
      </dgm:t>
    </dgm:pt>
    <dgm:pt modelId="{D4383CF9-B073-47E8-B623-7383479059FF}" type="sibTrans" cxnId="{152BCBDF-349C-4FE9-9E7C-27BF99E22625}">
      <dgm:prSet/>
      <dgm:spPr/>
      <dgm:t>
        <a:bodyPr/>
        <a:lstStyle/>
        <a:p>
          <a:pPr latinLnBrk="1"/>
          <a:endParaRPr lang="ko-KR" altLang="en-US"/>
        </a:p>
      </dgm:t>
    </dgm:pt>
    <dgm:pt modelId="{9291270C-5B8F-48AF-9F09-4D2C7335F75F}">
      <dgm:prSet phldrT="[텍스트]"/>
      <dgm:spPr/>
      <dgm:t>
        <a:bodyPr/>
        <a:lstStyle/>
        <a:p>
          <a:pPr latinLnBrk="1"/>
          <a:r>
            <a:rPr lang="en-US" altLang="ko-KR" dirty="0"/>
            <a:t>Cat</a:t>
          </a:r>
          <a:endParaRPr lang="ko-KR" altLang="en-US" dirty="0"/>
        </a:p>
      </dgm:t>
    </dgm:pt>
    <dgm:pt modelId="{B1EFAADE-391D-4DC2-8A1B-9EB841615B2D}" type="parTrans" cxnId="{A809065B-DEFC-427A-8A73-2C0DAF78D95C}">
      <dgm:prSet/>
      <dgm:spPr/>
      <dgm:t>
        <a:bodyPr/>
        <a:lstStyle/>
        <a:p>
          <a:pPr latinLnBrk="1"/>
          <a:endParaRPr lang="ko-KR" altLang="en-US"/>
        </a:p>
      </dgm:t>
    </dgm:pt>
    <dgm:pt modelId="{0DBFFE8A-2DD0-4401-A7AA-EE9B1D8E8709}" type="sibTrans" cxnId="{A809065B-DEFC-427A-8A73-2C0DAF78D95C}">
      <dgm:prSet/>
      <dgm:spPr/>
      <dgm:t>
        <a:bodyPr/>
        <a:lstStyle/>
        <a:p>
          <a:pPr latinLnBrk="1"/>
          <a:endParaRPr lang="ko-KR" altLang="en-US"/>
        </a:p>
      </dgm:t>
    </dgm:pt>
    <dgm:pt modelId="{163E59D7-E277-4B51-9FF7-378180D3F176}">
      <dgm:prSet phldrT="[텍스트]"/>
      <dgm:spPr/>
      <dgm:t>
        <a:bodyPr/>
        <a:lstStyle/>
        <a:p>
          <a:pPr latinLnBrk="1"/>
          <a:r>
            <a:rPr lang="en-US" altLang="ko-KR" dirty="0"/>
            <a:t>Dog</a:t>
          </a:r>
          <a:endParaRPr lang="ko-KR" altLang="en-US" dirty="0"/>
        </a:p>
      </dgm:t>
    </dgm:pt>
    <dgm:pt modelId="{DE9DF85C-E454-43F1-B20E-2DD44C5DA1AC}" type="parTrans" cxnId="{EC096A8F-5B38-4F34-8013-B5B2B0F2199A}">
      <dgm:prSet/>
      <dgm:spPr/>
      <dgm:t>
        <a:bodyPr/>
        <a:lstStyle/>
        <a:p>
          <a:pPr latinLnBrk="1"/>
          <a:endParaRPr lang="ko-KR" altLang="en-US"/>
        </a:p>
      </dgm:t>
    </dgm:pt>
    <dgm:pt modelId="{53147370-611C-41B3-A97D-41FE7EADB10B}" type="sibTrans" cxnId="{EC096A8F-5B38-4F34-8013-B5B2B0F2199A}">
      <dgm:prSet/>
      <dgm:spPr/>
      <dgm:t>
        <a:bodyPr/>
        <a:lstStyle/>
        <a:p>
          <a:pPr latinLnBrk="1"/>
          <a:endParaRPr lang="ko-KR" altLang="en-US"/>
        </a:p>
      </dgm:t>
    </dgm:pt>
    <dgm:pt modelId="{0FB74AFD-47EE-4531-B258-CFCF20A0AE3F}" type="pres">
      <dgm:prSet presAssocID="{BE8614B3-B00C-45FB-A687-37A3958ED3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BDD3A9-9F9E-4F61-B6CB-3A462B8A44B5}" type="pres">
      <dgm:prSet presAssocID="{E655ACB7-A862-4F58-A1FB-C256D02868C8}" presName="hierRoot1" presStyleCnt="0">
        <dgm:presLayoutVars>
          <dgm:hierBranch val="init"/>
        </dgm:presLayoutVars>
      </dgm:prSet>
      <dgm:spPr/>
    </dgm:pt>
    <dgm:pt modelId="{F6060FD6-3DF6-4732-BC32-04C36C9E9F0F}" type="pres">
      <dgm:prSet presAssocID="{E655ACB7-A862-4F58-A1FB-C256D02868C8}" presName="rootComposite1" presStyleCnt="0"/>
      <dgm:spPr/>
    </dgm:pt>
    <dgm:pt modelId="{59FBC862-3ED7-47FB-826E-7926D4F5FF79}" type="pres">
      <dgm:prSet presAssocID="{E655ACB7-A862-4F58-A1FB-C256D02868C8}" presName="rootText1" presStyleLbl="node0" presStyleIdx="0" presStyleCnt="1">
        <dgm:presLayoutVars>
          <dgm:chPref val="3"/>
        </dgm:presLayoutVars>
      </dgm:prSet>
      <dgm:spPr/>
    </dgm:pt>
    <dgm:pt modelId="{BE5E544C-048E-42D4-933D-0A05EB6F020B}" type="pres">
      <dgm:prSet presAssocID="{E655ACB7-A862-4F58-A1FB-C256D02868C8}" presName="rootConnector1" presStyleLbl="node1" presStyleIdx="0" presStyleCnt="0"/>
      <dgm:spPr/>
    </dgm:pt>
    <dgm:pt modelId="{2C988ABA-2C6A-4FB9-9EF4-B522499B7435}" type="pres">
      <dgm:prSet presAssocID="{E655ACB7-A862-4F58-A1FB-C256D02868C8}" presName="hierChild2" presStyleCnt="0"/>
      <dgm:spPr/>
    </dgm:pt>
    <dgm:pt modelId="{87D84F6A-7073-4DE1-BF61-BEE2AEBE4746}" type="pres">
      <dgm:prSet presAssocID="{B1EFAADE-391D-4DC2-8A1B-9EB841615B2D}" presName="Name37" presStyleLbl="parChTrans1D2" presStyleIdx="0" presStyleCnt="2"/>
      <dgm:spPr/>
    </dgm:pt>
    <dgm:pt modelId="{57F28322-D7E0-4A63-B192-49F09DB95C50}" type="pres">
      <dgm:prSet presAssocID="{9291270C-5B8F-48AF-9F09-4D2C7335F75F}" presName="hierRoot2" presStyleCnt="0">
        <dgm:presLayoutVars>
          <dgm:hierBranch val="init"/>
        </dgm:presLayoutVars>
      </dgm:prSet>
      <dgm:spPr/>
    </dgm:pt>
    <dgm:pt modelId="{A4476711-20A5-4FD7-8371-8C1BB33FE777}" type="pres">
      <dgm:prSet presAssocID="{9291270C-5B8F-48AF-9F09-4D2C7335F75F}" presName="rootComposite" presStyleCnt="0"/>
      <dgm:spPr/>
    </dgm:pt>
    <dgm:pt modelId="{9CEEC42D-5758-4441-911E-2379B6655546}" type="pres">
      <dgm:prSet presAssocID="{9291270C-5B8F-48AF-9F09-4D2C7335F75F}" presName="rootText" presStyleLbl="node2" presStyleIdx="0" presStyleCnt="2">
        <dgm:presLayoutVars>
          <dgm:chPref val="3"/>
        </dgm:presLayoutVars>
      </dgm:prSet>
      <dgm:spPr/>
    </dgm:pt>
    <dgm:pt modelId="{2A1F74BA-FCAF-4CC4-9270-3BFCD0721B03}" type="pres">
      <dgm:prSet presAssocID="{9291270C-5B8F-48AF-9F09-4D2C7335F75F}" presName="rootConnector" presStyleLbl="node2" presStyleIdx="0" presStyleCnt="2"/>
      <dgm:spPr/>
    </dgm:pt>
    <dgm:pt modelId="{2F7D4D58-C16F-4FD0-942D-21BD1259116A}" type="pres">
      <dgm:prSet presAssocID="{9291270C-5B8F-48AF-9F09-4D2C7335F75F}" presName="hierChild4" presStyleCnt="0"/>
      <dgm:spPr/>
    </dgm:pt>
    <dgm:pt modelId="{930CC788-7258-4F51-9534-C2ACD6D4DA19}" type="pres">
      <dgm:prSet presAssocID="{9291270C-5B8F-48AF-9F09-4D2C7335F75F}" presName="hierChild5" presStyleCnt="0"/>
      <dgm:spPr/>
    </dgm:pt>
    <dgm:pt modelId="{5318899E-249C-47FB-9533-6121F0ED9825}" type="pres">
      <dgm:prSet presAssocID="{DE9DF85C-E454-43F1-B20E-2DD44C5DA1AC}" presName="Name37" presStyleLbl="parChTrans1D2" presStyleIdx="1" presStyleCnt="2"/>
      <dgm:spPr/>
    </dgm:pt>
    <dgm:pt modelId="{C943A8F6-DADE-4A68-8ECF-8D7348F96DE7}" type="pres">
      <dgm:prSet presAssocID="{163E59D7-E277-4B51-9FF7-378180D3F176}" presName="hierRoot2" presStyleCnt="0">
        <dgm:presLayoutVars>
          <dgm:hierBranch val="init"/>
        </dgm:presLayoutVars>
      </dgm:prSet>
      <dgm:spPr/>
    </dgm:pt>
    <dgm:pt modelId="{C201918A-9905-4A3F-A597-515BCFE0E657}" type="pres">
      <dgm:prSet presAssocID="{163E59D7-E277-4B51-9FF7-378180D3F176}" presName="rootComposite" presStyleCnt="0"/>
      <dgm:spPr/>
    </dgm:pt>
    <dgm:pt modelId="{45E50C8C-CC36-412E-81B2-3D260545D284}" type="pres">
      <dgm:prSet presAssocID="{163E59D7-E277-4B51-9FF7-378180D3F176}" presName="rootText" presStyleLbl="node2" presStyleIdx="1" presStyleCnt="2">
        <dgm:presLayoutVars>
          <dgm:chPref val="3"/>
        </dgm:presLayoutVars>
      </dgm:prSet>
      <dgm:spPr/>
    </dgm:pt>
    <dgm:pt modelId="{4A9CB543-5CE4-4AA6-B3BD-2C2FE87EBE9C}" type="pres">
      <dgm:prSet presAssocID="{163E59D7-E277-4B51-9FF7-378180D3F176}" presName="rootConnector" presStyleLbl="node2" presStyleIdx="1" presStyleCnt="2"/>
      <dgm:spPr/>
    </dgm:pt>
    <dgm:pt modelId="{387D38D8-4536-40A0-BF04-ABF92D5587F4}" type="pres">
      <dgm:prSet presAssocID="{163E59D7-E277-4B51-9FF7-378180D3F176}" presName="hierChild4" presStyleCnt="0"/>
      <dgm:spPr/>
    </dgm:pt>
    <dgm:pt modelId="{5F87D55B-51ED-4A77-9268-AF729B9AE802}" type="pres">
      <dgm:prSet presAssocID="{163E59D7-E277-4B51-9FF7-378180D3F176}" presName="hierChild5" presStyleCnt="0"/>
      <dgm:spPr/>
    </dgm:pt>
    <dgm:pt modelId="{AA3DF166-7436-40AD-9D75-6EE43795D112}" type="pres">
      <dgm:prSet presAssocID="{E655ACB7-A862-4F58-A1FB-C256D02868C8}" presName="hierChild3" presStyleCnt="0"/>
      <dgm:spPr/>
    </dgm:pt>
  </dgm:ptLst>
  <dgm:cxnLst>
    <dgm:cxn modelId="{A809065B-DEFC-427A-8A73-2C0DAF78D95C}" srcId="{E655ACB7-A862-4F58-A1FB-C256D02868C8}" destId="{9291270C-5B8F-48AF-9F09-4D2C7335F75F}" srcOrd="0" destOrd="0" parTransId="{B1EFAADE-391D-4DC2-8A1B-9EB841615B2D}" sibTransId="{0DBFFE8A-2DD0-4401-A7AA-EE9B1D8E8709}"/>
    <dgm:cxn modelId="{8DEE3443-BEAC-46CC-A8FC-6615EC464522}" type="presOf" srcId="{E655ACB7-A862-4F58-A1FB-C256D02868C8}" destId="{59FBC862-3ED7-47FB-826E-7926D4F5FF79}" srcOrd="0" destOrd="0" presId="urn:microsoft.com/office/officeart/2005/8/layout/orgChart1"/>
    <dgm:cxn modelId="{F38AAC6F-240A-486A-8B67-237A895B8197}" type="presOf" srcId="{B1EFAADE-391D-4DC2-8A1B-9EB841615B2D}" destId="{87D84F6A-7073-4DE1-BF61-BEE2AEBE4746}" srcOrd="0" destOrd="0" presId="urn:microsoft.com/office/officeart/2005/8/layout/orgChart1"/>
    <dgm:cxn modelId="{EC096A8F-5B38-4F34-8013-B5B2B0F2199A}" srcId="{E655ACB7-A862-4F58-A1FB-C256D02868C8}" destId="{163E59D7-E277-4B51-9FF7-378180D3F176}" srcOrd="1" destOrd="0" parTransId="{DE9DF85C-E454-43F1-B20E-2DD44C5DA1AC}" sibTransId="{53147370-611C-41B3-A97D-41FE7EADB10B}"/>
    <dgm:cxn modelId="{939712AE-B86F-44D7-A2F3-AB9784BA59E9}" type="presOf" srcId="{E655ACB7-A862-4F58-A1FB-C256D02868C8}" destId="{BE5E544C-048E-42D4-933D-0A05EB6F020B}" srcOrd="1" destOrd="0" presId="urn:microsoft.com/office/officeart/2005/8/layout/orgChart1"/>
    <dgm:cxn modelId="{EF3A1EB2-F5E9-4FD1-84C0-2D91E42447C2}" type="presOf" srcId="{163E59D7-E277-4B51-9FF7-378180D3F176}" destId="{4A9CB543-5CE4-4AA6-B3BD-2C2FE87EBE9C}" srcOrd="1" destOrd="0" presId="urn:microsoft.com/office/officeart/2005/8/layout/orgChart1"/>
    <dgm:cxn modelId="{DCFD4EC7-40C5-4089-9B8A-0C6A9F5E79A6}" type="presOf" srcId="{9291270C-5B8F-48AF-9F09-4D2C7335F75F}" destId="{2A1F74BA-FCAF-4CC4-9270-3BFCD0721B03}" srcOrd="1" destOrd="0" presId="urn:microsoft.com/office/officeart/2005/8/layout/orgChart1"/>
    <dgm:cxn modelId="{46C047D7-6E1D-4F3D-B4D8-197932680D09}" type="presOf" srcId="{DE9DF85C-E454-43F1-B20E-2DD44C5DA1AC}" destId="{5318899E-249C-47FB-9533-6121F0ED9825}" srcOrd="0" destOrd="0" presId="urn:microsoft.com/office/officeart/2005/8/layout/orgChart1"/>
    <dgm:cxn modelId="{B90F03D8-2A74-430D-ACEE-E051917F8FA6}" type="presOf" srcId="{9291270C-5B8F-48AF-9F09-4D2C7335F75F}" destId="{9CEEC42D-5758-4441-911E-2379B6655546}" srcOrd="0" destOrd="0" presId="urn:microsoft.com/office/officeart/2005/8/layout/orgChart1"/>
    <dgm:cxn modelId="{6F2705D9-4833-4CCC-A666-FEA1A0EC9528}" type="presOf" srcId="{BE8614B3-B00C-45FB-A687-37A3958ED31D}" destId="{0FB74AFD-47EE-4531-B258-CFCF20A0AE3F}" srcOrd="0" destOrd="0" presId="urn:microsoft.com/office/officeart/2005/8/layout/orgChart1"/>
    <dgm:cxn modelId="{152BCBDF-349C-4FE9-9E7C-27BF99E22625}" srcId="{BE8614B3-B00C-45FB-A687-37A3958ED31D}" destId="{E655ACB7-A862-4F58-A1FB-C256D02868C8}" srcOrd="0" destOrd="0" parTransId="{0D7AB89B-C61E-478B-92BB-2826B017C21D}" sibTransId="{D4383CF9-B073-47E8-B623-7383479059FF}"/>
    <dgm:cxn modelId="{DC307EED-8328-4A30-9DA3-CDC4BD421770}" type="presOf" srcId="{163E59D7-E277-4B51-9FF7-378180D3F176}" destId="{45E50C8C-CC36-412E-81B2-3D260545D284}" srcOrd="0" destOrd="0" presId="urn:microsoft.com/office/officeart/2005/8/layout/orgChart1"/>
    <dgm:cxn modelId="{21347F1F-6EA4-4CE6-A319-932CCF9FC3C1}" type="presParOf" srcId="{0FB74AFD-47EE-4531-B258-CFCF20A0AE3F}" destId="{CBBDD3A9-9F9E-4F61-B6CB-3A462B8A44B5}" srcOrd="0" destOrd="0" presId="urn:microsoft.com/office/officeart/2005/8/layout/orgChart1"/>
    <dgm:cxn modelId="{CB8A5FF9-CA6A-428D-A9F5-E38033EAAC72}" type="presParOf" srcId="{CBBDD3A9-9F9E-4F61-B6CB-3A462B8A44B5}" destId="{F6060FD6-3DF6-4732-BC32-04C36C9E9F0F}" srcOrd="0" destOrd="0" presId="urn:microsoft.com/office/officeart/2005/8/layout/orgChart1"/>
    <dgm:cxn modelId="{6AD0D224-9327-47C5-B4E4-F82DE816DEE7}" type="presParOf" srcId="{F6060FD6-3DF6-4732-BC32-04C36C9E9F0F}" destId="{59FBC862-3ED7-47FB-826E-7926D4F5FF79}" srcOrd="0" destOrd="0" presId="urn:microsoft.com/office/officeart/2005/8/layout/orgChart1"/>
    <dgm:cxn modelId="{614E2A06-1493-4323-AD23-C50D7F49F2E6}" type="presParOf" srcId="{F6060FD6-3DF6-4732-BC32-04C36C9E9F0F}" destId="{BE5E544C-048E-42D4-933D-0A05EB6F020B}" srcOrd="1" destOrd="0" presId="urn:microsoft.com/office/officeart/2005/8/layout/orgChart1"/>
    <dgm:cxn modelId="{96170FC4-E281-46CC-9DF9-D763C91ED867}" type="presParOf" srcId="{CBBDD3A9-9F9E-4F61-B6CB-3A462B8A44B5}" destId="{2C988ABA-2C6A-4FB9-9EF4-B522499B7435}" srcOrd="1" destOrd="0" presId="urn:microsoft.com/office/officeart/2005/8/layout/orgChart1"/>
    <dgm:cxn modelId="{3A927EC0-8B08-440B-BD19-35B589811BAC}" type="presParOf" srcId="{2C988ABA-2C6A-4FB9-9EF4-B522499B7435}" destId="{87D84F6A-7073-4DE1-BF61-BEE2AEBE4746}" srcOrd="0" destOrd="0" presId="urn:microsoft.com/office/officeart/2005/8/layout/orgChart1"/>
    <dgm:cxn modelId="{E3CEC32D-0BCF-4743-B313-E8B3BA11DCB0}" type="presParOf" srcId="{2C988ABA-2C6A-4FB9-9EF4-B522499B7435}" destId="{57F28322-D7E0-4A63-B192-49F09DB95C50}" srcOrd="1" destOrd="0" presId="urn:microsoft.com/office/officeart/2005/8/layout/orgChart1"/>
    <dgm:cxn modelId="{7DA593C2-3965-4ADB-BEE0-AEDE1153D1A4}" type="presParOf" srcId="{57F28322-D7E0-4A63-B192-49F09DB95C50}" destId="{A4476711-20A5-4FD7-8371-8C1BB33FE777}" srcOrd="0" destOrd="0" presId="urn:microsoft.com/office/officeart/2005/8/layout/orgChart1"/>
    <dgm:cxn modelId="{02C1522D-7C33-46BD-864E-C20448627622}" type="presParOf" srcId="{A4476711-20A5-4FD7-8371-8C1BB33FE777}" destId="{9CEEC42D-5758-4441-911E-2379B6655546}" srcOrd="0" destOrd="0" presId="urn:microsoft.com/office/officeart/2005/8/layout/orgChart1"/>
    <dgm:cxn modelId="{4A10C311-9C7B-4E46-BD96-79B4011E0379}" type="presParOf" srcId="{A4476711-20A5-4FD7-8371-8C1BB33FE777}" destId="{2A1F74BA-FCAF-4CC4-9270-3BFCD0721B03}" srcOrd="1" destOrd="0" presId="urn:microsoft.com/office/officeart/2005/8/layout/orgChart1"/>
    <dgm:cxn modelId="{D4FA8671-0711-457C-B86A-E4637E38884F}" type="presParOf" srcId="{57F28322-D7E0-4A63-B192-49F09DB95C50}" destId="{2F7D4D58-C16F-4FD0-942D-21BD1259116A}" srcOrd="1" destOrd="0" presId="urn:microsoft.com/office/officeart/2005/8/layout/orgChart1"/>
    <dgm:cxn modelId="{3CF91C09-D574-4E5D-AF54-DC0206ECBA6F}" type="presParOf" srcId="{57F28322-D7E0-4A63-B192-49F09DB95C50}" destId="{930CC788-7258-4F51-9534-C2ACD6D4DA19}" srcOrd="2" destOrd="0" presId="urn:microsoft.com/office/officeart/2005/8/layout/orgChart1"/>
    <dgm:cxn modelId="{522DBDCC-9C30-4001-88EB-10EF161D80DB}" type="presParOf" srcId="{2C988ABA-2C6A-4FB9-9EF4-B522499B7435}" destId="{5318899E-249C-47FB-9533-6121F0ED9825}" srcOrd="2" destOrd="0" presId="urn:microsoft.com/office/officeart/2005/8/layout/orgChart1"/>
    <dgm:cxn modelId="{D2CD907E-C1F8-4ECA-A6EE-8596D528B3DF}" type="presParOf" srcId="{2C988ABA-2C6A-4FB9-9EF4-B522499B7435}" destId="{C943A8F6-DADE-4A68-8ECF-8D7348F96DE7}" srcOrd="3" destOrd="0" presId="urn:microsoft.com/office/officeart/2005/8/layout/orgChart1"/>
    <dgm:cxn modelId="{7FC831D3-CBA5-45D5-941A-E12B4B9BA62A}" type="presParOf" srcId="{C943A8F6-DADE-4A68-8ECF-8D7348F96DE7}" destId="{C201918A-9905-4A3F-A597-515BCFE0E657}" srcOrd="0" destOrd="0" presId="urn:microsoft.com/office/officeart/2005/8/layout/orgChart1"/>
    <dgm:cxn modelId="{57F2AE2F-FFC0-4B0B-8299-60CBE46909E1}" type="presParOf" srcId="{C201918A-9905-4A3F-A597-515BCFE0E657}" destId="{45E50C8C-CC36-412E-81B2-3D260545D284}" srcOrd="0" destOrd="0" presId="urn:microsoft.com/office/officeart/2005/8/layout/orgChart1"/>
    <dgm:cxn modelId="{FB4F1000-1BDF-4847-B41D-C97ADCAA6519}" type="presParOf" srcId="{C201918A-9905-4A3F-A597-515BCFE0E657}" destId="{4A9CB543-5CE4-4AA6-B3BD-2C2FE87EBE9C}" srcOrd="1" destOrd="0" presId="urn:microsoft.com/office/officeart/2005/8/layout/orgChart1"/>
    <dgm:cxn modelId="{106420DA-CAEF-49EA-BDF6-B2C7D65CE039}" type="presParOf" srcId="{C943A8F6-DADE-4A68-8ECF-8D7348F96DE7}" destId="{387D38D8-4536-40A0-BF04-ABF92D5587F4}" srcOrd="1" destOrd="0" presId="urn:microsoft.com/office/officeart/2005/8/layout/orgChart1"/>
    <dgm:cxn modelId="{DA6333FC-B4D7-4B9F-BF17-4370E4C2F723}" type="presParOf" srcId="{C943A8F6-DADE-4A68-8ECF-8D7348F96DE7}" destId="{5F87D55B-51ED-4A77-9268-AF729B9AE802}" srcOrd="2" destOrd="0" presId="urn:microsoft.com/office/officeart/2005/8/layout/orgChart1"/>
    <dgm:cxn modelId="{E187A13D-D092-4740-9972-D4EE3C47EEB2}" type="presParOf" srcId="{CBBDD3A9-9F9E-4F61-B6CB-3A462B8A44B5}" destId="{AA3DF166-7436-40AD-9D75-6EE43795D1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8614B3-B00C-45FB-A687-37A3958ED31D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55ACB7-A862-4F58-A1FB-C256D02868C8}">
      <dgm:prSet phldrT="[텍스트]"/>
      <dgm:spPr/>
      <dgm:t>
        <a:bodyPr/>
        <a:lstStyle/>
        <a:p>
          <a:pPr latinLnBrk="1"/>
          <a:r>
            <a:rPr lang="en-US" altLang="ko-KR" dirty="0"/>
            <a:t>Mammal</a:t>
          </a:r>
          <a:endParaRPr lang="ko-KR" altLang="en-US" dirty="0"/>
        </a:p>
      </dgm:t>
    </dgm:pt>
    <dgm:pt modelId="{0D7AB89B-C61E-478B-92BB-2826B017C21D}" type="parTrans" cxnId="{152BCBDF-349C-4FE9-9E7C-27BF99E22625}">
      <dgm:prSet/>
      <dgm:spPr/>
      <dgm:t>
        <a:bodyPr/>
        <a:lstStyle/>
        <a:p>
          <a:pPr latinLnBrk="1"/>
          <a:endParaRPr lang="ko-KR" altLang="en-US"/>
        </a:p>
      </dgm:t>
    </dgm:pt>
    <dgm:pt modelId="{D4383CF9-B073-47E8-B623-7383479059FF}" type="sibTrans" cxnId="{152BCBDF-349C-4FE9-9E7C-27BF99E22625}">
      <dgm:prSet/>
      <dgm:spPr/>
      <dgm:t>
        <a:bodyPr/>
        <a:lstStyle/>
        <a:p>
          <a:pPr latinLnBrk="1"/>
          <a:endParaRPr lang="ko-KR" altLang="en-US"/>
        </a:p>
      </dgm:t>
    </dgm:pt>
    <dgm:pt modelId="{9291270C-5B8F-48AF-9F09-4D2C7335F75F}">
      <dgm:prSet phldrT="[텍스트]"/>
      <dgm:spPr/>
      <dgm:t>
        <a:bodyPr/>
        <a:lstStyle/>
        <a:p>
          <a:pPr latinLnBrk="1"/>
          <a:r>
            <a:rPr lang="en-US" altLang="ko-KR" dirty="0"/>
            <a:t>Cat</a:t>
          </a:r>
          <a:endParaRPr lang="ko-KR" altLang="en-US" dirty="0"/>
        </a:p>
      </dgm:t>
    </dgm:pt>
    <dgm:pt modelId="{B1EFAADE-391D-4DC2-8A1B-9EB841615B2D}" type="parTrans" cxnId="{A809065B-DEFC-427A-8A73-2C0DAF78D95C}">
      <dgm:prSet/>
      <dgm:spPr/>
      <dgm:t>
        <a:bodyPr/>
        <a:lstStyle/>
        <a:p>
          <a:pPr latinLnBrk="1"/>
          <a:endParaRPr lang="ko-KR" altLang="en-US"/>
        </a:p>
      </dgm:t>
    </dgm:pt>
    <dgm:pt modelId="{0DBFFE8A-2DD0-4401-A7AA-EE9B1D8E8709}" type="sibTrans" cxnId="{A809065B-DEFC-427A-8A73-2C0DAF78D95C}">
      <dgm:prSet/>
      <dgm:spPr/>
      <dgm:t>
        <a:bodyPr/>
        <a:lstStyle/>
        <a:p>
          <a:pPr latinLnBrk="1"/>
          <a:endParaRPr lang="ko-KR" altLang="en-US"/>
        </a:p>
      </dgm:t>
    </dgm:pt>
    <dgm:pt modelId="{163E59D7-E277-4B51-9FF7-378180D3F176}">
      <dgm:prSet phldrT="[텍스트]"/>
      <dgm:spPr/>
      <dgm:t>
        <a:bodyPr/>
        <a:lstStyle/>
        <a:p>
          <a:pPr latinLnBrk="1"/>
          <a:r>
            <a:rPr lang="en-US" altLang="ko-KR" dirty="0"/>
            <a:t>Dog</a:t>
          </a:r>
          <a:endParaRPr lang="ko-KR" altLang="en-US" dirty="0"/>
        </a:p>
      </dgm:t>
    </dgm:pt>
    <dgm:pt modelId="{DE9DF85C-E454-43F1-B20E-2DD44C5DA1AC}" type="parTrans" cxnId="{EC096A8F-5B38-4F34-8013-B5B2B0F2199A}">
      <dgm:prSet/>
      <dgm:spPr/>
      <dgm:t>
        <a:bodyPr/>
        <a:lstStyle/>
        <a:p>
          <a:pPr latinLnBrk="1"/>
          <a:endParaRPr lang="ko-KR" altLang="en-US"/>
        </a:p>
      </dgm:t>
    </dgm:pt>
    <dgm:pt modelId="{53147370-611C-41B3-A97D-41FE7EADB10B}" type="sibTrans" cxnId="{EC096A8F-5B38-4F34-8013-B5B2B0F2199A}">
      <dgm:prSet/>
      <dgm:spPr/>
      <dgm:t>
        <a:bodyPr/>
        <a:lstStyle/>
        <a:p>
          <a:pPr latinLnBrk="1"/>
          <a:endParaRPr lang="ko-KR" altLang="en-US"/>
        </a:p>
      </dgm:t>
    </dgm:pt>
    <dgm:pt modelId="{0FB74AFD-47EE-4531-B258-CFCF20A0AE3F}" type="pres">
      <dgm:prSet presAssocID="{BE8614B3-B00C-45FB-A687-37A3958ED3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BDD3A9-9F9E-4F61-B6CB-3A462B8A44B5}" type="pres">
      <dgm:prSet presAssocID="{E655ACB7-A862-4F58-A1FB-C256D02868C8}" presName="hierRoot1" presStyleCnt="0">
        <dgm:presLayoutVars>
          <dgm:hierBranch val="init"/>
        </dgm:presLayoutVars>
      </dgm:prSet>
      <dgm:spPr/>
    </dgm:pt>
    <dgm:pt modelId="{F6060FD6-3DF6-4732-BC32-04C36C9E9F0F}" type="pres">
      <dgm:prSet presAssocID="{E655ACB7-A862-4F58-A1FB-C256D02868C8}" presName="rootComposite1" presStyleCnt="0"/>
      <dgm:spPr/>
    </dgm:pt>
    <dgm:pt modelId="{59FBC862-3ED7-47FB-826E-7926D4F5FF79}" type="pres">
      <dgm:prSet presAssocID="{E655ACB7-A862-4F58-A1FB-C256D02868C8}" presName="rootText1" presStyleLbl="node0" presStyleIdx="0" presStyleCnt="1">
        <dgm:presLayoutVars>
          <dgm:chPref val="3"/>
        </dgm:presLayoutVars>
      </dgm:prSet>
      <dgm:spPr/>
    </dgm:pt>
    <dgm:pt modelId="{BE5E544C-048E-42D4-933D-0A05EB6F020B}" type="pres">
      <dgm:prSet presAssocID="{E655ACB7-A862-4F58-A1FB-C256D02868C8}" presName="rootConnector1" presStyleLbl="node1" presStyleIdx="0" presStyleCnt="0"/>
      <dgm:spPr/>
    </dgm:pt>
    <dgm:pt modelId="{2C988ABA-2C6A-4FB9-9EF4-B522499B7435}" type="pres">
      <dgm:prSet presAssocID="{E655ACB7-A862-4F58-A1FB-C256D02868C8}" presName="hierChild2" presStyleCnt="0"/>
      <dgm:spPr/>
    </dgm:pt>
    <dgm:pt modelId="{87D84F6A-7073-4DE1-BF61-BEE2AEBE4746}" type="pres">
      <dgm:prSet presAssocID="{B1EFAADE-391D-4DC2-8A1B-9EB841615B2D}" presName="Name37" presStyleLbl="parChTrans1D2" presStyleIdx="0" presStyleCnt="2"/>
      <dgm:spPr/>
    </dgm:pt>
    <dgm:pt modelId="{57F28322-D7E0-4A63-B192-49F09DB95C50}" type="pres">
      <dgm:prSet presAssocID="{9291270C-5B8F-48AF-9F09-4D2C7335F75F}" presName="hierRoot2" presStyleCnt="0">
        <dgm:presLayoutVars>
          <dgm:hierBranch val="init"/>
        </dgm:presLayoutVars>
      </dgm:prSet>
      <dgm:spPr/>
    </dgm:pt>
    <dgm:pt modelId="{A4476711-20A5-4FD7-8371-8C1BB33FE777}" type="pres">
      <dgm:prSet presAssocID="{9291270C-5B8F-48AF-9F09-4D2C7335F75F}" presName="rootComposite" presStyleCnt="0"/>
      <dgm:spPr/>
    </dgm:pt>
    <dgm:pt modelId="{9CEEC42D-5758-4441-911E-2379B6655546}" type="pres">
      <dgm:prSet presAssocID="{9291270C-5B8F-48AF-9F09-4D2C7335F75F}" presName="rootText" presStyleLbl="node2" presStyleIdx="0" presStyleCnt="2">
        <dgm:presLayoutVars>
          <dgm:chPref val="3"/>
        </dgm:presLayoutVars>
      </dgm:prSet>
      <dgm:spPr/>
    </dgm:pt>
    <dgm:pt modelId="{2A1F74BA-FCAF-4CC4-9270-3BFCD0721B03}" type="pres">
      <dgm:prSet presAssocID="{9291270C-5B8F-48AF-9F09-4D2C7335F75F}" presName="rootConnector" presStyleLbl="node2" presStyleIdx="0" presStyleCnt="2"/>
      <dgm:spPr/>
    </dgm:pt>
    <dgm:pt modelId="{2F7D4D58-C16F-4FD0-942D-21BD1259116A}" type="pres">
      <dgm:prSet presAssocID="{9291270C-5B8F-48AF-9F09-4D2C7335F75F}" presName="hierChild4" presStyleCnt="0"/>
      <dgm:spPr/>
    </dgm:pt>
    <dgm:pt modelId="{930CC788-7258-4F51-9534-C2ACD6D4DA19}" type="pres">
      <dgm:prSet presAssocID="{9291270C-5B8F-48AF-9F09-4D2C7335F75F}" presName="hierChild5" presStyleCnt="0"/>
      <dgm:spPr/>
    </dgm:pt>
    <dgm:pt modelId="{5318899E-249C-47FB-9533-6121F0ED9825}" type="pres">
      <dgm:prSet presAssocID="{DE9DF85C-E454-43F1-B20E-2DD44C5DA1AC}" presName="Name37" presStyleLbl="parChTrans1D2" presStyleIdx="1" presStyleCnt="2"/>
      <dgm:spPr/>
    </dgm:pt>
    <dgm:pt modelId="{C943A8F6-DADE-4A68-8ECF-8D7348F96DE7}" type="pres">
      <dgm:prSet presAssocID="{163E59D7-E277-4B51-9FF7-378180D3F176}" presName="hierRoot2" presStyleCnt="0">
        <dgm:presLayoutVars>
          <dgm:hierBranch val="init"/>
        </dgm:presLayoutVars>
      </dgm:prSet>
      <dgm:spPr/>
    </dgm:pt>
    <dgm:pt modelId="{C201918A-9905-4A3F-A597-515BCFE0E657}" type="pres">
      <dgm:prSet presAssocID="{163E59D7-E277-4B51-9FF7-378180D3F176}" presName="rootComposite" presStyleCnt="0"/>
      <dgm:spPr/>
    </dgm:pt>
    <dgm:pt modelId="{45E50C8C-CC36-412E-81B2-3D260545D284}" type="pres">
      <dgm:prSet presAssocID="{163E59D7-E277-4B51-9FF7-378180D3F176}" presName="rootText" presStyleLbl="node2" presStyleIdx="1" presStyleCnt="2">
        <dgm:presLayoutVars>
          <dgm:chPref val="3"/>
        </dgm:presLayoutVars>
      </dgm:prSet>
      <dgm:spPr/>
    </dgm:pt>
    <dgm:pt modelId="{4A9CB543-5CE4-4AA6-B3BD-2C2FE87EBE9C}" type="pres">
      <dgm:prSet presAssocID="{163E59D7-E277-4B51-9FF7-378180D3F176}" presName="rootConnector" presStyleLbl="node2" presStyleIdx="1" presStyleCnt="2"/>
      <dgm:spPr/>
    </dgm:pt>
    <dgm:pt modelId="{387D38D8-4536-40A0-BF04-ABF92D5587F4}" type="pres">
      <dgm:prSet presAssocID="{163E59D7-E277-4B51-9FF7-378180D3F176}" presName="hierChild4" presStyleCnt="0"/>
      <dgm:spPr/>
    </dgm:pt>
    <dgm:pt modelId="{5F87D55B-51ED-4A77-9268-AF729B9AE802}" type="pres">
      <dgm:prSet presAssocID="{163E59D7-E277-4B51-9FF7-378180D3F176}" presName="hierChild5" presStyleCnt="0"/>
      <dgm:spPr/>
    </dgm:pt>
    <dgm:pt modelId="{AA3DF166-7436-40AD-9D75-6EE43795D112}" type="pres">
      <dgm:prSet presAssocID="{E655ACB7-A862-4F58-A1FB-C256D02868C8}" presName="hierChild3" presStyleCnt="0"/>
      <dgm:spPr/>
    </dgm:pt>
  </dgm:ptLst>
  <dgm:cxnLst>
    <dgm:cxn modelId="{A809065B-DEFC-427A-8A73-2C0DAF78D95C}" srcId="{E655ACB7-A862-4F58-A1FB-C256D02868C8}" destId="{9291270C-5B8F-48AF-9F09-4D2C7335F75F}" srcOrd="0" destOrd="0" parTransId="{B1EFAADE-391D-4DC2-8A1B-9EB841615B2D}" sibTransId="{0DBFFE8A-2DD0-4401-A7AA-EE9B1D8E8709}"/>
    <dgm:cxn modelId="{8DEE3443-BEAC-46CC-A8FC-6615EC464522}" type="presOf" srcId="{E655ACB7-A862-4F58-A1FB-C256D02868C8}" destId="{59FBC862-3ED7-47FB-826E-7926D4F5FF79}" srcOrd="0" destOrd="0" presId="urn:microsoft.com/office/officeart/2005/8/layout/orgChart1"/>
    <dgm:cxn modelId="{F38AAC6F-240A-486A-8B67-237A895B8197}" type="presOf" srcId="{B1EFAADE-391D-4DC2-8A1B-9EB841615B2D}" destId="{87D84F6A-7073-4DE1-BF61-BEE2AEBE4746}" srcOrd="0" destOrd="0" presId="urn:microsoft.com/office/officeart/2005/8/layout/orgChart1"/>
    <dgm:cxn modelId="{EC096A8F-5B38-4F34-8013-B5B2B0F2199A}" srcId="{E655ACB7-A862-4F58-A1FB-C256D02868C8}" destId="{163E59D7-E277-4B51-9FF7-378180D3F176}" srcOrd="1" destOrd="0" parTransId="{DE9DF85C-E454-43F1-B20E-2DD44C5DA1AC}" sibTransId="{53147370-611C-41B3-A97D-41FE7EADB10B}"/>
    <dgm:cxn modelId="{939712AE-B86F-44D7-A2F3-AB9784BA59E9}" type="presOf" srcId="{E655ACB7-A862-4F58-A1FB-C256D02868C8}" destId="{BE5E544C-048E-42D4-933D-0A05EB6F020B}" srcOrd="1" destOrd="0" presId="urn:microsoft.com/office/officeart/2005/8/layout/orgChart1"/>
    <dgm:cxn modelId="{EF3A1EB2-F5E9-4FD1-84C0-2D91E42447C2}" type="presOf" srcId="{163E59D7-E277-4B51-9FF7-378180D3F176}" destId="{4A9CB543-5CE4-4AA6-B3BD-2C2FE87EBE9C}" srcOrd="1" destOrd="0" presId="urn:microsoft.com/office/officeart/2005/8/layout/orgChart1"/>
    <dgm:cxn modelId="{DCFD4EC7-40C5-4089-9B8A-0C6A9F5E79A6}" type="presOf" srcId="{9291270C-5B8F-48AF-9F09-4D2C7335F75F}" destId="{2A1F74BA-FCAF-4CC4-9270-3BFCD0721B03}" srcOrd="1" destOrd="0" presId="urn:microsoft.com/office/officeart/2005/8/layout/orgChart1"/>
    <dgm:cxn modelId="{46C047D7-6E1D-4F3D-B4D8-197932680D09}" type="presOf" srcId="{DE9DF85C-E454-43F1-B20E-2DD44C5DA1AC}" destId="{5318899E-249C-47FB-9533-6121F0ED9825}" srcOrd="0" destOrd="0" presId="urn:microsoft.com/office/officeart/2005/8/layout/orgChart1"/>
    <dgm:cxn modelId="{B90F03D8-2A74-430D-ACEE-E051917F8FA6}" type="presOf" srcId="{9291270C-5B8F-48AF-9F09-4D2C7335F75F}" destId="{9CEEC42D-5758-4441-911E-2379B6655546}" srcOrd="0" destOrd="0" presId="urn:microsoft.com/office/officeart/2005/8/layout/orgChart1"/>
    <dgm:cxn modelId="{6F2705D9-4833-4CCC-A666-FEA1A0EC9528}" type="presOf" srcId="{BE8614B3-B00C-45FB-A687-37A3958ED31D}" destId="{0FB74AFD-47EE-4531-B258-CFCF20A0AE3F}" srcOrd="0" destOrd="0" presId="urn:microsoft.com/office/officeart/2005/8/layout/orgChart1"/>
    <dgm:cxn modelId="{152BCBDF-349C-4FE9-9E7C-27BF99E22625}" srcId="{BE8614B3-B00C-45FB-A687-37A3958ED31D}" destId="{E655ACB7-A862-4F58-A1FB-C256D02868C8}" srcOrd="0" destOrd="0" parTransId="{0D7AB89B-C61E-478B-92BB-2826B017C21D}" sibTransId="{D4383CF9-B073-47E8-B623-7383479059FF}"/>
    <dgm:cxn modelId="{DC307EED-8328-4A30-9DA3-CDC4BD421770}" type="presOf" srcId="{163E59D7-E277-4B51-9FF7-378180D3F176}" destId="{45E50C8C-CC36-412E-81B2-3D260545D284}" srcOrd="0" destOrd="0" presId="urn:microsoft.com/office/officeart/2005/8/layout/orgChart1"/>
    <dgm:cxn modelId="{21347F1F-6EA4-4CE6-A319-932CCF9FC3C1}" type="presParOf" srcId="{0FB74AFD-47EE-4531-B258-CFCF20A0AE3F}" destId="{CBBDD3A9-9F9E-4F61-B6CB-3A462B8A44B5}" srcOrd="0" destOrd="0" presId="urn:microsoft.com/office/officeart/2005/8/layout/orgChart1"/>
    <dgm:cxn modelId="{CB8A5FF9-CA6A-428D-A9F5-E38033EAAC72}" type="presParOf" srcId="{CBBDD3A9-9F9E-4F61-B6CB-3A462B8A44B5}" destId="{F6060FD6-3DF6-4732-BC32-04C36C9E9F0F}" srcOrd="0" destOrd="0" presId="urn:microsoft.com/office/officeart/2005/8/layout/orgChart1"/>
    <dgm:cxn modelId="{6AD0D224-9327-47C5-B4E4-F82DE816DEE7}" type="presParOf" srcId="{F6060FD6-3DF6-4732-BC32-04C36C9E9F0F}" destId="{59FBC862-3ED7-47FB-826E-7926D4F5FF79}" srcOrd="0" destOrd="0" presId="urn:microsoft.com/office/officeart/2005/8/layout/orgChart1"/>
    <dgm:cxn modelId="{614E2A06-1493-4323-AD23-C50D7F49F2E6}" type="presParOf" srcId="{F6060FD6-3DF6-4732-BC32-04C36C9E9F0F}" destId="{BE5E544C-048E-42D4-933D-0A05EB6F020B}" srcOrd="1" destOrd="0" presId="urn:microsoft.com/office/officeart/2005/8/layout/orgChart1"/>
    <dgm:cxn modelId="{96170FC4-E281-46CC-9DF9-D763C91ED867}" type="presParOf" srcId="{CBBDD3A9-9F9E-4F61-B6CB-3A462B8A44B5}" destId="{2C988ABA-2C6A-4FB9-9EF4-B522499B7435}" srcOrd="1" destOrd="0" presId="urn:microsoft.com/office/officeart/2005/8/layout/orgChart1"/>
    <dgm:cxn modelId="{3A927EC0-8B08-440B-BD19-35B589811BAC}" type="presParOf" srcId="{2C988ABA-2C6A-4FB9-9EF4-B522499B7435}" destId="{87D84F6A-7073-4DE1-BF61-BEE2AEBE4746}" srcOrd="0" destOrd="0" presId="urn:microsoft.com/office/officeart/2005/8/layout/orgChart1"/>
    <dgm:cxn modelId="{E3CEC32D-0BCF-4743-B313-E8B3BA11DCB0}" type="presParOf" srcId="{2C988ABA-2C6A-4FB9-9EF4-B522499B7435}" destId="{57F28322-D7E0-4A63-B192-49F09DB95C50}" srcOrd="1" destOrd="0" presId="urn:microsoft.com/office/officeart/2005/8/layout/orgChart1"/>
    <dgm:cxn modelId="{7DA593C2-3965-4ADB-BEE0-AEDE1153D1A4}" type="presParOf" srcId="{57F28322-D7E0-4A63-B192-49F09DB95C50}" destId="{A4476711-20A5-4FD7-8371-8C1BB33FE777}" srcOrd="0" destOrd="0" presId="urn:microsoft.com/office/officeart/2005/8/layout/orgChart1"/>
    <dgm:cxn modelId="{02C1522D-7C33-46BD-864E-C20448627622}" type="presParOf" srcId="{A4476711-20A5-4FD7-8371-8C1BB33FE777}" destId="{9CEEC42D-5758-4441-911E-2379B6655546}" srcOrd="0" destOrd="0" presId="urn:microsoft.com/office/officeart/2005/8/layout/orgChart1"/>
    <dgm:cxn modelId="{4A10C311-9C7B-4E46-BD96-79B4011E0379}" type="presParOf" srcId="{A4476711-20A5-4FD7-8371-8C1BB33FE777}" destId="{2A1F74BA-FCAF-4CC4-9270-3BFCD0721B03}" srcOrd="1" destOrd="0" presId="urn:microsoft.com/office/officeart/2005/8/layout/orgChart1"/>
    <dgm:cxn modelId="{D4FA8671-0711-457C-B86A-E4637E38884F}" type="presParOf" srcId="{57F28322-D7E0-4A63-B192-49F09DB95C50}" destId="{2F7D4D58-C16F-4FD0-942D-21BD1259116A}" srcOrd="1" destOrd="0" presId="urn:microsoft.com/office/officeart/2005/8/layout/orgChart1"/>
    <dgm:cxn modelId="{3CF91C09-D574-4E5D-AF54-DC0206ECBA6F}" type="presParOf" srcId="{57F28322-D7E0-4A63-B192-49F09DB95C50}" destId="{930CC788-7258-4F51-9534-C2ACD6D4DA19}" srcOrd="2" destOrd="0" presId="urn:microsoft.com/office/officeart/2005/8/layout/orgChart1"/>
    <dgm:cxn modelId="{522DBDCC-9C30-4001-88EB-10EF161D80DB}" type="presParOf" srcId="{2C988ABA-2C6A-4FB9-9EF4-B522499B7435}" destId="{5318899E-249C-47FB-9533-6121F0ED9825}" srcOrd="2" destOrd="0" presId="urn:microsoft.com/office/officeart/2005/8/layout/orgChart1"/>
    <dgm:cxn modelId="{D2CD907E-C1F8-4ECA-A6EE-8596D528B3DF}" type="presParOf" srcId="{2C988ABA-2C6A-4FB9-9EF4-B522499B7435}" destId="{C943A8F6-DADE-4A68-8ECF-8D7348F96DE7}" srcOrd="3" destOrd="0" presId="urn:microsoft.com/office/officeart/2005/8/layout/orgChart1"/>
    <dgm:cxn modelId="{7FC831D3-CBA5-45D5-941A-E12B4B9BA62A}" type="presParOf" srcId="{C943A8F6-DADE-4A68-8ECF-8D7348F96DE7}" destId="{C201918A-9905-4A3F-A597-515BCFE0E657}" srcOrd="0" destOrd="0" presId="urn:microsoft.com/office/officeart/2005/8/layout/orgChart1"/>
    <dgm:cxn modelId="{57F2AE2F-FFC0-4B0B-8299-60CBE46909E1}" type="presParOf" srcId="{C201918A-9905-4A3F-A597-515BCFE0E657}" destId="{45E50C8C-CC36-412E-81B2-3D260545D284}" srcOrd="0" destOrd="0" presId="urn:microsoft.com/office/officeart/2005/8/layout/orgChart1"/>
    <dgm:cxn modelId="{FB4F1000-1BDF-4847-B41D-C97ADCAA6519}" type="presParOf" srcId="{C201918A-9905-4A3F-A597-515BCFE0E657}" destId="{4A9CB543-5CE4-4AA6-B3BD-2C2FE87EBE9C}" srcOrd="1" destOrd="0" presId="urn:microsoft.com/office/officeart/2005/8/layout/orgChart1"/>
    <dgm:cxn modelId="{106420DA-CAEF-49EA-BDF6-B2C7D65CE039}" type="presParOf" srcId="{C943A8F6-DADE-4A68-8ECF-8D7348F96DE7}" destId="{387D38D8-4536-40A0-BF04-ABF92D5587F4}" srcOrd="1" destOrd="0" presId="urn:microsoft.com/office/officeart/2005/8/layout/orgChart1"/>
    <dgm:cxn modelId="{DA6333FC-B4D7-4B9F-BF17-4370E4C2F723}" type="presParOf" srcId="{C943A8F6-DADE-4A68-8ECF-8D7348F96DE7}" destId="{5F87D55B-51ED-4A77-9268-AF729B9AE802}" srcOrd="2" destOrd="0" presId="urn:microsoft.com/office/officeart/2005/8/layout/orgChart1"/>
    <dgm:cxn modelId="{E187A13D-D092-4740-9972-D4EE3C47EEB2}" type="presParOf" srcId="{CBBDD3A9-9F9E-4F61-B6CB-3A462B8A44B5}" destId="{AA3DF166-7436-40AD-9D75-6EE43795D1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899E-249C-47FB-9533-6121F0ED9825}">
      <dsp:nvSpPr>
        <dsp:cNvPr id="0" name=""/>
        <dsp:cNvSpPr/>
      </dsp:nvSpPr>
      <dsp:spPr>
        <a:xfrm>
          <a:off x="1800000" y="669495"/>
          <a:ext cx="809571" cy="281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04"/>
              </a:lnTo>
              <a:lnTo>
                <a:pt x="809571" y="140504"/>
              </a:lnTo>
              <a:lnTo>
                <a:pt x="809571" y="281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84F6A-7073-4DE1-BF61-BEE2AEBE4746}">
      <dsp:nvSpPr>
        <dsp:cNvPr id="0" name=""/>
        <dsp:cNvSpPr/>
      </dsp:nvSpPr>
      <dsp:spPr>
        <a:xfrm>
          <a:off x="990428" y="669495"/>
          <a:ext cx="809571" cy="281008"/>
        </a:xfrm>
        <a:custGeom>
          <a:avLst/>
          <a:gdLst/>
          <a:ahLst/>
          <a:cxnLst/>
          <a:rect l="0" t="0" r="0" b="0"/>
          <a:pathLst>
            <a:path>
              <a:moveTo>
                <a:pt x="809571" y="0"/>
              </a:moveTo>
              <a:lnTo>
                <a:pt x="809571" y="140504"/>
              </a:lnTo>
              <a:lnTo>
                <a:pt x="0" y="140504"/>
              </a:lnTo>
              <a:lnTo>
                <a:pt x="0" y="281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BC862-3ED7-47FB-826E-7926D4F5FF79}">
      <dsp:nvSpPr>
        <dsp:cNvPr id="0" name=""/>
        <dsp:cNvSpPr/>
      </dsp:nvSpPr>
      <dsp:spPr>
        <a:xfrm>
          <a:off x="1130932" y="428"/>
          <a:ext cx="1338134" cy="669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Binding</a:t>
          </a:r>
          <a:endParaRPr lang="ko-KR" altLang="en-US" sz="2900" kern="1200" dirty="0"/>
        </a:p>
      </dsp:txBody>
      <dsp:txXfrm>
        <a:off x="1130932" y="428"/>
        <a:ext cx="1338134" cy="669067"/>
      </dsp:txXfrm>
    </dsp:sp>
    <dsp:sp modelId="{9CEEC42D-5758-4441-911E-2379B6655546}">
      <dsp:nvSpPr>
        <dsp:cNvPr id="0" name=""/>
        <dsp:cNvSpPr/>
      </dsp:nvSpPr>
      <dsp:spPr>
        <a:xfrm>
          <a:off x="321361" y="950504"/>
          <a:ext cx="1338134" cy="669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Static</a:t>
          </a:r>
          <a:endParaRPr lang="ko-KR" altLang="en-US" sz="2900" kern="1200" dirty="0"/>
        </a:p>
      </dsp:txBody>
      <dsp:txXfrm>
        <a:off x="321361" y="950504"/>
        <a:ext cx="1338134" cy="669067"/>
      </dsp:txXfrm>
    </dsp:sp>
    <dsp:sp modelId="{45E50C8C-CC36-412E-81B2-3D260545D284}">
      <dsp:nvSpPr>
        <dsp:cNvPr id="0" name=""/>
        <dsp:cNvSpPr/>
      </dsp:nvSpPr>
      <dsp:spPr>
        <a:xfrm>
          <a:off x="1940504" y="950504"/>
          <a:ext cx="1338134" cy="669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Dynamic</a:t>
          </a:r>
          <a:endParaRPr lang="ko-KR" altLang="en-US" sz="2900" kern="1200" dirty="0"/>
        </a:p>
      </dsp:txBody>
      <dsp:txXfrm>
        <a:off x="1940504" y="950504"/>
        <a:ext cx="1338134" cy="669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899E-249C-47FB-9533-6121F0ED9825}">
      <dsp:nvSpPr>
        <dsp:cNvPr id="0" name=""/>
        <dsp:cNvSpPr/>
      </dsp:nvSpPr>
      <dsp:spPr>
        <a:xfrm>
          <a:off x="1800000" y="669495"/>
          <a:ext cx="809571" cy="281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04"/>
              </a:lnTo>
              <a:lnTo>
                <a:pt x="809571" y="140504"/>
              </a:lnTo>
              <a:lnTo>
                <a:pt x="809571" y="281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84F6A-7073-4DE1-BF61-BEE2AEBE4746}">
      <dsp:nvSpPr>
        <dsp:cNvPr id="0" name=""/>
        <dsp:cNvSpPr/>
      </dsp:nvSpPr>
      <dsp:spPr>
        <a:xfrm>
          <a:off x="990428" y="669495"/>
          <a:ext cx="809571" cy="281008"/>
        </a:xfrm>
        <a:custGeom>
          <a:avLst/>
          <a:gdLst/>
          <a:ahLst/>
          <a:cxnLst/>
          <a:rect l="0" t="0" r="0" b="0"/>
          <a:pathLst>
            <a:path>
              <a:moveTo>
                <a:pt x="809571" y="0"/>
              </a:moveTo>
              <a:lnTo>
                <a:pt x="809571" y="140504"/>
              </a:lnTo>
              <a:lnTo>
                <a:pt x="0" y="140504"/>
              </a:lnTo>
              <a:lnTo>
                <a:pt x="0" y="281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BC862-3ED7-47FB-826E-7926D4F5FF79}">
      <dsp:nvSpPr>
        <dsp:cNvPr id="0" name=""/>
        <dsp:cNvSpPr/>
      </dsp:nvSpPr>
      <dsp:spPr>
        <a:xfrm>
          <a:off x="1130932" y="428"/>
          <a:ext cx="1338134" cy="669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Mammal</a:t>
          </a:r>
          <a:endParaRPr lang="ko-KR" altLang="en-US" sz="2800" kern="1200" dirty="0"/>
        </a:p>
      </dsp:txBody>
      <dsp:txXfrm>
        <a:off x="1130932" y="428"/>
        <a:ext cx="1338134" cy="669067"/>
      </dsp:txXfrm>
    </dsp:sp>
    <dsp:sp modelId="{9CEEC42D-5758-4441-911E-2379B6655546}">
      <dsp:nvSpPr>
        <dsp:cNvPr id="0" name=""/>
        <dsp:cNvSpPr/>
      </dsp:nvSpPr>
      <dsp:spPr>
        <a:xfrm>
          <a:off x="321361" y="950504"/>
          <a:ext cx="1338134" cy="669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Cat</a:t>
          </a:r>
          <a:endParaRPr lang="ko-KR" altLang="en-US" sz="2800" kern="1200" dirty="0"/>
        </a:p>
      </dsp:txBody>
      <dsp:txXfrm>
        <a:off x="321361" y="950504"/>
        <a:ext cx="1338134" cy="669067"/>
      </dsp:txXfrm>
    </dsp:sp>
    <dsp:sp modelId="{45E50C8C-CC36-412E-81B2-3D260545D284}">
      <dsp:nvSpPr>
        <dsp:cNvPr id="0" name=""/>
        <dsp:cNvSpPr/>
      </dsp:nvSpPr>
      <dsp:spPr>
        <a:xfrm>
          <a:off x="1940504" y="950504"/>
          <a:ext cx="1338134" cy="669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Dog</a:t>
          </a:r>
          <a:endParaRPr lang="ko-KR" altLang="en-US" sz="2800" kern="1200" dirty="0"/>
        </a:p>
      </dsp:txBody>
      <dsp:txXfrm>
        <a:off x="1940504" y="950504"/>
        <a:ext cx="1338134" cy="669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899E-249C-47FB-9533-6121F0ED9825}">
      <dsp:nvSpPr>
        <dsp:cNvPr id="0" name=""/>
        <dsp:cNvSpPr/>
      </dsp:nvSpPr>
      <dsp:spPr>
        <a:xfrm>
          <a:off x="1800000" y="669495"/>
          <a:ext cx="809571" cy="281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04"/>
              </a:lnTo>
              <a:lnTo>
                <a:pt x="809571" y="140504"/>
              </a:lnTo>
              <a:lnTo>
                <a:pt x="809571" y="281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84F6A-7073-4DE1-BF61-BEE2AEBE4746}">
      <dsp:nvSpPr>
        <dsp:cNvPr id="0" name=""/>
        <dsp:cNvSpPr/>
      </dsp:nvSpPr>
      <dsp:spPr>
        <a:xfrm>
          <a:off x="990428" y="669495"/>
          <a:ext cx="809571" cy="281008"/>
        </a:xfrm>
        <a:custGeom>
          <a:avLst/>
          <a:gdLst/>
          <a:ahLst/>
          <a:cxnLst/>
          <a:rect l="0" t="0" r="0" b="0"/>
          <a:pathLst>
            <a:path>
              <a:moveTo>
                <a:pt x="809571" y="0"/>
              </a:moveTo>
              <a:lnTo>
                <a:pt x="809571" y="140504"/>
              </a:lnTo>
              <a:lnTo>
                <a:pt x="0" y="140504"/>
              </a:lnTo>
              <a:lnTo>
                <a:pt x="0" y="281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BC862-3ED7-47FB-826E-7926D4F5FF79}">
      <dsp:nvSpPr>
        <dsp:cNvPr id="0" name=""/>
        <dsp:cNvSpPr/>
      </dsp:nvSpPr>
      <dsp:spPr>
        <a:xfrm>
          <a:off x="1130932" y="428"/>
          <a:ext cx="1338134" cy="669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Mammal</a:t>
          </a:r>
          <a:endParaRPr lang="ko-KR" altLang="en-US" sz="2800" kern="1200" dirty="0"/>
        </a:p>
      </dsp:txBody>
      <dsp:txXfrm>
        <a:off x="1130932" y="428"/>
        <a:ext cx="1338134" cy="669067"/>
      </dsp:txXfrm>
    </dsp:sp>
    <dsp:sp modelId="{9CEEC42D-5758-4441-911E-2379B6655546}">
      <dsp:nvSpPr>
        <dsp:cNvPr id="0" name=""/>
        <dsp:cNvSpPr/>
      </dsp:nvSpPr>
      <dsp:spPr>
        <a:xfrm>
          <a:off x="321361" y="950504"/>
          <a:ext cx="1338134" cy="669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Cat</a:t>
          </a:r>
          <a:endParaRPr lang="ko-KR" altLang="en-US" sz="2800" kern="1200" dirty="0"/>
        </a:p>
      </dsp:txBody>
      <dsp:txXfrm>
        <a:off x="321361" y="950504"/>
        <a:ext cx="1338134" cy="669067"/>
      </dsp:txXfrm>
    </dsp:sp>
    <dsp:sp modelId="{45E50C8C-CC36-412E-81B2-3D260545D284}">
      <dsp:nvSpPr>
        <dsp:cNvPr id="0" name=""/>
        <dsp:cNvSpPr/>
      </dsp:nvSpPr>
      <dsp:spPr>
        <a:xfrm>
          <a:off x="1940504" y="950504"/>
          <a:ext cx="1338134" cy="669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Dog</a:t>
          </a:r>
          <a:endParaRPr lang="ko-KR" altLang="en-US" sz="2800" kern="1200" dirty="0"/>
        </a:p>
      </dsp:txBody>
      <dsp:txXfrm>
        <a:off x="1940504" y="950504"/>
        <a:ext cx="1338134" cy="669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8A02-D177-4BEB-8CB8-BC86680B6292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AF3E8-6C4C-4548-A864-C242E46EA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3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AF3E8-6C4C-4548-A864-C242E46EA9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B269-A2D5-8A4F-BC93-8189A244A0D1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422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B269-A2D5-8A4F-BC93-8189A244A0D1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422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0938" y="2496312"/>
            <a:ext cx="682212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652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652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652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652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652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90559" y="0"/>
            <a:ext cx="853440" cy="975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0936" y="464312"/>
            <a:ext cx="686212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87120"/>
            <a:ext cx="7743190" cy="431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01990" y="6433619"/>
            <a:ext cx="31750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652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5070" algn="l"/>
              </a:tabLst>
            </a:pPr>
            <a:r>
              <a:rPr spc="-5" dirty="0"/>
              <a:t>Object</a:t>
            </a:r>
            <a:r>
              <a:rPr spc="15" dirty="0"/>
              <a:t> </a:t>
            </a:r>
            <a:r>
              <a:rPr spc="-5" dirty="0"/>
              <a:t>Oriented	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9387" y="3906520"/>
            <a:ext cx="1165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98989"/>
                </a:solidFill>
                <a:latin typeface="Times New Roman"/>
                <a:cs typeface="Times New Roman"/>
              </a:rPr>
              <a:t>Lab</a:t>
            </a:r>
            <a:r>
              <a:rPr sz="3200" spc="-8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98989"/>
                </a:solidFill>
                <a:latin typeface="Times New Roman"/>
                <a:cs typeface="Times New Roman"/>
              </a:rPr>
              <a:t>#8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1140936" y="464312"/>
            <a:ext cx="686212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Introduction </a:t>
            </a:r>
            <a:r>
              <a:rPr spc="-180" dirty="0"/>
              <a:t>to</a:t>
            </a:r>
            <a:r>
              <a:rPr spc="-520" dirty="0"/>
              <a:t> </a:t>
            </a:r>
            <a:r>
              <a:rPr spc="-150" dirty="0"/>
              <a:t>Polymorphism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083" t="9825" r="56667" b="54790"/>
          <a:stretch/>
        </p:blipFill>
        <p:spPr>
          <a:xfrm>
            <a:off x="914400" y="2507587"/>
            <a:ext cx="2971800" cy="3505200"/>
          </a:xfrm>
          <a:prstGeom prst="rect">
            <a:avLst/>
          </a:prstGeom>
        </p:spPr>
      </p:pic>
      <p:sp>
        <p:nvSpPr>
          <p:cNvPr id="11" name="object 35"/>
          <p:cNvSpPr txBox="1"/>
          <p:nvPr/>
        </p:nvSpPr>
        <p:spPr>
          <a:xfrm>
            <a:off x="535940" y="1612074"/>
            <a:ext cx="8026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0" dirty="0">
                <a:latin typeface="Trebuchet MS"/>
                <a:cs typeface="Trebuchet MS"/>
              </a:rPr>
              <a:t>Output : </a:t>
            </a:r>
            <a:endParaRPr lang="en-US" sz="2800" b="1" i="1" spc="-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813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812" y="464312"/>
            <a:ext cx="1731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8049259" cy="7950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5080" indent="-342900">
              <a:lnSpc>
                <a:spcPts val="27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process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associating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method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definition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with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  </a:t>
            </a:r>
            <a:r>
              <a:rPr sz="2800" spc="-100" dirty="0">
                <a:latin typeface="Trebuchet MS"/>
                <a:cs typeface="Trebuchet MS"/>
              </a:rPr>
              <a:t>method </a:t>
            </a:r>
            <a:r>
              <a:rPr sz="2800" spc="-125" dirty="0">
                <a:latin typeface="Trebuchet MS"/>
                <a:cs typeface="Trebuchet MS"/>
              </a:rPr>
              <a:t>invocation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65" dirty="0">
                <a:latin typeface="Trebuchet MS"/>
                <a:cs typeface="Trebuchet MS"/>
              </a:rPr>
              <a:t>called</a:t>
            </a:r>
            <a:r>
              <a:rPr sz="2800" spc="-505" dirty="0">
                <a:latin typeface="Trebuchet MS"/>
                <a:cs typeface="Trebuchet MS"/>
              </a:rPr>
              <a:t> </a:t>
            </a:r>
            <a:r>
              <a:rPr sz="2800" i="1" spc="-125" dirty="0">
                <a:latin typeface="Trebuchet MS"/>
                <a:cs typeface="Trebuchet MS"/>
              </a:rPr>
              <a:t>binding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2466975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6925" y="3957637"/>
            <a:ext cx="2657475" cy="828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0" y="3491433"/>
            <a:ext cx="2821305" cy="894715"/>
          </a:xfrm>
          <a:custGeom>
            <a:avLst/>
            <a:gdLst/>
            <a:ahLst/>
            <a:cxnLst/>
            <a:rect l="l" t="t" r="r" b="b"/>
            <a:pathLst>
              <a:path w="2821304" h="894714">
                <a:moveTo>
                  <a:pt x="103437" y="40932"/>
                </a:moveTo>
                <a:lnTo>
                  <a:pt x="71348" y="40932"/>
                </a:lnTo>
                <a:lnTo>
                  <a:pt x="2817990" y="894613"/>
                </a:lnTo>
                <a:lnTo>
                  <a:pt x="2820809" y="885520"/>
                </a:lnTo>
                <a:lnTo>
                  <a:pt x="103437" y="40932"/>
                </a:lnTo>
                <a:close/>
              </a:path>
              <a:path w="2821304" h="894714">
                <a:moveTo>
                  <a:pt x="84074" y="0"/>
                </a:moveTo>
                <a:lnTo>
                  <a:pt x="0" y="13766"/>
                </a:lnTo>
                <a:lnTo>
                  <a:pt x="61455" y="72771"/>
                </a:lnTo>
                <a:lnTo>
                  <a:pt x="71348" y="40932"/>
                </a:lnTo>
                <a:lnTo>
                  <a:pt x="103437" y="40932"/>
                </a:lnTo>
                <a:lnTo>
                  <a:pt x="74180" y="31838"/>
                </a:lnTo>
                <a:lnTo>
                  <a:pt x="84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812" y="464312"/>
            <a:ext cx="1731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8030845" cy="244169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240029">
              <a:lnSpc>
                <a:spcPts val="270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800" spc="-135" dirty="0">
                <a:latin typeface="Trebuchet MS"/>
                <a:cs typeface="Trebuchet MS"/>
              </a:rPr>
              <a:t>Binding in Java</a:t>
            </a:r>
          </a:p>
          <a:p>
            <a:pPr marL="355600" marR="240029" indent="-342900">
              <a:lnSpc>
                <a:spcPts val="27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Trebuchet MS"/>
                <a:cs typeface="Trebuchet MS"/>
              </a:rPr>
              <a:t>Association/Connecting of method definition to the  method call is known as binding. There are two types of binding:</a:t>
            </a:r>
          </a:p>
          <a:p>
            <a:pPr marL="812800" marR="240029" lvl="1" indent="-342900">
              <a:lnSpc>
                <a:spcPts val="2700"/>
              </a:lnSpc>
              <a:spcBef>
                <a:spcPts val="740"/>
              </a:spcBef>
              <a:buFont typeface="Wingdings" panose="05000000000000000000" pitchFamily="2" charset="2"/>
              <a:buChar char="ü"/>
              <a:tabLst>
                <a:tab pos="354965" algn="l"/>
                <a:tab pos="355600" algn="l"/>
              </a:tabLst>
            </a:pPr>
            <a:r>
              <a:rPr lang="en-US" sz="2400" dirty="0">
                <a:latin typeface="Trebuchet MS"/>
                <a:cs typeface="Trebuchet MS"/>
              </a:rPr>
              <a:t>Static Binding</a:t>
            </a:r>
          </a:p>
          <a:p>
            <a:pPr marL="812800" marR="240029" lvl="1" indent="-342900">
              <a:lnSpc>
                <a:spcPts val="2700"/>
              </a:lnSpc>
              <a:spcBef>
                <a:spcPts val="740"/>
              </a:spcBef>
              <a:buFont typeface="Wingdings" panose="05000000000000000000" pitchFamily="2" charset="2"/>
              <a:buChar char="ü"/>
              <a:tabLst>
                <a:tab pos="354965" algn="l"/>
                <a:tab pos="355600" algn="l"/>
              </a:tabLst>
            </a:pPr>
            <a:r>
              <a:rPr lang="en-US" sz="2400" dirty="0">
                <a:latin typeface="Trebuchet MS"/>
                <a:cs typeface="Trebuchet MS"/>
              </a:rPr>
              <a:t>Dynamic Binding</a:t>
            </a:r>
            <a:endParaRPr sz="2400" dirty="0">
              <a:latin typeface="Trebuchet MS"/>
              <a:cs typeface="Trebuchet MS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043415230"/>
              </p:ext>
            </p:extLst>
          </p:nvPr>
        </p:nvGraphicFramePr>
        <p:xfrm>
          <a:off x="2772000" y="4344662"/>
          <a:ext cx="3600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25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812" y="464312"/>
            <a:ext cx="1731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8030845" cy="403956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240029" indent="-342900">
              <a:lnSpc>
                <a:spcPts val="27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35" dirty="0">
                <a:latin typeface="Trebuchet MS"/>
                <a:cs typeface="Trebuchet MS"/>
              </a:rPr>
              <a:t>If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00" dirty="0">
                <a:latin typeface="Trebuchet MS"/>
                <a:cs typeface="Trebuchet MS"/>
              </a:rPr>
              <a:t>method </a:t>
            </a:r>
            <a:r>
              <a:rPr sz="2800" spc="-125" dirty="0">
                <a:latin typeface="Trebuchet MS"/>
                <a:cs typeface="Trebuchet MS"/>
              </a:rPr>
              <a:t>definition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20" dirty="0">
                <a:latin typeface="Trebuchet MS"/>
                <a:cs typeface="Trebuchet MS"/>
              </a:rPr>
              <a:t>associated </a:t>
            </a:r>
            <a:r>
              <a:rPr sz="2800" spc="-125" dirty="0">
                <a:latin typeface="Trebuchet MS"/>
                <a:cs typeface="Trebuchet MS"/>
              </a:rPr>
              <a:t>with </a:t>
            </a:r>
            <a:r>
              <a:rPr sz="2800" spc="-130" dirty="0">
                <a:latin typeface="Trebuchet MS"/>
                <a:cs typeface="Trebuchet MS"/>
              </a:rPr>
              <a:t>its  </a:t>
            </a:r>
            <a:r>
              <a:rPr sz="2800" spc="-125" dirty="0" err="1">
                <a:latin typeface="Trebuchet MS"/>
                <a:cs typeface="Trebuchet MS"/>
              </a:rPr>
              <a:t>inv</a:t>
            </a:r>
            <a:r>
              <a:rPr lang="en-US" sz="2800" spc="-125" dirty="0" err="1">
                <a:latin typeface="Trebuchet MS"/>
                <a:cs typeface="Trebuchet MS"/>
              </a:rPr>
              <a:t>-</a:t>
            </a:r>
            <a:r>
              <a:rPr sz="2800" spc="-125" dirty="0" err="1">
                <a:latin typeface="Trebuchet MS"/>
                <a:cs typeface="Trebuchet MS"/>
              </a:rPr>
              <a:t>ocation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when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code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0070C0"/>
                </a:solidFill>
                <a:latin typeface="Trebuchet MS"/>
                <a:cs typeface="Trebuchet MS"/>
              </a:rPr>
              <a:t>compiled</a:t>
            </a:r>
            <a:r>
              <a:rPr sz="2800" spc="-150" dirty="0">
                <a:latin typeface="Trebuchet MS"/>
                <a:cs typeface="Trebuchet MS"/>
              </a:rPr>
              <a:t>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called </a:t>
            </a:r>
            <a:r>
              <a:rPr sz="2800" spc="-1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lang="en-US" sz="2800" spc="-165" dirty="0">
                <a:solidFill>
                  <a:srgbClr val="0070C0"/>
                </a:solidFill>
                <a:latin typeface="Trebuchet MS"/>
                <a:cs typeface="Trebuchet MS"/>
              </a:rPr>
              <a:t>  </a:t>
            </a:r>
            <a:r>
              <a:rPr sz="2800" i="1" spc="-160" dirty="0">
                <a:solidFill>
                  <a:srgbClr val="0070C0"/>
                </a:solidFill>
                <a:latin typeface="Trebuchet MS"/>
                <a:cs typeface="Trebuchet MS"/>
              </a:rPr>
              <a:t>early</a:t>
            </a:r>
            <a:r>
              <a:rPr sz="2800" i="1" spc="-2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i="1" spc="-125" dirty="0">
                <a:solidFill>
                  <a:srgbClr val="0070C0"/>
                </a:solidFill>
                <a:latin typeface="Trebuchet MS"/>
                <a:cs typeface="Trebuchet MS"/>
              </a:rPr>
              <a:t>binding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35" dirty="0">
                <a:latin typeface="Trebuchet MS"/>
                <a:cs typeface="Trebuchet MS"/>
              </a:rPr>
              <a:t>If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00" dirty="0">
                <a:latin typeface="Trebuchet MS"/>
                <a:cs typeface="Trebuchet MS"/>
              </a:rPr>
              <a:t>method </a:t>
            </a:r>
            <a:r>
              <a:rPr sz="2800" spc="-125" dirty="0">
                <a:latin typeface="Trebuchet MS"/>
                <a:cs typeface="Trebuchet MS"/>
              </a:rPr>
              <a:t>definition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20" dirty="0">
                <a:latin typeface="Trebuchet MS"/>
                <a:cs typeface="Trebuchet MS"/>
              </a:rPr>
              <a:t>associated with </a:t>
            </a:r>
            <a:r>
              <a:rPr sz="2800" spc="-125" dirty="0">
                <a:latin typeface="Trebuchet MS"/>
                <a:cs typeface="Trebuchet MS"/>
              </a:rPr>
              <a:t>its  </a:t>
            </a:r>
            <a:r>
              <a:rPr sz="2800" spc="-125" dirty="0" err="1">
                <a:latin typeface="Trebuchet MS"/>
                <a:cs typeface="Trebuchet MS"/>
              </a:rPr>
              <a:t>invoc</a:t>
            </a:r>
            <a:r>
              <a:rPr lang="en-US" sz="2800" spc="-125" dirty="0" err="1">
                <a:latin typeface="Trebuchet MS"/>
                <a:cs typeface="Trebuchet MS"/>
              </a:rPr>
              <a:t>-</a:t>
            </a:r>
            <a:r>
              <a:rPr sz="2800" spc="-125" dirty="0" err="1">
                <a:latin typeface="Trebuchet MS"/>
                <a:cs typeface="Trebuchet MS"/>
              </a:rPr>
              <a:t>ation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when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method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invoked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(</a:t>
            </a:r>
            <a:r>
              <a:rPr sz="2800" spc="-170" dirty="0">
                <a:solidFill>
                  <a:srgbClr val="0070C0"/>
                </a:solidFill>
                <a:latin typeface="Trebuchet MS"/>
                <a:cs typeface="Trebuchet MS"/>
              </a:rPr>
              <a:t>at</a:t>
            </a:r>
            <a:r>
              <a:rPr sz="2800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070C0"/>
                </a:solidFill>
                <a:latin typeface="Trebuchet MS"/>
                <a:cs typeface="Trebuchet MS"/>
              </a:rPr>
              <a:t>run</a:t>
            </a:r>
            <a:r>
              <a:rPr sz="2800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70C0"/>
                </a:solidFill>
                <a:latin typeface="Trebuchet MS"/>
                <a:cs typeface="Trebuchet MS"/>
              </a:rPr>
              <a:t>time</a:t>
            </a:r>
            <a:r>
              <a:rPr sz="2800" spc="-180" dirty="0">
                <a:latin typeface="Trebuchet MS"/>
                <a:cs typeface="Trebuchet MS"/>
              </a:rPr>
              <a:t>), 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65" dirty="0">
                <a:latin typeface="Trebuchet MS"/>
                <a:cs typeface="Trebuchet MS"/>
              </a:rPr>
              <a:t>called </a:t>
            </a:r>
            <a:r>
              <a:rPr sz="2800" i="1" spc="-185" dirty="0">
                <a:solidFill>
                  <a:srgbClr val="0070C0"/>
                </a:solidFill>
                <a:latin typeface="Trebuchet MS"/>
                <a:cs typeface="Trebuchet MS"/>
              </a:rPr>
              <a:t>late </a:t>
            </a:r>
            <a:r>
              <a:rPr sz="2800" i="1" spc="-125" dirty="0">
                <a:solidFill>
                  <a:srgbClr val="0070C0"/>
                </a:solidFill>
                <a:latin typeface="Trebuchet MS"/>
                <a:cs typeface="Trebuchet MS"/>
              </a:rPr>
              <a:t>binding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610" dirty="0">
                <a:latin typeface="Trebuchet MS"/>
                <a:cs typeface="Trebuchet MS"/>
              </a:rPr>
              <a:t> </a:t>
            </a:r>
            <a:r>
              <a:rPr sz="2800" i="1" spc="-125" dirty="0">
                <a:solidFill>
                  <a:srgbClr val="0070C0"/>
                </a:solidFill>
                <a:latin typeface="Trebuchet MS"/>
                <a:cs typeface="Trebuchet MS"/>
              </a:rPr>
              <a:t>dynamic binding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29" dirty="0">
                <a:latin typeface="Trebuchet MS"/>
                <a:cs typeface="Trebuchet MS"/>
              </a:rPr>
              <a:t>Java </a:t>
            </a:r>
            <a:r>
              <a:rPr sz="2800" spc="-70" dirty="0">
                <a:latin typeface="Trebuchet MS"/>
                <a:cs typeface="Trebuchet MS"/>
              </a:rPr>
              <a:t>uses </a:t>
            </a:r>
            <a:r>
              <a:rPr sz="2800" spc="-175" dirty="0">
                <a:latin typeface="Trebuchet MS"/>
                <a:cs typeface="Trebuchet MS"/>
              </a:rPr>
              <a:t>late </a:t>
            </a:r>
            <a:r>
              <a:rPr sz="2800" spc="-105" dirty="0">
                <a:latin typeface="Trebuchet MS"/>
                <a:cs typeface="Trebuchet MS"/>
              </a:rPr>
              <a:t>binding </a:t>
            </a:r>
            <a:r>
              <a:rPr sz="2800" spc="-130" dirty="0">
                <a:latin typeface="Trebuchet MS"/>
                <a:cs typeface="Trebuchet MS"/>
              </a:rPr>
              <a:t>for </a:t>
            </a:r>
            <a:r>
              <a:rPr sz="2800" spc="-170" dirty="0">
                <a:latin typeface="Trebuchet MS"/>
                <a:cs typeface="Trebuchet MS"/>
              </a:rPr>
              <a:t>all</a:t>
            </a:r>
            <a:r>
              <a:rPr sz="2800" spc="-55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methods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i="1" spc="-155" dirty="0">
                <a:latin typeface="Trebuchet MS"/>
                <a:cs typeface="Trebuchet MS"/>
              </a:rPr>
              <a:t>Except </a:t>
            </a:r>
            <a:r>
              <a:rPr sz="2400" i="1" spc="-150" dirty="0">
                <a:latin typeface="Trebuchet MS"/>
                <a:cs typeface="Trebuchet MS"/>
              </a:rPr>
              <a:t>final </a:t>
            </a:r>
            <a:r>
              <a:rPr sz="2400" i="1" spc="-70" dirty="0">
                <a:latin typeface="Trebuchet MS"/>
                <a:cs typeface="Trebuchet MS"/>
              </a:rPr>
              <a:t>and</a:t>
            </a:r>
            <a:r>
              <a:rPr sz="2400" i="1" spc="-20" dirty="0">
                <a:latin typeface="Trebuchet MS"/>
                <a:cs typeface="Trebuchet MS"/>
              </a:rPr>
              <a:t> </a:t>
            </a:r>
            <a:r>
              <a:rPr sz="2400" i="1" spc="-140" dirty="0">
                <a:latin typeface="Trebuchet MS"/>
                <a:cs typeface="Trebuchet MS"/>
              </a:rPr>
              <a:t>static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7083" t="10000" r="54584" b="40769"/>
          <a:stretch/>
        </p:blipFill>
        <p:spPr>
          <a:xfrm>
            <a:off x="457200" y="1524000"/>
            <a:ext cx="3352800" cy="4876800"/>
          </a:xfrm>
          <a:prstGeom prst="rect">
            <a:avLst/>
          </a:prstGeom>
        </p:spPr>
      </p:pic>
      <p:sp>
        <p:nvSpPr>
          <p:cNvPr id="8" name="object 35"/>
          <p:cNvSpPr txBox="1"/>
          <p:nvPr/>
        </p:nvSpPr>
        <p:spPr>
          <a:xfrm>
            <a:off x="4596478" y="1612073"/>
            <a:ext cx="3960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0" dirty="0">
                <a:latin typeface="Trebuchet MS"/>
                <a:cs typeface="Trebuchet MS"/>
              </a:rPr>
              <a:t>Output : </a:t>
            </a:r>
            <a:endParaRPr lang="en-US" sz="2800" b="1" i="1" spc="-100" dirty="0">
              <a:latin typeface="Trebuchet MS"/>
              <a:cs typeface="Trebuchet MS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0" y="464312"/>
            <a:ext cx="914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en-US" kern="0" spc="-155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2C5F4-598C-456F-B7D4-1C44A4469B2C}"/>
              </a:ext>
            </a:extLst>
          </p:cNvPr>
          <p:cNvSpPr txBox="1"/>
          <p:nvPr/>
        </p:nvSpPr>
        <p:spPr>
          <a:xfrm>
            <a:off x="-1752600" y="183392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바인딩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DD013-AE92-4B91-8A66-C12A8BF98098}"/>
              </a:ext>
            </a:extLst>
          </p:cNvPr>
          <p:cNvSpPr txBox="1"/>
          <p:nvPr/>
        </p:nvSpPr>
        <p:spPr>
          <a:xfrm>
            <a:off x="-1447800" y="243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바인딩 </a:t>
            </a:r>
            <a:r>
              <a:rPr lang="en-US" altLang="ko-KR" dirty="0"/>
              <a:t>-&gt;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5"/>
          <p:cNvSpPr txBox="1"/>
          <p:nvPr/>
        </p:nvSpPr>
        <p:spPr>
          <a:xfrm>
            <a:off x="4596478" y="1612073"/>
            <a:ext cx="396000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100" dirty="0">
                <a:latin typeface="Trebuchet MS"/>
                <a:cs typeface="Trebuchet MS"/>
              </a:rPr>
              <a:t>The static method is resolved at    compile time cannot be overridden by a subclass.</a:t>
            </a:r>
          </a:p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000" spc="-1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100" dirty="0">
                <a:latin typeface="Trebuchet MS"/>
                <a:cs typeface="Trebuchet MS"/>
              </a:rPr>
              <a:t>A static method can be overloaded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0" y="464312"/>
            <a:ext cx="914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en-US" kern="0" spc="-155" dirty="0"/>
              <a:t>Example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373" t="15385" r="54710" b="36154"/>
          <a:stretch/>
        </p:blipFill>
        <p:spPr>
          <a:xfrm>
            <a:off x="457200" y="1524000"/>
            <a:ext cx="3276600" cy="4800600"/>
          </a:xfrm>
          <a:prstGeom prst="rect">
            <a:avLst/>
          </a:prstGeom>
        </p:spPr>
      </p:pic>
      <p:sp>
        <p:nvSpPr>
          <p:cNvPr id="11" name="object 5"/>
          <p:cNvSpPr txBox="1"/>
          <p:nvPr/>
        </p:nvSpPr>
        <p:spPr>
          <a:xfrm>
            <a:off x="2567352" y="3200400"/>
            <a:ext cx="540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i="1" spc="-95" dirty="0">
                <a:solidFill>
                  <a:srgbClr val="C00000"/>
                </a:solidFill>
                <a:latin typeface="Trebuchet MS"/>
                <a:cs typeface="Trebuchet MS"/>
              </a:rPr>
              <a:t>error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1660" y="3123808"/>
            <a:ext cx="648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0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892" y="464312"/>
            <a:ext cx="6292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Upcasting </a:t>
            </a:r>
            <a:r>
              <a:rPr spc="-150" dirty="0"/>
              <a:t>and</a:t>
            </a:r>
            <a:r>
              <a:rPr spc="-475" dirty="0"/>
              <a:t> </a:t>
            </a:r>
            <a:r>
              <a:rPr spc="-155" dirty="0"/>
              <a:t>Downcasting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88274"/>
            <a:ext cx="7185025" cy="3335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50825" indent="-342900">
              <a:lnSpc>
                <a:spcPct val="100099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90" dirty="0">
                <a:latin typeface="Trebuchet MS"/>
                <a:cs typeface="Trebuchet MS"/>
              </a:rPr>
              <a:t>Upcasting </a:t>
            </a:r>
            <a:r>
              <a:rPr sz="2400" spc="-90" dirty="0">
                <a:latin typeface="Trebuchet MS"/>
                <a:cs typeface="Trebuchet MS"/>
              </a:rPr>
              <a:t>is </a:t>
            </a:r>
            <a:r>
              <a:rPr sz="2400" spc="-75" dirty="0">
                <a:latin typeface="Trebuchet MS"/>
                <a:cs typeface="Trebuchet MS"/>
              </a:rPr>
              <a:t>when </a:t>
            </a:r>
            <a:r>
              <a:rPr sz="2400" spc="-85" dirty="0">
                <a:latin typeface="Trebuchet MS"/>
                <a:cs typeface="Trebuchet MS"/>
              </a:rPr>
              <a:t>an </a:t>
            </a:r>
            <a:r>
              <a:rPr sz="2400" spc="-145" dirty="0">
                <a:latin typeface="Trebuchet MS"/>
                <a:cs typeface="Trebuchet MS"/>
              </a:rPr>
              <a:t>object </a:t>
            </a:r>
            <a:r>
              <a:rPr sz="2400" spc="-95" dirty="0">
                <a:latin typeface="Trebuchet MS"/>
                <a:cs typeface="Trebuchet MS"/>
              </a:rPr>
              <a:t>of </a:t>
            </a:r>
            <a:r>
              <a:rPr sz="2400" spc="-114" dirty="0">
                <a:latin typeface="Trebuchet MS"/>
                <a:cs typeface="Trebuchet MS"/>
              </a:rPr>
              <a:t>a </a:t>
            </a:r>
            <a:r>
              <a:rPr sz="2400" spc="-105" dirty="0">
                <a:latin typeface="Trebuchet MS"/>
                <a:cs typeface="Trebuchet MS"/>
              </a:rPr>
              <a:t>derived class </a:t>
            </a:r>
            <a:r>
              <a:rPr sz="2400" spc="-90" dirty="0">
                <a:latin typeface="Trebuchet MS"/>
                <a:cs typeface="Trebuchet MS"/>
              </a:rPr>
              <a:t>is  </a:t>
            </a:r>
            <a:r>
              <a:rPr sz="2400" spc="-85" dirty="0">
                <a:latin typeface="Trebuchet MS"/>
                <a:cs typeface="Trebuchet MS"/>
              </a:rPr>
              <a:t>as</a:t>
            </a:r>
            <a:r>
              <a:rPr lang="en-US" sz="2400" spc="-85" dirty="0">
                <a:latin typeface="Trebuchet MS"/>
                <a:cs typeface="Trebuchet MS"/>
              </a:rPr>
              <a:t>-</a:t>
            </a:r>
            <a:r>
              <a:rPr sz="2400" spc="-85" dirty="0">
                <a:latin typeface="Trebuchet MS"/>
                <a:cs typeface="Trebuchet MS"/>
              </a:rPr>
              <a:t>signed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variable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base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(or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any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ancestor  </a:t>
            </a:r>
            <a:r>
              <a:rPr sz="2400" spc="-114" dirty="0">
                <a:latin typeface="Trebuchet MS"/>
                <a:cs typeface="Trebuchet MS"/>
              </a:rPr>
              <a:t>class)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80" dirty="0">
                <a:latin typeface="Trebuchet MS"/>
                <a:cs typeface="Trebuchet MS"/>
              </a:rPr>
              <a:t>Downcasting </a:t>
            </a:r>
            <a:r>
              <a:rPr sz="2400" spc="-90" dirty="0">
                <a:latin typeface="Trebuchet MS"/>
                <a:cs typeface="Trebuchet MS"/>
              </a:rPr>
              <a:t>is </a:t>
            </a:r>
            <a:r>
              <a:rPr sz="2400" spc="-75" dirty="0">
                <a:latin typeface="Trebuchet MS"/>
                <a:cs typeface="Trebuchet MS"/>
              </a:rPr>
              <a:t>when </a:t>
            </a:r>
            <a:r>
              <a:rPr sz="2400" spc="-114" dirty="0">
                <a:latin typeface="Trebuchet MS"/>
                <a:cs typeface="Trebuchet MS"/>
              </a:rPr>
              <a:t>a type </a:t>
            </a:r>
            <a:r>
              <a:rPr sz="2400" spc="-135" dirty="0">
                <a:latin typeface="Trebuchet MS"/>
                <a:cs typeface="Trebuchet MS"/>
              </a:rPr>
              <a:t>cast </a:t>
            </a:r>
            <a:r>
              <a:rPr sz="2400" spc="-90" dirty="0">
                <a:latin typeface="Trebuchet MS"/>
                <a:cs typeface="Trebuchet MS"/>
              </a:rPr>
              <a:t>is </a:t>
            </a:r>
            <a:r>
              <a:rPr sz="2400" spc="-100" dirty="0">
                <a:latin typeface="Trebuchet MS"/>
                <a:cs typeface="Trebuchet MS"/>
              </a:rPr>
              <a:t>performed from </a:t>
            </a:r>
            <a:r>
              <a:rPr sz="2400" spc="-114" dirty="0">
                <a:latin typeface="Trebuchet MS"/>
                <a:cs typeface="Trebuchet MS"/>
              </a:rPr>
              <a:t>a  </a:t>
            </a:r>
            <a:r>
              <a:rPr sz="2400" spc="-85" dirty="0">
                <a:latin typeface="Trebuchet MS"/>
                <a:cs typeface="Trebuchet MS"/>
              </a:rPr>
              <a:t>base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derived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(or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from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any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ancestor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  </a:t>
            </a:r>
            <a:r>
              <a:rPr sz="2400" spc="-100" dirty="0">
                <a:latin typeface="Trebuchet MS"/>
                <a:cs typeface="Trebuchet MS"/>
              </a:rPr>
              <a:t>to </a:t>
            </a:r>
            <a:r>
              <a:rPr sz="2400" spc="-105" dirty="0">
                <a:latin typeface="Trebuchet MS"/>
                <a:cs typeface="Trebuchet MS"/>
              </a:rPr>
              <a:t>any </a:t>
            </a:r>
            <a:r>
              <a:rPr sz="2400" spc="-100" dirty="0">
                <a:latin typeface="Trebuchet MS"/>
                <a:cs typeface="Trebuchet MS"/>
              </a:rPr>
              <a:t>descendent</a:t>
            </a:r>
            <a:r>
              <a:rPr sz="2400" spc="-3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class)</a:t>
            </a:r>
            <a:endParaRPr sz="24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75" dirty="0">
                <a:latin typeface="Trebuchet MS"/>
                <a:cs typeface="Trebuchet MS"/>
              </a:rPr>
              <a:t>Downcasting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has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done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very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carefully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0" dirty="0">
                <a:latin typeface="Trebuchet MS"/>
                <a:cs typeface="Trebuchet MS"/>
              </a:rPr>
              <a:t>In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many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cases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it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doesn't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make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sense,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illegal: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892" y="464312"/>
            <a:ext cx="6292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Upcasting </a:t>
            </a:r>
            <a:r>
              <a:rPr spc="-150" dirty="0"/>
              <a:t>and</a:t>
            </a:r>
            <a:r>
              <a:rPr spc="-475" dirty="0"/>
              <a:t> </a:t>
            </a:r>
            <a:r>
              <a:rPr spc="-155" dirty="0"/>
              <a:t>Downcasting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54366"/>
            <a:ext cx="7277100" cy="228780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80" dirty="0">
                <a:latin typeface="Trebuchet MS"/>
                <a:cs typeface="Trebuchet MS"/>
              </a:rPr>
              <a:t>Downcasting</a:t>
            </a:r>
            <a:r>
              <a:rPr sz="2400" i="1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makes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sense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only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if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object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cast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  </a:t>
            </a:r>
            <a:r>
              <a:rPr sz="2400" spc="-85" dirty="0">
                <a:latin typeface="Trebuchet MS"/>
                <a:cs typeface="Trebuchet MS"/>
              </a:rPr>
              <a:t>an </a:t>
            </a:r>
            <a:r>
              <a:rPr sz="2400" spc="-110" dirty="0">
                <a:latin typeface="Trebuchet MS"/>
                <a:cs typeface="Trebuchet MS"/>
              </a:rPr>
              <a:t>instanceof the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44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type.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650" i="1" spc="-120" dirty="0">
                <a:latin typeface="Trebuchet MS"/>
                <a:cs typeface="Trebuchet MS"/>
              </a:rPr>
              <a:t>If </a:t>
            </a:r>
            <a:r>
              <a:rPr sz="1650" i="1" spc="-114" dirty="0">
                <a:latin typeface="Trebuchet MS"/>
                <a:cs typeface="Trebuchet MS"/>
              </a:rPr>
              <a:t>(</a:t>
            </a:r>
            <a:r>
              <a:rPr sz="1650" i="1" spc="-114" dirty="0">
                <a:solidFill>
                  <a:srgbClr val="C00000"/>
                </a:solidFill>
                <a:latin typeface="Trebuchet MS"/>
                <a:cs typeface="Trebuchet MS"/>
              </a:rPr>
              <a:t>myObject </a:t>
            </a:r>
            <a:r>
              <a:rPr sz="1600" b="1" i="1" spc="-125" dirty="0">
                <a:latin typeface="Trebuchet MS"/>
                <a:cs typeface="Trebuchet MS"/>
              </a:rPr>
              <a:t>instanceof</a:t>
            </a:r>
            <a:r>
              <a:rPr sz="1600" b="1" i="1" spc="-165" dirty="0">
                <a:latin typeface="Trebuchet MS"/>
                <a:cs typeface="Trebuchet MS"/>
              </a:rPr>
              <a:t> </a:t>
            </a:r>
            <a:r>
              <a:rPr sz="1650" i="1" spc="-114" dirty="0">
                <a:solidFill>
                  <a:srgbClr val="4F6228"/>
                </a:solidFill>
                <a:latin typeface="Trebuchet MS"/>
                <a:cs typeface="Trebuchet MS"/>
              </a:rPr>
              <a:t>ClassType</a:t>
            </a:r>
            <a:r>
              <a:rPr sz="1650" i="1" spc="-114" dirty="0">
                <a:latin typeface="Trebuchet MS"/>
                <a:cs typeface="Trebuchet MS"/>
              </a:rPr>
              <a:t>){</a:t>
            </a:r>
            <a:endParaRPr sz="1650" dirty="0">
              <a:latin typeface="Trebuchet MS"/>
              <a:cs typeface="Trebuchet MS"/>
            </a:endParaRPr>
          </a:p>
          <a:p>
            <a:pPr marL="1064895">
              <a:lnSpc>
                <a:spcPct val="100000"/>
              </a:lnSpc>
              <a:spcBef>
                <a:spcPts val="350"/>
              </a:spcBef>
            </a:pPr>
            <a:r>
              <a:rPr sz="1650" i="1" spc="-114" dirty="0">
                <a:latin typeface="Trebuchet MS"/>
                <a:cs typeface="Trebuchet MS"/>
              </a:rPr>
              <a:t>ClassType </a:t>
            </a:r>
            <a:r>
              <a:rPr sz="1650" i="1" spc="-105" dirty="0">
                <a:latin typeface="Trebuchet MS"/>
                <a:cs typeface="Trebuchet MS"/>
              </a:rPr>
              <a:t>classObject </a:t>
            </a:r>
            <a:r>
              <a:rPr sz="1650" i="1" spc="-70" dirty="0">
                <a:latin typeface="Trebuchet MS"/>
                <a:cs typeface="Trebuchet MS"/>
              </a:rPr>
              <a:t>= </a:t>
            </a:r>
            <a:r>
              <a:rPr sz="1650" i="1" spc="-114" dirty="0">
                <a:latin typeface="Trebuchet MS"/>
                <a:cs typeface="Trebuchet MS"/>
              </a:rPr>
              <a:t>(ClassType)</a:t>
            </a:r>
            <a:r>
              <a:rPr sz="1650" i="1" spc="-250" dirty="0">
                <a:latin typeface="Trebuchet MS"/>
                <a:cs typeface="Trebuchet MS"/>
              </a:rPr>
              <a:t> </a:t>
            </a:r>
            <a:r>
              <a:rPr sz="1650" i="1" spc="-125" dirty="0">
                <a:latin typeface="Trebuchet MS"/>
                <a:cs typeface="Trebuchet MS"/>
              </a:rPr>
              <a:t>myObject;</a:t>
            </a:r>
            <a:endParaRPr sz="1650" dirty="0">
              <a:latin typeface="Trebuchet MS"/>
              <a:cs typeface="Trebuchet MS"/>
            </a:endParaRPr>
          </a:p>
          <a:p>
            <a:pPr marL="1064895">
              <a:lnSpc>
                <a:spcPct val="100000"/>
              </a:lnSpc>
              <a:spcBef>
                <a:spcPts val="320"/>
              </a:spcBef>
            </a:pPr>
            <a:r>
              <a:rPr sz="1650" i="1" spc="-254" dirty="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sz="1650" i="1" spc="-65" dirty="0">
                <a:solidFill>
                  <a:srgbClr val="0070C0"/>
                </a:solidFill>
                <a:latin typeface="Trebuchet MS"/>
                <a:cs typeface="Trebuchet MS"/>
              </a:rPr>
              <a:t>now </a:t>
            </a:r>
            <a:r>
              <a:rPr sz="1650" i="1" spc="-75" dirty="0">
                <a:solidFill>
                  <a:srgbClr val="0070C0"/>
                </a:solidFill>
                <a:latin typeface="Trebuchet MS"/>
                <a:cs typeface="Trebuchet MS"/>
              </a:rPr>
              <a:t>you </a:t>
            </a:r>
            <a:r>
              <a:rPr sz="1650" i="1" spc="-90" dirty="0">
                <a:solidFill>
                  <a:srgbClr val="0070C0"/>
                </a:solidFill>
                <a:latin typeface="Trebuchet MS"/>
                <a:cs typeface="Trebuchet MS"/>
              </a:rPr>
              <a:t>can </a:t>
            </a:r>
            <a:r>
              <a:rPr sz="1650" i="1" spc="-75" dirty="0">
                <a:solidFill>
                  <a:srgbClr val="0070C0"/>
                </a:solidFill>
                <a:latin typeface="Trebuchet MS"/>
                <a:cs typeface="Trebuchet MS"/>
              </a:rPr>
              <a:t>use </a:t>
            </a:r>
            <a:r>
              <a:rPr sz="1650" i="1" spc="-105" dirty="0">
                <a:solidFill>
                  <a:srgbClr val="0070C0"/>
                </a:solidFill>
                <a:latin typeface="Trebuchet MS"/>
                <a:cs typeface="Trebuchet MS"/>
              </a:rPr>
              <a:t>classObject </a:t>
            </a:r>
            <a:r>
              <a:rPr sz="1650" i="1" spc="-114" dirty="0">
                <a:solidFill>
                  <a:srgbClr val="0070C0"/>
                </a:solidFill>
                <a:latin typeface="Trebuchet MS"/>
                <a:cs typeface="Trebuchet MS"/>
              </a:rPr>
              <a:t>from</a:t>
            </a:r>
            <a:r>
              <a:rPr sz="1650" i="1" spc="-3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50" i="1" spc="-105" dirty="0">
                <a:solidFill>
                  <a:srgbClr val="0070C0"/>
                </a:solidFill>
                <a:latin typeface="Trebuchet MS"/>
                <a:cs typeface="Trebuchet MS"/>
              </a:rPr>
              <a:t>here</a:t>
            </a:r>
            <a:endParaRPr sz="165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320"/>
              </a:spcBef>
            </a:pPr>
            <a:r>
              <a:rPr sz="1650" i="1" spc="-105" dirty="0">
                <a:solidFill>
                  <a:srgbClr val="0070C0"/>
                </a:solidFill>
                <a:latin typeface="Trebuchet MS"/>
                <a:cs typeface="Trebuchet MS"/>
              </a:rPr>
              <a:t>}</a:t>
            </a:r>
            <a:endParaRPr lang="en-US" sz="1650" i="1" spc="-105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892" y="464312"/>
            <a:ext cx="6292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Upcasting </a:t>
            </a:r>
            <a:r>
              <a:rPr spc="-150" dirty="0"/>
              <a:t>and</a:t>
            </a:r>
            <a:r>
              <a:rPr spc="-475" dirty="0"/>
              <a:t> </a:t>
            </a:r>
            <a:r>
              <a:rPr spc="-155" dirty="0"/>
              <a:t>Downcasting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7084" t="9864" r="56666" b="42443"/>
          <a:stretch/>
        </p:blipFill>
        <p:spPr>
          <a:xfrm>
            <a:off x="457200" y="1524000"/>
            <a:ext cx="2971800" cy="472440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4118107" y="2047500"/>
            <a:ext cx="3600000" cy="3677400"/>
            <a:chOff x="4572000" y="2362200"/>
            <a:chExt cx="3600000" cy="3677400"/>
          </a:xfrm>
        </p:grpSpPr>
        <p:cxnSp>
          <p:nvCxnSpPr>
            <p:cNvPr id="26" name="직선 연결선 25"/>
            <p:cNvCxnSpPr>
              <a:stCxn id="23" idx="2"/>
              <a:endCxn id="21" idx="0"/>
            </p:cNvCxnSpPr>
            <p:nvPr/>
          </p:nvCxnSpPr>
          <p:spPr>
            <a:xfrm>
              <a:off x="6372000" y="3031267"/>
              <a:ext cx="0" cy="381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0" idx="2"/>
              <a:endCxn id="18" idx="0"/>
            </p:cNvCxnSpPr>
            <p:nvPr/>
          </p:nvCxnSpPr>
          <p:spPr>
            <a:xfrm>
              <a:off x="6372000" y="4081334"/>
              <a:ext cx="0" cy="3382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다이어그램 17"/>
            <p:cNvGraphicFramePr/>
            <p:nvPr>
              <p:extLst>
                <p:ext uri="{D42A27DB-BD31-4B8C-83A1-F6EECF244321}">
                  <p14:modId xmlns:p14="http://schemas.microsoft.com/office/powerpoint/2010/main" val="3148230626"/>
                </p:ext>
              </p:extLst>
            </p:nvPr>
          </p:nvGraphicFramePr>
          <p:xfrm>
            <a:off x="4572000" y="4419600"/>
            <a:ext cx="3600000" cy="16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9" name="그룹 18"/>
            <p:cNvGrpSpPr/>
            <p:nvPr/>
          </p:nvGrpSpPr>
          <p:grpSpPr>
            <a:xfrm>
              <a:off x="5702933" y="3412267"/>
              <a:ext cx="1338134" cy="669067"/>
              <a:chOff x="1130932" y="428"/>
              <a:chExt cx="1338134" cy="669067"/>
            </a:xfrm>
            <a:scene3d>
              <a:camera prst="orthographicFront"/>
              <a:lightRig rig="flat" dir="t"/>
            </a:scene3d>
          </p:grpSpPr>
          <p:sp>
            <p:nvSpPr>
              <p:cNvPr id="20" name="직사각형 19"/>
              <p:cNvSpPr/>
              <p:nvPr/>
            </p:nvSpPr>
            <p:spPr>
              <a:xfrm>
                <a:off x="1130932" y="428"/>
                <a:ext cx="1338134" cy="669067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1" name="TextBox 20"/>
              <p:cNvSpPr txBox="1"/>
              <p:nvPr/>
            </p:nvSpPr>
            <p:spPr>
              <a:xfrm>
                <a:off x="1130932" y="428"/>
                <a:ext cx="1338134" cy="66906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8415" tIns="18415" rIns="18415" bIns="18415" numCol="1" spcCol="1270" anchor="ctr" anchorCtr="0">
                <a:noAutofit/>
              </a:bodyPr>
              <a:lstStyle/>
              <a:p>
                <a:pPr lvl="0" algn="ctr" defTabSz="1289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900" kern="1200" dirty="0"/>
                  <a:t>Animal</a:t>
                </a:r>
                <a:endParaRPr lang="ko-KR" altLang="en-US" sz="2900" kern="1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02933" y="2362200"/>
              <a:ext cx="1338134" cy="669067"/>
              <a:chOff x="1130932" y="428"/>
              <a:chExt cx="1338134" cy="669067"/>
            </a:xfrm>
            <a:scene3d>
              <a:camera prst="orthographicFront"/>
              <a:lightRig rig="flat" dir="t"/>
            </a:scene3d>
          </p:grpSpPr>
          <p:sp>
            <p:nvSpPr>
              <p:cNvPr id="23" name="직사각형 22"/>
              <p:cNvSpPr/>
              <p:nvPr/>
            </p:nvSpPr>
            <p:spPr>
              <a:xfrm>
                <a:off x="1130932" y="428"/>
                <a:ext cx="1338134" cy="669067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4" name="TextBox 23"/>
              <p:cNvSpPr txBox="1"/>
              <p:nvPr/>
            </p:nvSpPr>
            <p:spPr>
              <a:xfrm>
                <a:off x="1130932" y="428"/>
                <a:ext cx="1338134" cy="66906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8415" tIns="18415" rIns="18415" bIns="18415" numCol="1" spcCol="1270" anchor="ctr" anchorCtr="0">
                <a:noAutofit/>
              </a:bodyPr>
              <a:lstStyle/>
              <a:p>
                <a:pPr lvl="0" algn="ctr" defTabSz="1289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900" kern="1200" dirty="0" err="1"/>
                  <a:t>Objcet</a:t>
                </a:r>
                <a:endParaRPr lang="ko-KR" altLang="en-US" sz="2900" kern="1200" dirty="0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892" y="464312"/>
            <a:ext cx="6292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Upcasting </a:t>
            </a:r>
            <a:r>
              <a:rPr spc="-150" dirty="0"/>
              <a:t>and</a:t>
            </a:r>
            <a:r>
              <a:rPr spc="-475" dirty="0"/>
              <a:t> </a:t>
            </a:r>
            <a:r>
              <a:rPr spc="-155" dirty="0"/>
              <a:t>Downcasting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4118107" y="2047500"/>
            <a:ext cx="3600000" cy="3677400"/>
            <a:chOff x="4572000" y="2362200"/>
            <a:chExt cx="3600000" cy="3677400"/>
          </a:xfrm>
        </p:grpSpPr>
        <p:cxnSp>
          <p:nvCxnSpPr>
            <p:cNvPr id="26" name="직선 연결선 25"/>
            <p:cNvCxnSpPr>
              <a:stCxn id="23" idx="2"/>
              <a:endCxn id="21" idx="0"/>
            </p:cNvCxnSpPr>
            <p:nvPr/>
          </p:nvCxnSpPr>
          <p:spPr>
            <a:xfrm>
              <a:off x="6372000" y="3031267"/>
              <a:ext cx="0" cy="381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0" idx="2"/>
              <a:endCxn id="18" idx="0"/>
            </p:cNvCxnSpPr>
            <p:nvPr/>
          </p:nvCxnSpPr>
          <p:spPr>
            <a:xfrm>
              <a:off x="6372000" y="4081334"/>
              <a:ext cx="0" cy="3382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다이어그램 17"/>
            <p:cNvGraphicFramePr/>
            <p:nvPr>
              <p:extLst>
                <p:ext uri="{D42A27DB-BD31-4B8C-83A1-F6EECF244321}">
                  <p14:modId xmlns:p14="http://schemas.microsoft.com/office/powerpoint/2010/main" val="3148230626"/>
                </p:ext>
              </p:extLst>
            </p:nvPr>
          </p:nvGraphicFramePr>
          <p:xfrm>
            <a:off x="4572000" y="4419600"/>
            <a:ext cx="3600000" cy="16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9" name="그룹 18"/>
            <p:cNvGrpSpPr/>
            <p:nvPr/>
          </p:nvGrpSpPr>
          <p:grpSpPr>
            <a:xfrm>
              <a:off x="5702933" y="3412267"/>
              <a:ext cx="1338134" cy="669067"/>
              <a:chOff x="1130932" y="428"/>
              <a:chExt cx="1338134" cy="669067"/>
            </a:xfrm>
            <a:scene3d>
              <a:camera prst="orthographicFront"/>
              <a:lightRig rig="flat" dir="t"/>
            </a:scene3d>
          </p:grpSpPr>
          <p:sp>
            <p:nvSpPr>
              <p:cNvPr id="20" name="직사각형 19"/>
              <p:cNvSpPr/>
              <p:nvPr/>
            </p:nvSpPr>
            <p:spPr>
              <a:xfrm>
                <a:off x="1130932" y="428"/>
                <a:ext cx="1338134" cy="669067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1" name="TextBox 20"/>
              <p:cNvSpPr txBox="1"/>
              <p:nvPr/>
            </p:nvSpPr>
            <p:spPr>
              <a:xfrm>
                <a:off x="1130932" y="428"/>
                <a:ext cx="1338134" cy="66906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8415" tIns="18415" rIns="18415" bIns="18415" numCol="1" spcCol="1270" anchor="ctr" anchorCtr="0">
                <a:noAutofit/>
              </a:bodyPr>
              <a:lstStyle/>
              <a:p>
                <a:pPr lvl="0" algn="ctr" defTabSz="1289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900" kern="1200" dirty="0"/>
                  <a:t>Animal</a:t>
                </a:r>
                <a:endParaRPr lang="ko-KR" altLang="en-US" sz="2900" kern="1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02933" y="2362200"/>
              <a:ext cx="1338134" cy="669067"/>
              <a:chOff x="1130932" y="428"/>
              <a:chExt cx="1338134" cy="669067"/>
            </a:xfrm>
            <a:scene3d>
              <a:camera prst="orthographicFront"/>
              <a:lightRig rig="flat" dir="t"/>
            </a:scene3d>
          </p:grpSpPr>
          <p:sp>
            <p:nvSpPr>
              <p:cNvPr id="23" name="직사각형 22"/>
              <p:cNvSpPr/>
              <p:nvPr/>
            </p:nvSpPr>
            <p:spPr>
              <a:xfrm>
                <a:off x="1130932" y="428"/>
                <a:ext cx="1338134" cy="669067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4" name="TextBox 23"/>
              <p:cNvSpPr txBox="1"/>
              <p:nvPr/>
            </p:nvSpPr>
            <p:spPr>
              <a:xfrm>
                <a:off x="1130932" y="428"/>
                <a:ext cx="1338134" cy="66906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8415" tIns="18415" rIns="18415" bIns="18415" numCol="1" spcCol="1270" anchor="ctr" anchorCtr="0">
                <a:noAutofit/>
              </a:bodyPr>
              <a:lstStyle/>
              <a:p>
                <a:pPr lvl="0" algn="ctr" defTabSz="1289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900" kern="1200" dirty="0" err="1"/>
                  <a:t>Objcet</a:t>
                </a:r>
                <a:endParaRPr lang="ko-KR" altLang="en-US" sz="2900" kern="1200" dirty="0"/>
              </a:p>
            </p:txBody>
          </p:sp>
        </p:grpSp>
      </p:grpSp>
      <p:sp>
        <p:nvSpPr>
          <p:cNvPr id="14" name="object 35"/>
          <p:cNvSpPr txBox="1"/>
          <p:nvPr/>
        </p:nvSpPr>
        <p:spPr>
          <a:xfrm>
            <a:off x="535940" y="1612074"/>
            <a:ext cx="8026400" cy="3970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Animal a = new Dog();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solidFill>
                  <a:srgbClr val="00B050"/>
                </a:solidFill>
                <a:latin typeface="Trebuchet MS"/>
                <a:cs typeface="Trebuchet MS"/>
              </a:rPr>
              <a:t>//</a:t>
            </a:r>
            <a:r>
              <a:rPr lang="en-US" sz="2000" i="1" spc="-100" dirty="0" err="1">
                <a:solidFill>
                  <a:srgbClr val="00B050"/>
                </a:solidFill>
                <a:latin typeface="Trebuchet MS"/>
                <a:cs typeface="Trebuchet MS"/>
              </a:rPr>
              <a:t>Upcasting</a:t>
            </a:r>
            <a:endParaRPr lang="en-US" sz="2000" i="1" spc="-1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Dog d = new </a:t>
            </a:r>
            <a:r>
              <a:rPr lang="en-US" altLang="ko-KR" sz="2000" i="1" spc="-100" dirty="0">
                <a:latin typeface="Trebuchet MS"/>
                <a:cs typeface="Trebuchet MS"/>
              </a:rPr>
              <a:t>Animal</a:t>
            </a:r>
            <a:r>
              <a:rPr lang="en-US" sz="2000" i="1" spc="-100" dirty="0">
                <a:latin typeface="Trebuchet MS"/>
                <a:cs typeface="Trebuchet MS"/>
              </a:rPr>
              <a:t>();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solidFill>
                  <a:srgbClr val="FF0000"/>
                </a:solidFill>
                <a:latin typeface="Trebuchet MS"/>
                <a:cs typeface="Trebuchet MS"/>
              </a:rPr>
              <a:t>//Compile error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Dog d = (Dog) new </a:t>
            </a:r>
            <a:r>
              <a:rPr lang="en-US" altLang="ko-KR" sz="2000" i="1" spc="-100" dirty="0">
                <a:latin typeface="Trebuchet MS"/>
                <a:cs typeface="Trebuchet MS"/>
              </a:rPr>
              <a:t>Animal</a:t>
            </a:r>
            <a:r>
              <a:rPr lang="en-US" sz="2000" i="1" spc="-100" dirty="0">
                <a:latin typeface="Trebuchet MS"/>
                <a:cs typeface="Trebuchet MS"/>
              </a:rPr>
              <a:t>();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solidFill>
                  <a:srgbClr val="00B050"/>
                </a:solidFill>
                <a:latin typeface="Trebuchet MS"/>
                <a:cs typeface="Trebuchet MS"/>
              </a:rPr>
              <a:t>//</a:t>
            </a:r>
            <a:r>
              <a:rPr lang="en-US" sz="2000" i="1" spc="-100" dirty="0" err="1">
                <a:solidFill>
                  <a:srgbClr val="00B050"/>
                </a:solidFill>
                <a:latin typeface="Trebuchet MS"/>
                <a:cs typeface="Trebuchet MS"/>
              </a:rPr>
              <a:t>Downcasting</a:t>
            </a:r>
            <a:endParaRPr lang="en-US" sz="2000" i="1" spc="-1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solidFill>
                  <a:srgbClr val="FF0000"/>
                </a:solidFill>
                <a:latin typeface="Trebuchet MS"/>
                <a:cs typeface="Trebuchet MS"/>
              </a:rPr>
              <a:t>//throws </a:t>
            </a:r>
            <a:r>
              <a:rPr lang="en-US" sz="2000" i="1" spc="-100" dirty="0" err="1">
                <a:solidFill>
                  <a:srgbClr val="FF0000"/>
                </a:solidFill>
                <a:latin typeface="Trebuchet MS"/>
                <a:cs typeface="Trebuchet MS"/>
              </a:rPr>
              <a:t>ClassCastExcetion</a:t>
            </a:r>
            <a:r>
              <a:rPr lang="en-US" sz="2000" i="1" spc="-100" dirty="0">
                <a:solidFill>
                  <a:srgbClr val="FF0000"/>
                </a:solidFill>
                <a:latin typeface="Trebuchet MS"/>
                <a:cs typeface="Trebuchet MS"/>
              </a:rPr>
              <a:t> at runtime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Animal a = new Dog();</a:t>
            </a:r>
            <a:r>
              <a:rPr lang="en-US" altLang="ko-KR" sz="2000" i="1" spc="-100" dirty="0">
                <a:solidFill>
                  <a:srgbClr val="00B050"/>
                </a:solidFill>
                <a:latin typeface="Trebuchet MS"/>
                <a:cs typeface="Trebuchet MS"/>
              </a:rPr>
              <a:t> //</a:t>
            </a:r>
            <a:r>
              <a:rPr lang="en-US" altLang="ko-KR" sz="2000" i="1" spc="-100" dirty="0" err="1">
                <a:solidFill>
                  <a:srgbClr val="00B050"/>
                </a:solidFill>
                <a:latin typeface="Trebuchet MS"/>
                <a:cs typeface="Trebuchet MS"/>
              </a:rPr>
              <a:t>Upcasting</a:t>
            </a: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Dog d = (Dog) a; </a:t>
            </a:r>
            <a:r>
              <a:rPr lang="en-US" sz="2000" i="1" spc="-100" dirty="0">
                <a:solidFill>
                  <a:srgbClr val="00B050"/>
                </a:solidFill>
                <a:latin typeface="Trebuchet MS"/>
                <a:cs typeface="Trebuchet MS"/>
              </a:rPr>
              <a:t>//</a:t>
            </a:r>
            <a:r>
              <a:rPr lang="en-US" sz="2000" i="1" spc="-100" dirty="0" err="1">
                <a:solidFill>
                  <a:srgbClr val="00B050"/>
                </a:solidFill>
                <a:latin typeface="Trebuchet MS"/>
                <a:cs typeface="Trebuchet MS"/>
              </a:rPr>
              <a:t>Downcasting</a:t>
            </a:r>
            <a:endParaRPr lang="en-US" altLang="ko-KR" sz="2800" i="1" spc="-100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168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0322" y="464312"/>
            <a:ext cx="1842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9532"/>
            <a:ext cx="8608060" cy="265777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90" dirty="0">
                <a:latin typeface="Trebuchet MS"/>
                <a:cs typeface="Trebuchet MS"/>
              </a:rPr>
              <a:t>Polymorphism</a:t>
            </a:r>
            <a:endParaRPr sz="24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75" dirty="0">
                <a:latin typeface="Trebuchet MS"/>
                <a:cs typeface="Trebuchet MS"/>
              </a:rPr>
              <a:t>Binding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90" dirty="0">
                <a:latin typeface="Trebuchet MS"/>
                <a:cs typeface="Trebuchet MS"/>
              </a:rPr>
              <a:t>Casting</a:t>
            </a:r>
            <a:endParaRPr lang="en-US" sz="2000" spc="-9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Trebuchet MS"/>
                <a:cs typeface="Trebuchet MS"/>
              </a:rPr>
              <a:t>Abstract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classes</a:t>
            </a:r>
            <a:endParaRPr lang="en-US" sz="2400" spc="-9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9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95" dirty="0">
                <a:latin typeface="Trebuchet MS"/>
                <a:cs typeface="Trebuchet MS"/>
              </a:rPr>
              <a:t>Exception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22" y="438912"/>
            <a:ext cx="7869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</a:t>
            </a:r>
            <a:r>
              <a:rPr spc="-330" dirty="0"/>
              <a:t> </a:t>
            </a:r>
            <a:r>
              <a:rPr spc="-235" dirty="0"/>
              <a:t>First</a:t>
            </a:r>
            <a:r>
              <a:rPr spc="-335" dirty="0"/>
              <a:t> </a:t>
            </a:r>
            <a:r>
              <a:rPr spc="-170" dirty="0"/>
              <a:t>Look</a:t>
            </a:r>
            <a:r>
              <a:rPr spc="-335" dirty="0"/>
              <a:t> </a:t>
            </a:r>
            <a:r>
              <a:rPr spc="-254" dirty="0"/>
              <a:t>at</a:t>
            </a:r>
            <a:r>
              <a:rPr spc="-335" dirty="0"/>
              <a:t> </a:t>
            </a:r>
            <a:r>
              <a:rPr spc="-195" dirty="0"/>
              <a:t>the</a:t>
            </a:r>
            <a:r>
              <a:rPr spc="-355" dirty="0"/>
              <a:t> </a:t>
            </a:r>
            <a:r>
              <a:rPr b="1" spc="-5" dirty="0">
                <a:latin typeface="Courier New"/>
                <a:cs typeface="Courier New"/>
              </a:rPr>
              <a:t>clone</a:t>
            </a:r>
            <a:r>
              <a:rPr b="1" spc="-1650" dirty="0">
                <a:latin typeface="Courier New"/>
                <a:cs typeface="Courier New"/>
              </a:rPr>
              <a:t> </a:t>
            </a:r>
            <a:r>
              <a:rPr spc="-2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5120"/>
            <a:ext cx="7796530" cy="3519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40" dirty="0">
                <a:latin typeface="Trebuchet MS"/>
                <a:cs typeface="Trebuchet MS"/>
              </a:rPr>
              <a:t>Every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object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inherits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method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named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clone</a:t>
            </a:r>
            <a:r>
              <a:rPr sz="2800" b="1" spc="-105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  </a:t>
            </a:r>
            <a:r>
              <a:rPr sz="2800" spc="-125" dirty="0">
                <a:latin typeface="Trebuchet MS"/>
                <a:cs typeface="Trebuchet MS"/>
              </a:rPr>
              <a:t>the class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Object</a:t>
            </a:r>
            <a:endParaRPr sz="2800" dirty="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30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method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clone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has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parameters</a:t>
            </a:r>
            <a:endParaRPr sz="24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10" dirty="0">
                <a:latin typeface="Trebuchet MS"/>
                <a:cs typeface="Trebuchet MS"/>
              </a:rPr>
              <a:t>It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supposed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return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deep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copy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calling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object</a:t>
            </a:r>
            <a:endParaRPr sz="2400" dirty="0">
              <a:latin typeface="Trebuchet MS"/>
              <a:cs typeface="Trebuchet MS"/>
            </a:endParaRPr>
          </a:p>
          <a:p>
            <a:pPr marL="355600" marR="19431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70" dirty="0">
                <a:latin typeface="Trebuchet MS"/>
                <a:cs typeface="Trebuchet MS"/>
              </a:rPr>
              <a:t>However,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inherited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version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method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was  </a:t>
            </a:r>
            <a:r>
              <a:rPr sz="2800" spc="-90" dirty="0">
                <a:latin typeface="Trebuchet MS"/>
                <a:cs typeface="Trebuchet MS"/>
              </a:rPr>
              <a:t>not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designed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endParaRPr sz="2800" dirty="0">
              <a:latin typeface="Trebuchet MS"/>
              <a:cs typeface="Trebuchet MS"/>
            </a:endParaRPr>
          </a:p>
          <a:p>
            <a:pPr marL="755650" marR="46990" lvl="1" indent="-285750">
              <a:lnSpc>
                <a:spcPct val="100699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20" dirty="0">
                <a:latin typeface="Trebuchet MS"/>
                <a:cs typeface="Trebuchet MS"/>
              </a:rPr>
              <a:t>Instead,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each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expected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override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it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more  </a:t>
            </a:r>
            <a:r>
              <a:rPr sz="2400" spc="-110" dirty="0">
                <a:latin typeface="Trebuchet MS"/>
                <a:cs typeface="Trebuchet MS"/>
              </a:rPr>
              <a:t>appropriate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version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09" y="438912"/>
            <a:ext cx="5309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Simple </a:t>
            </a:r>
            <a:r>
              <a:rPr b="1" spc="-5" dirty="0">
                <a:latin typeface="Courier New"/>
                <a:cs typeface="Courier New"/>
              </a:rPr>
              <a:t>clone</a:t>
            </a:r>
            <a:r>
              <a:rPr b="1" spc="-1850" dirty="0">
                <a:latin typeface="Courier New"/>
                <a:cs typeface="Courier New"/>
              </a:rPr>
              <a:t> </a:t>
            </a:r>
            <a:r>
              <a:rPr spc="-2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374890" cy="308930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142875" indent="-3429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latin typeface="Trebuchet MS"/>
                <a:cs typeface="Trebuchet MS"/>
              </a:rPr>
              <a:t>We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define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simple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clone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method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copy  </a:t>
            </a:r>
            <a:r>
              <a:rPr sz="2400" spc="-140" dirty="0">
                <a:latin typeface="Trebuchet MS"/>
                <a:cs typeface="Trebuchet MS"/>
              </a:rPr>
              <a:t>constructor.</a:t>
            </a:r>
            <a:endParaRPr sz="2400" dirty="0">
              <a:latin typeface="Trebuchet MS"/>
              <a:cs typeface="Trebuchet MS"/>
            </a:endParaRPr>
          </a:p>
          <a:p>
            <a:pPr marL="731520" marR="4168140" indent="-377825">
              <a:lnSpc>
                <a:spcPct val="124600"/>
              </a:lnSpc>
              <a:spcBef>
                <a:spcPts val="555"/>
              </a:spcBef>
            </a:pPr>
            <a:r>
              <a:rPr sz="1850" i="1" spc="-114" dirty="0">
                <a:latin typeface="Trebuchet MS"/>
                <a:cs typeface="Trebuchet MS"/>
              </a:rPr>
              <a:t>public </a:t>
            </a:r>
            <a:r>
              <a:rPr sz="1850" i="1" spc="-125" dirty="0">
                <a:solidFill>
                  <a:srgbClr val="C00000"/>
                </a:solidFill>
                <a:latin typeface="Trebuchet MS"/>
                <a:cs typeface="Trebuchet MS"/>
              </a:rPr>
              <a:t>ClassType </a:t>
            </a:r>
            <a:r>
              <a:rPr sz="1850" i="1" spc="-110" dirty="0">
                <a:latin typeface="Trebuchet MS"/>
                <a:cs typeface="Trebuchet MS"/>
              </a:rPr>
              <a:t>clone(){</a:t>
            </a:r>
            <a:endParaRPr lang="en-US" sz="1850" i="1" spc="-110" dirty="0">
              <a:latin typeface="Trebuchet MS"/>
              <a:cs typeface="Trebuchet MS"/>
            </a:endParaRPr>
          </a:p>
          <a:p>
            <a:pPr marL="731520" marR="4168140" indent="-377825">
              <a:lnSpc>
                <a:spcPct val="124600"/>
              </a:lnSpc>
              <a:spcBef>
                <a:spcPts val="555"/>
              </a:spcBef>
            </a:pPr>
            <a:r>
              <a:rPr lang="en-US" sz="1850" i="1" spc="-110" dirty="0">
                <a:latin typeface="Trebuchet MS"/>
                <a:cs typeface="Trebuchet MS"/>
              </a:rPr>
              <a:t>	</a:t>
            </a:r>
            <a:r>
              <a:rPr sz="1850" i="1" spc="-125" dirty="0">
                <a:latin typeface="Trebuchet MS"/>
                <a:cs typeface="Trebuchet MS"/>
              </a:rPr>
              <a:t>return </a:t>
            </a:r>
            <a:r>
              <a:rPr sz="1800" b="1" i="1" spc="-95" dirty="0">
                <a:latin typeface="Trebuchet MS"/>
                <a:cs typeface="Trebuchet MS"/>
              </a:rPr>
              <a:t>new</a:t>
            </a:r>
            <a:r>
              <a:rPr sz="1800" b="1" i="1" spc="-204" dirty="0">
                <a:latin typeface="Trebuchet MS"/>
                <a:cs typeface="Trebuchet MS"/>
              </a:rPr>
              <a:t> </a:t>
            </a:r>
            <a:r>
              <a:rPr sz="1850" i="1" spc="-125" dirty="0">
                <a:latin typeface="Trebuchet MS"/>
                <a:cs typeface="Trebuchet MS"/>
              </a:rPr>
              <a:t>ClassType(</a:t>
            </a:r>
            <a:r>
              <a:rPr sz="1850" i="1" spc="-125" dirty="0">
                <a:solidFill>
                  <a:srgbClr val="4F6228"/>
                </a:solidFill>
                <a:latin typeface="Trebuchet MS"/>
                <a:cs typeface="Trebuchet MS"/>
              </a:rPr>
              <a:t>this</a:t>
            </a:r>
            <a:r>
              <a:rPr sz="1850" i="1" spc="-125" dirty="0">
                <a:latin typeface="Trebuchet MS"/>
                <a:cs typeface="Trebuchet MS"/>
              </a:rPr>
              <a:t>)</a:t>
            </a:r>
            <a:endParaRPr sz="1850" dirty="0">
              <a:latin typeface="Trebuchet MS"/>
              <a:cs typeface="Trebuchet MS"/>
            </a:endParaRPr>
          </a:p>
          <a:p>
            <a:pPr marL="274320">
              <a:lnSpc>
                <a:spcPct val="100000"/>
              </a:lnSpc>
              <a:spcBef>
                <a:spcPts val="380"/>
              </a:spcBef>
            </a:pPr>
            <a:r>
              <a:rPr sz="1850" i="1" spc="-114" dirty="0">
                <a:latin typeface="Trebuchet MS"/>
                <a:cs typeface="Trebuchet MS"/>
              </a:rPr>
              <a:t>}</a:t>
            </a:r>
            <a:endParaRPr sz="1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69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This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0070C0"/>
                </a:solidFill>
                <a:latin typeface="Trebuchet MS"/>
                <a:cs typeface="Trebuchet MS"/>
              </a:rPr>
              <a:t>very</a:t>
            </a:r>
            <a:r>
              <a:rPr sz="2400" spc="-18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0070C0"/>
                </a:solidFill>
                <a:latin typeface="Trebuchet MS"/>
                <a:cs typeface="Trebuchet MS"/>
              </a:rPr>
              <a:t>simple</a:t>
            </a:r>
            <a:r>
              <a:rPr sz="2400" spc="-18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clone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method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however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more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checks  </a:t>
            </a:r>
            <a:r>
              <a:rPr sz="2400" spc="-70" dirty="0">
                <a:latin typeface="Trebuchet MS"/>
                <a:cs typeface="Trebuchet MS"/>
              </a:rPr>
              <a:t>should </a:t>
            </a:r>
            <a:r>
              <a:rPr sz="2400" spc="-100" dirty="0">
                <a:latin typeface="Trebuchet MS"/>
                <a:cs typeface="Trebuchet MS"/>
              </a:rPr>
              <a:t>be </a:t>
            </a:r>
            <a:r>
              <a:rPr sz="2400" spc="-70" dirty="0">
                <a:latin typeface="Trebuchet MS"/>
                <a:cs typeface="Trebuchet MS"/>
              </a:rPr>
              <a:t>done </a:t>
            </a:r>
            <a:r>
              <a:rPr sz="2400" spc="-114" dirty="0">
                <a:latin typeface="Trebuchet MS"/>
                <a:cs typeface="Trebuchet MS"/>
              </a:rPr>
              <a:t>before</a:t>
            </a:r>
            <a:r>
              <a:rPr sz="2400" spc="-509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cloning.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>
            <a:spLocks/>
          </p:cNvSpPr>
          <p:nvPr/>
        </p:nvSpPr>
        <p:spPr>
          <a:xfrm>
            <a:off x="0" y="438912"/>
            <a:ext cx="9143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en-US" sz="4400" b="1" kern="0" spc="-5" dirty="0">
                <a:solidFill>
                  <a:sysClr val="windowText" lastClr="000000"/>
                </a:solidFill>
                <a:latin typeface="Courier New"/>
                <a:cs typeface="Courier New"/>
              </a:rPr>
              <a:t>clone</a:t>
            </a:r>
            <a:r>
              <a:rPr lang="en-US" sz="4400" b="1" kern="0" spc="-18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lang="en-US" sz="4400" kern="0" spc="-25" dirty="0">
                <a:solidFill>
                  <a:sysClr val="windowText" lastClr="000000"/>
                </a:solidFill>
              </a:rPr>
              <a:t>Method Example</a:t>
            </a:r>
          </a:p>
        </p:txBody>
      </p:sp>
      <p:sp>
        <p:nvSpPr>
          <p:cNvPr id="11" name="object 35"/>
          <p:cNvSpPr txBox="1"/>
          <p:nvPr/>
        </p:nvSpPr>
        <p:spPr>
          <a:xfrm>
            <a:off x="535940" y="1612074"/>
            <a:ext cx="8026400" cy="5129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384300" marR="5080" lvl="3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Output :</a:t>
            </a:r>
          </a:p>
          <a:p>
            <a:pPr marL="1384300" marR="5080" lvl="3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A</a:t>
            </a:r>
          </a:p>
          <a:p>
            <a:pPr marL="1384300" marR="5080" lvl="3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083" t="13077" r="56667" b="48462"/>
          <a:stretch/>
        </p:blipFill>
        <p:spPr>
          <a:xfrm>
            <a:off x="1871999" y="1497157"/>
            <a:ext cx="3052296" cy="391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EC130D-49B5-4551-A694-8AA39066DC17}"/>
              </a:ext>
            </a:extLst>
          </p:cNvPr>
          <p:cNvSpPr txBox="1"/>
          <p:nvPr/>
        </p:nvSpPr>
        <p:spPr>
          <a:xfrm>
            <a:off x="140289" y="44038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64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083" t="13077" r="44167" b="48462"/>
          <a:stretch/>
        </p:blipFill>
        <p:spPr>
          <a:xfrm>
            <a:off x="1871999" y="1497157"/>
            <a:ext cx="5400000" cy="3913043"/>
          </a:xfrm>
          <a:prstGeom prst="rect">
            <a:avLst/>
          </a:prstGeom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0" y="438912"/>
            <a:ext cx="9143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en-US" sz="4400" b="1" kern="0" spc="-5" dirty="0">
                <a:solidFill>
                  <a:sysClr val="windowText" lastClr="000000"/>
                </a:solidFill>
                <a:latin typeface="Courier New"/>
                <a:cs typeface="Courier New"/>
              </a:rPr>
              <a:t>clone</a:t>
            </a:r>
            <a:r>
              <a:rPr lang="en-US" sz="4400" b="1" kern="0" spc="-18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lang="en-US" sz="4400" kern="0" spc="-25" dirty="0">
                <a:solidFill>
                  <a:sysClr val="windowText" lastClr="000000"/>
                </a:solidFill>
              </a:rPr>
              <a:t>Method Example</a:t>
            </a:r>
          </a:p>
        </p:txBody>
      </p:sp>
      <p:sp>
        <p:nvSpPr>
          <p:cNvPr id="11" name="object 35"/>
          <p:cNvSpPr txBox="1"/>
          <p:nvPr/>
        </p:nvSpPr>
        <p:spPr>
          <a:xfrm>
            <a:off x="535940" y="1612074"/>
            <a:ext cx="8026400" cy="5129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384300" marR="5080" lvl="3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Output :</a:t>
            </a:r>
          </a:p>
          <a:p>
            <a:pPr marL="1384300" marR="5080" lvl="3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A</a:t>
            </a:r>
          </a:p>
          <a:p>
            <a:pPr marL="1384300" marR="5080" lvl="3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716" y="464312"/>
            <a:ext cx="3676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Abstract</a:t>
            </a:r>
            <a:r>
              <a:rPr spc="-415" dirty="0"/>
              <a:t> </a:t>
            </a:r>
            <a:r>
              <a:rPr spc="-16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887334" cy="31159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676275" indent="-3429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5" dirty="0">
                <a:latin typeface="Trebuchet MS"/>
                <a:cs typeface="Trebuchet MS"/>
              </a:rPr>
              <a:t>Some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classes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may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defined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incomplete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methods  </a:t>
            </a:r>
            <a:r>
              <a:rPr sz="2400" spc="-100" dirty="0">
                <a:latin typeface="Trebuchet MS"/>
                <a:cs typeface="Trebuchet MS"/>
              </a:rPr>
              <a:t>definitions </a:t>
            </a:r>
            <a:r>
              <a:rPr sz="2400" spc="-130" dirty="0">
                <a:latin typeface="Trebuchet MS"/>
                <a:cs typeface="Trebuchet MS"/>
              </a:rPr>
              <a:t>(</a:t>
            </a:r>
            <a:r>
              <a:rPr sz="2400" spc="-130" dirty="0">
                <a:solidFill>
                  <a:srgbClr val="0070C0"/>
                </a:solidFill>
                <a:latin typeface="Trebuchet MS"/>
                <a:cs typeface="Trebuchet MS"/>
              </a:rPr>
              <a:t>abstract</a:t>
            </a:r>
            <a:r>
              <a:rPr sz="2400" spc="-28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0070C0"/>
                </a:solidFill>
                <a:latin typeface="Trebuchet MS"/>
                <a:cs typeface="Trebuchet MS"/>
              </a:rPr>
              <a:t>methods</a:t>
            </a:r>
            <a:r>
              <a:rPr sz="2400" spc="-110" dirty="0"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Trebuchet MS"/>
                <a:cs typeface="Trebuchet MS"/>
              </a:rPr>
              <a:t>Such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classes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said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abstract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699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Trebuchet MS"/>
                <a:cs typeface="Trebuchet MS"/>
              </a:rPr>
              <a:t>Such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classes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cannot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instantiated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but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must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extended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by  </a:t>
            </a:r>
            <a:r>
              <a:rPr sz="2400" spc="-114" dirty="0">
                <a:latin typeface="Trebuchet MS"/>
                <a:cs typeface="Trebuchet MS"/>
              </a:rPr>
              <a:t>a </a:t>
            </a:r>
            <a:r>
              <a:rPr sz="2400" spc="-125" dirty="0">
                <a:latin typeface="Trebuchet MS"/>
                <a:cs typeface="Trebuchet MS"/>
              </a:rPr>
              <a:t>concrete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class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0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concrete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must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implement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all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abstract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methods</a:t>
            </a:r>
            <a:endParaRPr sz="2400">
              <a:latin typeface="Trebuchet MS"/>
              <a:cs typeface="Trebuchet MS"/>
            </a:endParaRPr>
          </a:p>
          <a:p>
            <a:pPr marL="755650" marR="226695" indent="-28575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95" dirty="0">
                <a:latin typeface="Trebuchet MS"/>
                <a:cs typeface="Trebuchet MS"/>
              </a:rPr>
              <a:t>If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all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abstract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methods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cannot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implemented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then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class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must  also </a:t>
            </a:r>
            <a:r>
              <a:rPr sz="2000" spc="-85" dirty="0">
                <a:latin typeface="Trebuchet MS"/>
                <a:cs typeface="Trebuchet MS"/>
              </a:rPr>
              <a:t>be </a:t>
            </a:r>
            <a:r>
              <a:rPr sz="2000" spc="-95" dirty="0">
                <a:latin typeface="Trebuchet MS"/>
                <a:cs typeface="Trebuchet MS"/>
              </a:rPr>
              <a:t>marked </a:t>
            </a:r>
            <a:r>
              <a:rPr sz="2000" spc="-65" dirty="0">
                <a:latin typeface="Trebuchet MS"/>
                <a:cs typeface="Trebuchet MS"/>
              </a:rPr>
              <a:t>as</a:t>
            </a:r>
            <a:r>
              <a:rPr sz="2000" spc="-37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abstract.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716" y="464312"/>
            <a:ext cx="3676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Abstract</a:t>
            </a:r>
            <a:r>
              <a:rPr spc="-415" dirty="0"/>
              <a:t> </a:t>
            </a:r>
            <a:r>
              <a:rPr spc="-16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2795"/>
            <a:ext cx="8039734" cy="24885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5" dirty="0">
                <a:latin typeface="Trebuchet MS"/>
                <a:cs typeface="Trebuchet MS"/>
              </a:rPr>
              <a:t>Definitions:</a:t>
            </a:r>
            <a:endParaRPr sz="240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30" dirty="0">
                <a:latin typeface="Trebuchet MS"/>
                <a:cs typeface="Trebuchet MS"/>
              </a:rPr>
              <a:t>An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0070C0"/>
                </a:solidFill>
                <a:latin typeface="Trebuchet MS"/>
                <a:cs typeface="Trebuchet MS"/>
              </a:rPr>
              <a:t>abstract</a:t>
            </a:r>
            <a:r>
              <a:rPr sz="2000" spc="-1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0070C0"/>
                </a:solidFill>
                <a:latin typeface="Trebuchet MS"/>
                <a:cs typeface="Trebuchet MS"/>
              </a:rPr>
              <a:t>class</a:t>
            </a:r>
            <a:r>
              <a:rPr sz="2000" spc="-1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class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that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contains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one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more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abstract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methods  and </a:t>
            </a:r>
            <a:r>
              <a:rPr sz="2000" spc="-100" dirty="0">
                <a:latin typeface="Trebuchet MS"/>
                <a:cs typeface="Trebuchet MS"/>
              </a:rPr>
              <a:t>therefore </a:t>
            </a:r>
            <a:r>
              <a:rPr sz="2000" spc="-85" dirty="0">
                <a:latin typeface="Trebuchet MS"/>
                <a:cs typeface="Trebuchet MS"/>
              </a:rPr>
              <a:t>cannot be</a:t>
            </a:r>
            <a:r>
              <a:rPr sz="2000" spc="-35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instantiated.</a:t>
            </a:r>
            <a:endParaRPr sz="2000">
              <a:latin typeface="Trebuchet MS"/>
              <a:cs typeface="Trebuchet MS"/>
            </a:endParaRPr>
          </a:p>
          <a:p>
            <a:pPr marL="755650" marR="480695" lvl="1" indent="-285750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95" dirty="0">
                <a:latin typeface="Trebuchet MS"/>
                <a:cs typeface="Trebuchet MS"/>
              </a:rPr>
              <a:t>Abstract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methods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are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methods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that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without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complete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definitions.  </a:t>
            </a:r>
            <a:r>
              <a:rPr sz="2000" spc="-80" dirty="0">
                <a:latin typeface="Trebuchet MS"/>
                <a:cs typeface="Trebuchet MS"/>
              </a:rPr>
              <a:t>Instead </a:t>
            </a:r>
            <a:r>
              <a:rPr sz="2000" spc="-90" dirty="0">
                <a:latin typeface="Trebuchet MS"/>
                <a:cs typeface="Trebuchet MS"/>
              </a:rPr>
              <a:t>they </a:t>
            </a:r>
            <a:r>
              <a:rPr sz="2000" spc="-100" dirty="0">
                <a:latin typeface="Trebuchet MS"/>
                <a:cs typeface="Trebuchet MS"/>
              </a:rPr>
              <a:t>are </a:t>
            </a:r>
            <a:r>
              <a:rPr sz="2000" spc="-85" dirty="0">
                <a:latin typeface="Trebuchet MS"/>
                <a:cs typeface="Trebuchet MS"/>
              </a:rPr>
              <a:t>simple</a:t>
            </a:r>
            <a:r>
              <a:rPr sz="2000" spc="-3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placeholders.</a:t>
            </a:r>
            <a:endParaRPr sz="2000">
              <a:latin typeface="Trebuchet MS"/>
              <a:cs typeface="Trebuchet MS"/>
            </a:endParaRPr>
          </a:p>
          <a:p>
            <a:pPr marL="755650" marR="639445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25" dirty="0">
                <a:latin typeface="Trebuchet MS"/>
                <a:cs typeface="Trebuchet MS"/>
              </a:rPr>
              <a:t>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0070C0"/>
                </a:solidFill>
                <a:latin typeface="Trebuchet MS"/>
                <a:cs typeface="Trebuchet MS"/>
              </a:rPr>
              <a:t>concrete</a:t>
            </a:r>
            <a:r>
              <a:rPr sz="2000" spc="-1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0070C0"/>
                </a:solidFill>
                <a:latin typeface="Trebuchet MS"/>
                <a:cs typeface="Trebuchet MS"/>
              </a:rPr>
              <a:t>class</a:t>
            </a:r>
            <a:r>
              <a:rPr sz="2000" spc="-1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class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that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contains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no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abstract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methods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and  </a:t>
            </a:r>
            <a:r>
              <a:rPr sz="2000" spc="-100" dirty="0">
                <a:latin typeface="Trebuchet MS"/>
                <a:cs typeface="Trebuchet MS"/>
              </a:rPr>
              <a:t>therefore can </a:t>
            </a:r>
            <a:r>
              <a:rPr sz="2000" spc="-85" dirty="0">
                <a:latin typeface="Trebuchet MS"/>
                <a:cs typeface="Trebuchet MS"/>
              </a:rPr>
              <a:t>be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instantiated.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64312"/>
            <a:ext cx="914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110615" algn="l"/>
              </a:tabLst>
            </a:pPr>
            <a:r>
              <a:rPr spc="-310" dirty="0"/>
              <a:t>Tip:	</a:t>
            </a:r>
            <a:r>
              <a:rPr spc="-75" dirty="0"/>
              <a:t>An </a:t>
            </a:r>
            <a:r>
              <a:rPr spc="-210" dirty="0"/>
              <a:t>Abstract </a:t>
            </a:r>
            <a:r>
              <a:rPr spc="-180" dirty="0"/>
              <a:t>Class </a:t>
            </a:r>
            <a:r>
              <a:rPr spc="-90" dirty="0"/>
              <a:t>Is</a:t>
            </a:r>
            <a:r>
              <a:rPr lang="ko-KR" altLang="en-US" spc="-180" dirty="0"/>
              <a:t> </a:t>
            </a:r>
            <a:r>
              <a:rPr spc="-204" dirty="0"/>
              <a:t>a </a:t>
            </a:r>
            <a:r>
              <a:rPr spc="-285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8054975" cy="30441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41910" indent="-3429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Trebuchet MS"/>
                <a:cs typeface="Trebuchet MS"/>
              </a:rPr>
              <a:t>Although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object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abstract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cannot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created,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it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  </a:t>
            </a:r>
            <a:r>
              <a:rPr sz="2400" spc="-135" dirty="0">
                <a:latin typeface="Trebuchet MS"/>
                <a:cs typeface="Trebuchet MS"/>
              </a:rPr>
              <a:t>perfectly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fine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have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parameter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abstract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type</a:t>
            </a:r>
            <a:endParaRPr sz="2400">
              <a:latin typeface="Trebuchet MS"/>
              <a:cs typeface="Trebuchet MS"/>
            </a:endParaRPr>
          </a:p>
          <a:p>
            <a:pPr marL="755650" marR="489584" lvl="1" indent="-28575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95" dirty="0">
                <a:latin typeface="Trebuchet MS"/>
                <a:cs typeface="Trebuchet MS"/>
              </a:rPr>
              <a:t>This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makes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it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possible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plug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object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any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its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descendent  </a:t>
            </a:r>
            <a:r>
              <a:rPr sz="2000" spc="-80" dirty="0">
                <a:latin typeface="Trebuchet MS"/>
                <a:cs typeface="Trebuchet MS"/>
              </a:rPr>
              <a:t>classes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35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It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also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fine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variable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abstract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type,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long 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names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objects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its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concrete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descendent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classes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only</a:t>
            </a:r>
            <a:endParaRPr sz="24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0" dirty="0">
                <a:latin typeface="Trebuchet MS"/>
                <a:cs typeface="Trebuchet MS"/>
              </a:rPr>
              <a:t>(</a:t>
            </a:r>
            <a:r>
              <a:rPr sz="2000" spc="-100" dirty="0">
                <a:solidFill>
                  <a:srgbClr val="0070C0"/>
                </a:solidFill>
                <a:latin typeface="Trebuchet MS"/>
                <a:cs typeface="Trebuchet MS"/>
              </a:rPr>
              <a:t>Abstract</a:t>
            </a:r>
            <a:r>
              <a:rPr sz="2000" spc="-1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0070C0"/>
                </a:solidFill>
                <a:latin typeface="Trebuchet MS"/>
                <a:cs typeface="Trebuchet MS"/>
              </a:rPr>
              <a:t>classes</a:t>
            </a:r>
            <a:r>
              <a:rPr sz="2000" spc="-1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0070C0"/>
                </a:solidFill>
                <a:latin typeface="Trebuchet MS"/>
                <a:cs typeface="Trebuchet MS"/>
              </a:rPr>
              <a:t>can</a:t>
            </a:r>
            <a:r>
              <a:rPr sz="2000" spc="-15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0070C0"/>
                </a:solidFill>
                <a:latin typeface="Trebuchet MS"/>
                <a:cs typeface="Trebuchet MS"/>
              </a:rPr>
              <a:t>be</a:t>
            </a:r>
            <a:r>
              <a:rPr sz="2000" spc="-1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0070C0"/>
                </a:solidFill>
                <a:latin typeface="Trebuchet MS"/>
                <a:cs typeface="Trebuchet MS"/>
              </a:rPr>
              <a:t>used</a:t>
            </a:r>
            <a:r>
              <a:rPr sz="2000" spc="-15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0070C0"/>
                </a:solidFill>
                <a:latin typeface="Trebuchet MS"/>
                <a:cs typeface="Trebuchet MS"/>
              </a:rPr>
              <a:t>as</a:t>
            </a:r>
            <a:r>
              <a:rPr sz="2000" spc="-1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70C0"/>
                </a:solidFill>
                <a:latin typeface="Trebuchet MS"/>
                <a:cs typeface="Trebuchet MS"/>
              </a:rPr>
              <a:t>types</a:t>
            </a:r>
            <a:r>
              <a:rPr sz="2000" spc="-90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263" y="464312"/>
            <a:ext cx="5200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Defining </a:t>
            </a:r>
            <a:r>
              <a:rPr spc="-204" dirty="0"/>
              <a:t>Abstract</a:t>
            </a:r>
            <a:r>
              <a:rPr spc="-545" dirty="0"/>
              <a:t> </a:t>
            </a:r>
            <a:r>
              <a:rPr spc="-18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4634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latin typeface="Trebuchet MS"/>
                <a:cs typeface="Trebuchet MS"/>
              </a:rPr>
              <a:t>Defining </a:t>
            </a:r>
            <a:r>
              <a:rPr sz="2400" spc="-85" dirty="0">
                <a:latin typeface="Trebuchet MS"/>
                <a:cs typeface="Trebuchet MS"/>
              </a:rPr>
              <a:t>an </a:t>
            </a:r>
            <a:r>
              <a:rPr sz="2400" spc="-125" dirty="0">
                <a:latin typeface="Trebuchet MS"/>
                <a:cs typeface="Trebuchet MS"/>
              </a:rPr>
              <a:t>abstract </a:t>
            </a:r>
            <a:r>
              <a:rPr sz="2400" spc="-105" dirty="0">
                <a:latin typeface="Trebuchet MS"/>
                <a:cs typeface="Trebuchet MS"/>
              </a:rPr>
              <a:t>class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56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simple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27389"/>
            <a:ext cx="2452370" cy="11938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80" dirty="0">
                <a:latin typeface="Trebuchet MS"/>
                <a:cs typeface="Trebuchet MS"/>
              </a:rPr>
              <a:t>public </a:t>
            </a:r>
            <a:r>
              <a:rPr sz="1600" spc="-85" dirty="0">
                <a:solidFill>
                  <a:srgbClr val="C00000"/>
                </a:solidFill>
                <a:latin typeface="Trebuchet MS"/>
                <a:cs typeface="Trebuchet MS"/>
              </a:rPr>
              <a:t>abstract </a:t>
            </a:r>
            <a:r>
              <a:rPr sz="1600" spc="-75" dirty="0">
                <a:latin typeface="Trebuchet MS"/>
                <a:cs typeface="Trebuchet MS"/>
              </a:rPr>
              <a:t>class</a:t>
            </a:r>
            <a:r>
              <a:rPr sz="1600" spc="-26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MyClass{</a:t>
            </a:r>
            <a:endParaRPr sz="1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380"/>
              </a:spcBef>
            </a:pPr>
            <a:r>
              <a:rPr sz="1600" spc="-229" dirty="0">
                <a:solidFill>
                  <a:srgbClr val="4F6228"/>
                </a:solidFill>
                <a:latin typeface="Trebuchet MS"/>
                <a:cs typeface="Trebuchet MS"/>
              </a:rPr>
              <a:t>// </a:t>
            </a:r>
            <a:r>
              <a:rPr sz="1600" spc="-75" dirty="0">
                <a:solidFill>
                  <a:srgbClr val="4F6228"/>
                </a:solidFill>
                <a:latin typeface="Trebuchet MS"/>
                <a:cs typeface="Trebuchet MS"/>
              </a:rPr>
              <a:t>class</a:t>
            </a:r>
            <a:r>
              <a:rPr sz="1600" spc="-280" dirty="0">
                <a:solidFill>
                  <a:srgbClr val="4F6228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4F6228"/>
                </a:solidFill>
                <a:latin typeface="Trebuchet MS"/>
                <a:cs typeface="Trebuchet MS"/>
              </a:rPr>
              <a:t>constructors</a:t>
            </a:r>
            <a:endParaRPr sz="1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380"/>
              </a:spcBef>
            </a:pPr>
            <a:r>
              <a:rPr sz="1600" spc="-229" dirty="0">
                <a:solidFill>
                  <a:srgbClr val="4F6228"/>
                </a:solidFill>
                <a:latin typeface="Trebuchet MS"/>
                <a:cs typeface="Trebuchet MS"/>
              </a:rPr>
              <a:t>// </a:t>
            </a:r>
            <a:r>
              <a:rPr sz="1600" spc="-65" dirty="0">
                <a:solidFill>
                  <a:srgbClr val="4F6228"/>
                </a:solidFill>
                <a:latin typeface="Trebuchet MS"/>
                <a:cs typeface="Trebuchet MS"/>
              </a:rPr>
              <a:t>accessors </a:t>
            </a:r>
            <a:r>
              <a:rPr sz="1600" spc="-60" dirty="0">
                <a:solidFill>
                  <a:srgbClr val="4F6228"/>
                </a:solidFill>
                <a:latin typeface="Trebuchet MS"/>
                <a:cs typeface="Trebuchet MS"/>
              </a:rPr>
              <a:t>and</a:t>
            </a:r>
            <a:r>
              <a:rPr sz="1600" spc="-375" dirty="0">
                <a:solidFill>
                  <a:srgbClr val="4F6228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4F6228"/>
                </a:solidFill>
                <a:latin typeface="Trebuchet MS"/>
                <a:cs typeface="Trebuchet MS"/>
              </a:rPr>
              <a:t>mutators</a:t>
            </a:r>
            <a:endParaRPr sz="1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380"/>
              </a:spcBef>
            </a:pPr>
            <a:r>
              <a:rPr sz="1600" spc="-229" dirty="0">
                <a:solidFill>
                  <a:srgbClr val="4F6228"/>
                </a:solidFill>
                <a:latin typeface="Trebuchet MS"/>
                <a:cs typeface="Trebuchet MS"/>
              </a:rPr>
              <a:t>// </a:t>
            </a:r>
            <a:r>
              <a:rPr sz="1600" spc="-60" dirty="0">
                <a:solidFill>
                  <a:srgbClr val="4F6228"/>
                </a:solidFill>
                <a:latin typeface="Trebuchet MS"/>
                <a:cs typeface="Trebuchet MS"/>
              </a:rPr>
              <a:t>other</a:t>
            </a:r>
            <a:r>
              <a:rPr sz="1600" spc="-270" dirty="0">
                <a:solidFill>
                  <a:srgbClr val="4F6228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F6228"/>
                </a:solidFill>
                <a:latin typeface="Trebuchet MS"/>
                <a:cs typeface="Trebuchet MS"/>
              </a:rPr>
              <a:t>methods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87939"/>
            <a:ext cx="7627620" cy="17049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480"/>
              </a:spcBef>
            </a:pPr>
            <a:r>
              <a:rPr sz="1600" spc="-80" dirty="0">
                <a:latin typeface="Trebuchet MS"/>
                <a:cs typeface="Trebuchet MS"/>
              </a:rPr>
              <a:t>public </a:t>
            </a:r>
            <a:r>
              <a:rPr sz="1600" spc="-85" dirty="0">
                <a:solidFill>
                  <a:srgbClr val="C00000"/>
                </a:solidFill>
                <a:latin typeface="Trebuchet MS"/>
                <a:cs typeface="Trebuchet MS"/>
              </a:rPr>
              <a:t>abstract </a:t>
            </a:r>
            <a:r>
              <a:rPr sz="1600" spc="-85" dirty="0">
                <a:latin typeface="Trebuchet MS"/>
                <a:cs typeface="Trebuchet MS"/>
              </a:rPr>
              <a:t>returnType</a:t>
            </a:r>
            <a:r>
              <a:rPr sz="1600" spc="-204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myMethod();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85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defining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abstract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method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only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specify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header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34"/>
              </a:spcBef>
            </a:pPr>
            <a:r>
              <a:rPr sz="2050" i="1" spc="-130" dirty="0">
                <a:solidFill>
                  <a:srgbClr val="0070C0"/>
                </a:solidFill>
                <a:latin typeface="Trebuchet MS"/>
                <a:cs typeface="Trebuchet MS"/>
              </a:rPr>
              <a:t>public </a:t>
            </a:r>
            <a:r>
              <a:rPr sz="2050" i="1" spc="-135" dirty="0">
                <a:solidFill>
                  <a:srgbClr val="0070C0"/>
                </a:solidFill>
                <a:latin typeface="Trebuchet MS"/>
                <a:cs typeface="Trebuchet MS"/>
              </a:rPr>
              <a:t>abstract </a:t>
            </a:r>
            <a:r>
              <a:rPr sz="2050" i="1" spc="-145" dirty="0">
                <a:solidFill>
                  <a:srgbClr val="0070C0"/>
                </a:solidFill>
                <a:latin typeface="Trebuchet MS"/>
                <a:cs typeface="Trebuchet MS"/>
              </a:rPr>
              <a:t>returnType</a:t>
            </a:r>
            <a:r>
              <a:rPr sz="2050" i="1" spc="-2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50" i="1" spc="-105" dirty="0">
                <a:solidFill>
                  <a:srgbClr val="0070C0"/>
                </a:solidFill>
                <a:latin typeface="Trebuchet MS"/>
                <a:cs typeface="Trebuchet MS"/>
              </a:rPr>
              <a:t>myMethod();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2743200"/>
            <a:ext cx="21336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77190" indent="-285750">
              <a:lnSpc>
                <a:spcPts val="1435"/>
              </a:lnSpc>
              <a:spcBef>
                <a:spcPts val="290"/>
              </a:spcBef>
              <a:buFont typeface="Wingdings"/>
              <a:buChar char=""/>
              <a:tabLst>
                <a:tab pos="376555" algn="l"/>
                <a:tab pos="377190" algn="l"/>
              </a:tabLst>
            </a:pPr>
            <a:r>
              <a:rPr sz="1200" spc="-60" dirty="0">
                <a:latin typeface="Trebuchet MS"/>
                <a:cs typeface="Trebuchet MS"/>
              </a:rPr>
              <a:t>Abstract </a:t>
            </a:r>
            <a:r>
              <a:rPr sz="1200" spc="-50" dirty="0">
                <a:latin typeface="Trebuchet MS"/>
                <a:cs typeface="Trebuchet MS"/>
              </a:rPr>
              <a:t>class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header</a:t>
            </a:r>
            <a:endParaRPr sz="1200">
              <a:latin typeface="Trebuchet MS"/>
              <a:cs typeface="Trebuchet MS"/>
            </a:endParaRPr>
          </a:p>
          <a:p>
            <a:pPr marL="377190" marR="547370" indent="-285750">
              <a:lnSpc>
                <a:spcPts val="1430"/>
              </a:lnSpc>
              <a:spcBef>
                <a:spcPts val="55"/>
              </a:spcBef>
              <a:buFont typeface="Wingdings"/>
              <a:buChar char=""/>
              <a:tabLst>
                <a:tab pos="376555" algn="l"/>
                <a:tab pos="377190" algn="l"/>
              </a:tabLst>
            </a:pPr>
            <a:r>
              <a:rPr sz="1200" spc="-35" dirty="0">
                <a:latin typeface="Trebuchet MS"/>
                <a:cs typeface="Trebuchet MS"/>
              </a:rPr>
              <a:t>Common </a:t>
            </a:r>
            <a:r>
              <a:rPr sz="1200" spc="-60" dirty="0">
                <a:latin typeface="Trebuchet MS"/>
                <a:cs typeface="Trebuchet MS"/>
              </a:rPr>
              <a:t>fields</a:t>
            </a:r>
            <a:r>
              <a:rPr sz="1200" spc="-22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and  methods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1200">
              <a:latin typeface="Times New Roman"/>
              <a:cs typeface="Times New Roman"/>
            </a:endParaRPr>
          </a:p>
          <a:p>
            <a:pPr marL="377190" indent="-285750">
              <a:lnSpc>
                <a:spcPct val="100000"/>
              </a:lnSpc>
              <a:buFont typeface="Wingdings"/>
              <a:buChar char=""/>
              <a:tabLst>
                <a:tab pos="376555" algn="l"/>
                <a:tab pos="377190" algn="l"/>
              </a:tabLst>
            </a:pPr>
            <a:r>
              <a:rPr sz="1200" spc="-60" dirty="0">
                <a:latin typeface="Trebuchet MS"/>
                <a:cs typeface="Trebuchet MS"/>
              </a:rPr>
              <a:t>Abstract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Methods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0400" y="2635021"/>
            <a:ext cx="2896235" cy="265430"/>
          </a:xfrm>
          <a:custGeom>
            <a:avLst/>
            <a:gdLst/>
            <a:ahLst/>
            <a:cxnLst/>
            <a:rect l="l" t="t" r="r" b="b"/>
            <a:pathLst>
              <a:path w="2896235" h="265430">
                <a:moveTo>
                  <a:pt x="196666" y="42722"/>
                </a:moveTo>
                <a:lnTo>
                  <a:pt x="75590" y="42722"/>
                </a:lnTo>
                <a:lnTo>
                  <a:pt x="2895219" y="265328"/>
                </a:lnTo>
                <a:lnTo>
                  <a:pt x="2895980" y="255828"/>
                </a:lnTo>
                <a:lnTo>
                  <a:pt x="196666" y="42722"/>
                </a:lnTo>
                <a:close/>
              </a:path>
              <a:path w="2896235" h="265430">
                <a:moveTo>
                  <a:pt x="78955" y="0"/>
                </a:moveTo>
                <a:lnTo>
                  <a:pt x="0" y="31978"/>
                </a:lnTo>
                <a:lnTo>
                  <a:pt x="72961" y="75958"/>
                </a:lnTo>
                <a:lnTo>
                  <a:pt x="75590" y="42722"/>
                </a:lnTo>
                <a:lnTo>
                  <a:pt x="196666" y="42722"/>
                </a:lnTo>
                <a:lnTo>
                  <a:pt x="76339" y="33223"/>
                </a:lnTo>
                <a:lnTo>
                  <a:pt x="7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0400" y="3043250"/>
            <a:ext cx="2896235" cy="265430"/>
          </a:xfrm>
          <a:custGeom>
            <a:avLst/>
            <a:gdLst/>
            <a:ahLst/>
            <a:cxnLst/>
            <a:rect l="l" t="t" r="r" b="b"/>
            <a:pathLst>
              <a:path w="2896235" h="265429">
                <a:moveTo>
                  <a:pt x="72961" y="189369"/>
                </a:moveTo>
                <a:lnTo>
                  <a:pt x="0" y="233349"/>
                </a:lnTo>
                <a:lnTo>
                  <a:pt x="78955" y="265341"/>
                </a:lnTo>
                <a:lnTo>
                  <a:pt x="76339" y="232105"/>
                </a:lnTo>
                <a:lnTo>
                  <a:pt x="196666" y="222605"/>
                </a:lnTo>
                <a:lnTo>
                  <a:pt x="75590" y="222605"/>
                </a:lnTo>
                <a:lnTo>
                  <a:pt x="72961" y="189369"/>
                </a:lnTo>
                <a:close/>
              </a:path>
              <a:path w="2896235" h="265429">
                <a:moveTo>
                  <a:pt x="2895219" y="0"/>
                </a:moveTo>
                <a:lnTo>
                  <a:pt x="75590" y="222605"/>
                </a:lnTo>
                <a:lnTo>
                  <a:pt x="196666" y="222605"/>
                </a:lnTo>
                <a:lnTo>
                  <a:pt x="2895980" y="9499"/>
                </a:lnTo>
                <a:lnTo>
                  <a:pt x="2895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0" y="3652964"/>
            <a:ext cx="1906270" cy="481330"/>
          </a:xfrm>
          <a:custGeom>
            <a:avLst/>
            <a:gdLst/>
            <a:ahLst/>
            <a:cxnLst/>
            <a:rect l="l" t="t" r="r" b="b"/>
            <a:pathLst>
              <a:path w="1906270" h="481329">
                <a:moveTo>
                  <a:pt x="65201" y="407009"/>
                </a:moveTo>
                <a:lnTo>
                  <a:pt x="0" y="461835"/>
                </a:lnTo>
                <a:lnTo>
                  <a:pt x="82981" y="481101"/>
                </a:lnTo>
                <a:lnTo>
                  <a:pt x="75209" y="448678"/>
                </a:lnTo>
                <a:lnTo>
                  <a:pt x="113786" y="439420"/>
                </a:lnTo>
                <a:lnTo>
                  <a:pt x="72986" y="439420"/>
                </a:lnTo>
                <a:lnTo>
                  <a:pt x="65201" y="407009"/>
                </a:lnTo>
                <a:close/>
              </a:path>
              <a:path w="1906270" h="481329">
                <a:moveTo>
                  <a:pt x="1903882" y="0"/>
                </a:moveTo>
                <a:lnTo>
                  <a:pt x="72986" y="439420"/>
                </a:lnTo>
                <a:lnTo>
                  <a:pt x="113786" y="439420"/>
                </a:lnTo>
                <a:lnTo>
                  <a:pt x="1906104" y="9271"/>
                </a:lnTo>
                <a:lnTo>
                  <a:pt x="1903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7F327-FB51-429A-B6F7-1D76DA43E149}"/>
              </a:ext>
            </a:extLst>
          </p:cNvPr>
          <p:cNvSpPr txBox="1"/>
          <p:nvPr/>
        </p:nvSpPr>
        <p:spPr>
          <a:xfrm>
            <a:off x="-199882" y="388583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{} </a:t>
            </a:r>
            <a:r>
              <a:rPr lang="ko-KR" altLang="en-US" dirty="0"/>
              <a:t>생략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676" y="464312"/>
            <a:ext cx="291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When </a:t>
            </a:r>
            <a:r>
              <a:rPr spc="-180" dirty="0"/>
              <a:t>to</a:t>
            </a:r>
            <a:r>
              <a:rPr spc="-670" dirty="0"/>
              <a:t> </a:t>
            </a:r>
            <a:r>
              <a:rPr spc="-12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8024495" cy="3371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0" dirty="0">
                <a:latin typeface="Trebuchet MS"/>
                <a:cs typeface="Trebuchet MS"/>
              </a:rPr>
              <a:t>Consider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using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abstract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classes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if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any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of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these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statements  </a:t>
            </a:r>
            <a:r>
              <a:rPr sz="2600" spc="-114" dirty="0">
                <a:latin typeface="Trebuchet MS"/>
                <a:cs typeface="Trebuchet MS"/>
              </a:rPr>
              <a:t>apply </a:t>
            </a:r>
            <a:r>
              <a:rPr sz="2600" spc="-105" dirty="0">
                <a:latin typeface="Trebuchet MS"/>
                <a:cs typeface="Trebuchet MS"/>
              </a:rPr>
              <a:t>to </a:t>
            </a:r>
            <a:r>
              <a:rPr sz="2600" spc="-85" dirty="0">
                <a:latin typeface="Trebuchet MS"/>
                <a:cs typeface="Trebuchet MS"/>
              </a:rPr>
              <a:t>your</a:t>
            </a:r>
            <a:r>
              <a:rPr sz="2600" spc="-37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situation:</a:t>
            </a:r>
            <a:endParaRPr sz="26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40" dirty="0">
                <a:latin typeface="Trebuchet MS"/>
                <a:cs typeface="Trebuchet MS"/>
              </a:rPr>
              <a:t>You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want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to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70C0"/>
                </a:solidFill>
                <a:latin typeface="Trebuchet MS"/>
                <a:cs typeface="Trebuchet MS"/>
              </a:rPr>
              <a:t>share</a:t>
            </a:r>
            <a:r>
              <a:rPr sz="2200" spc="-16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0070C0"/>
                </a:solidFill>
                <a:latin typeface="Trebuchet MS"/>
                <a:cs typeface="Trebuchet MS"/>
              </a:rPr>
              <a:t>code</a:t>
            </a:r>
            <a:r>
              <a:rPr sz="2200" spc="-15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among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several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0070C0"/>
                </a:solidFill>
                <a:latin typeface="Trebuchet MS"/>
                <a:cs typeface="Trebuchet MS"/>
              </a:rPr>
              <a:t>closely</a:t>
            </a:r>
            <a:r>
              <a:rPr sz="2200" spc="-16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120" dirty="0">
                <a:solidFill>
                  <a:srgbClr val="0070C0"/>
                </a:solidFill>
                <a:latin typeface="Trebuchet MS"/>
                <a:cs typeface="Trebuchet MS"/>
              </a:rPr>
              <a:t>related</a:t>
            </a:r>
            <a:r>
              <a:rPr sz="2200" spc="-1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114" dirty="0">
                <a:solidFill>
                  <a:srgbClr val="0070C0"/>
                </a:solidFill>
                <a:latin typeface="Trebuchet MS"/>
                <a:cs typeface="Trebuchet MS"/>
              </a:rPr>
              <a:t>classes</a:t>
            </a:r>
            <a:r>
              <a:rPr sz="2200" spc="-114" dirty="0">
                <a:latin typeface="Trebuchet MS"/>
                <a:cs typeface="Trebuchet MS"/>
              </a:rPr>
              <a:t>.</a:t>
            </a:r>
            <a:endParaRPr sz="2200" dirty="0">
              <a:latin typeface="Trebuchet MS"/>
              <a:cs typeface="Trebuchet MS"/>
            </a:endParaRPr>
          </a:p>
          <a:p>
            <a:pPr marL="755650" marR="331470" lvl="1" indent="-28575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40" dirty="0">
                <a:latin typeface="Trebuchet MS"/>
                <a:cs typeface="Trebuchet MS"/>
              </a:rPr>
              <a:t>You </a:t>
            </a:r>
            <a:r>
              <a:rPr sz="2200" spc="-130" dirty="0">
                <a:latin typeface="Trebuchet MS"/>
                <a:cs typeface="Trebuchet MS"/>
              </a:rPr>
              <a:t>expect </a:t>
            </a:r>
            <a:r>
              <a:rPr sz="2200" spc="-114" dirty="0">
                <a:latin typeface="Trebuchet MS"/>
                <a:cs typeface="Trebuchet MS"/>
              </a:rPr>
              <a:t>that </a:t>
            </a:r>
            <a:r>
              <a:rPr sz="2200" spc="-90" dirty="0">
                <a:latin typeface="Trebuchet MS"/>
                <a:cs typeface="Trebuchet MS"/>
              </a:rPr>
              <a:t>classes </a:t>
            </a:r>
            <a:r>
              <a:rPr sz="2200" spc="-114" dirty="0">
                <a:latin typeface="Trebuchet MS"/>
                <a:cs typeface="Trebuchet MS"/>
              </a:rPr>
              <a:t>that extend </a:t>
            </a:r>
            <a:r>
              <a:rPr sz="2200" spc="-70" dirty="0">
                <a:latin typeface="Trebuchet MS"/>
                <a:cs typeface="Trebuchet MS"/>
              </a:rPr>
              <a:t>your </a:t>
            </a:r>
            <a:r>
              <a:rPr sz="2200" spc="-120" dirty="0">
                <a:latin typeface="Trebuchet MS"/>
                <a:cs typeface="Trebuchet MS"/>
              </a:rPr>
              <a:t>abstract </a:t>
            </a:r>
            <a:r>
              <a:rPr sz="2200" spc="-100" dirty="0">
                <a:latin typeface="Trebuchet MS"/>
                <a:cs typeface="Trebuchet MS"/>
              </a:rPr>
              <a:t>class </a:t>
            </a:r>
            <a:r>
              <a:rPr sz="2200" spc="-105" dirty="0">
                <a:latin typeface="Trebuchet MS"/>
                <a:cs typeface="Trebuchet MS"/>
              </a:rPr>
              <a:t>have </a:t>
            </a:r>
            <a:r>
              <a:rPr sz="2200" spc="-10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0070C0"/>
                </a:solidFill>
                <a:latin typeface="Trebuchet MS"/>
                <a:cs typeface="Trebuchet MS"/>
              </a:rPr>
              <a:t>many</a:t>
            </a:r>
            <a:r>
              <a:rPr sz="2200" spc="-15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0070C0"/>
                </a:solidFill>
                <a:latin typeface="Trebuchet MS"/>
                <a:cs typeface="Trebuchet MS"/>
              </a:rPr>
              <a:t>common</a:t>
            </a:r>
            <a:r>
              <a:rPr sz="2200" spc="-1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75" dirty="0">
                <a:solidFill>
                  <a:srgbClr val="0070C0"/>
                </a:solidFill>
                <a:latin typeface="Trebuchet MS"/>
                <a:cs typeface="Trebuchet MS"/>
              </a:rPr>
              <a:t>methods</a:t>
            </a:r>
            <a:r>
              <a:rPr sz="2200" spc="-1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or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30" dirty="0">
                <a:solidFill>
                  <a:srgbClr val="0070C0"/>
                </a:solidFill>
                <a:latin typeface="Trebuchet MS"/>
                <a:cs typeface="Trebuchet MS"/>
              </a:rPr>
              <a:t>fields</a:t>
            </a:r>
            <a:r>
              <a:rPr sz="2200" spc="-130" dirty="0">
                <a:latin typeface="Trebuchet MS"/>
                <a:cs typeface="Trebuchet MS"/>
              </a:rPr>
              <a:t>,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or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require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access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modifiers  </a:t>
            </a:r>
            <a:r>
              <a:rPr sz="2200" spc="-85" dirty="0">
                <a:latin typeface="Trebuchet MS"/>
                <a:cs typeface="Trebuchet MS"/>
              </a:rPr>
              <a:t>other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than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public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(such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as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protected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and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private).</a:t>
            </a:r>
            <a:endParaRPr sz="2200" dirty="0">
              <a:latin typeface="Trebuchet MS"/>
              <a:cs typeface="Trebuchet MS"/>
            </a:endParaRPr>
          </a:p>
          <a:p>
            <a:pPr marL="755650" marR="204470" lvl="1" indent="-285750" algn="just">
              <a:lnSpc>
                <a:spcPct val="10040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200" spc="-140" dirty="0">
                <a:latin typeface="Trebuchet MS"/>
                <a:cs typeface="Trebuchet MS"/>
              </a:rPr>
              <a:t>You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0070C0"/>
                </a:solidFill>
                <a:latin typeface="Trebuchet MS"/>
                <a:cs typeface="Trebuchet MS"/>
              </a:rPr>
              <a:t>want</a:t>
            </a:r>
            <a:r>
              <a:rPr sz="2200" spc="-16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0070C0"/>
                </a:solidFill>
                <a:latin typeface="Trebuchet MS"/>
                <a:cs typeface="Trebuchet MS"/>
              </a:rPr>
              <a:t>to</a:t>
            </a:r>
            <a:r>
              <a:rPr sz="2200" spc="-16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120" dirty="0">
                <a:solidFill>
                  <a:srgbClr val="0070C0"/>
                </a:solidFill>
                <a:latin typeface="Trebuchet MS"/>
                <a:cs typeface="Trebuchet MS"/>
              </a:rPr>
              <a:t>declare</a:t>
            </a:r>
            <a:r>
              <a:rPr sz="2200" spc="-15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0070C0"/>
                </a:solidFill>
                <a:latin typeface="Trebuchet MS"/>
                <a:cs typeface="Trebuchet MS"/>
              </a:rPr>
              <a:t>non-static</a:t>
            </a:r>
            <a:r>
              <a:rPr sz="2200" spc="-1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0070C0"/>
                </a:solidFill>
                <a:latin typeface="Trebuchet MS"/>
                <a:cs typeface="Trebuchet MS"/>
              </a:rPr>
              <a:t>or</a:t>
            </a:r>
            <a:r>
              <a:rPr sz="2200" spc="-1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0070C0"/>
                </a:solidFill>
                <a:latin typeface="Trebuchet MS"/>
                <a:cs typeface="Trebuchet MS"/>
              </a:rPr>
              <a:t>non-final</a:t>
            </a:r>
            <a:r>
              <a:rPr sz="2200" spc="-16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-130" dirty="0">
                <a:solidFill>
                  <a:srgbClr val="0070C0"/>
                </a:solidFill>
                <a:latin typeface="Trebuchet MS"/>
                <a:cs typeface="Trebuchet MS"/>
              </a:rPr>
              <a:t>fields</a:t>
            </a:r>
            <a:r>
              <a:rPr sz="2200" spc="-130" dirty="0">
                <a:latin typeface="Trebuchet MS"/>
                <a:cs typeface="Trebuchet MS"/>
              </a:rPr>
              <a:t>.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This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enables  </a:t>
            </a:r>
            <a:r>
              <a:rPr sz="2200" spc="-60" dirty="0">
                <a:latin typeface="Trebuchet MS"/>
                <a:cs typeface="Trebuchet MS"/>
              </a:rPr>
              <a:t>you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to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define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methods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that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can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access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and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modify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state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  </a:t>
            </a:r>
            <a:r>
              <a:rPr sz="2200" spc="-100" dirty="0">
                <a:latin typeface="Trebuchet MS"/>
                <a:cs typeface="Trebuchet MS"/>
              </a:rPr>
              <a:t>the </a:t>
            </a:r>
            <a:r>
              <a:rPr sz="2200" spc="-135" dirty="0">
                <a:latin typeface="Trebuchet MS"/>
                <a:cs typeface="Trebuchet MS"/>
              </a:rPr>
              <a:t>object </a:t>
            </a:r>
            <a:r>
              <a:rPr sz="2200" spc="-90" dirty="0">
                <a:latin typeface="Trebuchet MS"/>
                <a:cs typeface="Trebuchet MS"/>
              </a:rPr>
              <a:t>to </a:t>
            </a:r>
            <a:r>
              <a:rPr sz="2200" spc="-95" dirty="0">
                <a:latin typeface="Trebuchet MS"/>
                <a:cs typeface="Trebuchet MS"/>
              </a:rPr>
              <a:t>which </a:t>
            </a:r>
            <a:r>
              <a:rPr sz="2200" spc="-100" dirty="0">
                <a:latin typeface="Trebuchet MS"/>
                <a:cs typeface="Trebuchet MS"/>
              </a:rPr>
              <a:t>they</a:t>
            </a:r>
            <a:r>
              <a:rPr sz="2200" spc="-40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belong.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676" y="464312"/>
            <a:ext cx="291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25" dirty="0"/>
              <a:t>Example</a:t>
            </a:r>
            <a:endParaRPr spc="-125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083" t="13077" r="56250" b="40796"/>
          <a:stretch/>
        </p:blipFill>
        <p:spPr>
          <a:xfrm>
            <a:off x="562317" y="1612073"/>
            <a:ext cx="3048000" cy="4569370"/>
          </a:xfrm>
          <a:prstGeom prst="rect">
            <a:avLst/>
          </a:prstGeom>
        </p:spPr>
      </p:pic>
      <p:sp>
        <p:nvSpPr>
          <p:cNvPr id="6" name="object 35"/>
          <p:cNvSpPr txBox="1"/>
          <p:nvPr/>
        </p:nvSpPr>
        <p:spPr>
          <a:xfrm>
            <a:off x="4596478" y="1612073"/>
            <a:ext cx="396000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spc="-100" dirty="0">
                <a:latin typeface="Trebuchet MS"/>
                <a:cs typeface="Trebuchet MS"/>
              </a:rPr>
              <a:t>Output :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spc="-100" dirty="0">
                <a:latin typeface="Trebuchet MS"/>
                <a:cs typeface="Trebuchet MS"/>
              </a:rPr>
              <a:t> Start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spc="-100" dirty="0">
                <a:latin typeface="Trebuchet MS"/>
                <a:cs typeface="Trebuchet MS"/>
              </a:rPr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58881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Introduction </a:t>
            </a:r>
            <a:r>
              <a:rPr spc="-180" dirty="0"/>
              <a:t>to</a:t>
            </a:r>
            <a:r>
              <a:rPr spc="-520" dirty="0"/>
              <a:t> </a:t>
            </a:r>
            <a:r>
              <a:rPr spc="-15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720"/>
            <a:ext cx="7994015" cy="41865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5" dirty="0">
                <a:latin typeface="Trebuchet MS"/>
                <a:cs typeface="Trebuchet MS"/>
              </a:rPr>
              <a:t>There </a:t>
            </a:r>
            <a:r>
              <a:rPr sz="2800" spc="-145" dirty="0">
                <a:latin typeface="Trebuchet MS"/>
                <a:cs typeface="Trebuchet MS"/>
              </a:rPr>
              <a:t>are </a:t>
            </a:r>
            <a:r>
              <a:rPr sz="2800" spc="-135" dirty="0">
                <a:latin typeface="Trebuchet MS"/>
                <a:cs typeface="Trebuchet MS"/>
              </a:rPr>
              <a:t>three </a:t>
            </a:r>
            <a:r>
              <a:rPr sz="2800" spc="-114" dirty="0">
                <a:latin typeface="Trebuchet MS"/>
                <a:cs typeface="Trebuchet MS"/>
              </a:rPr>
              <a:t>main </a:t>
            </a:r>
            <a:r>
              <a:rPr sz="2800" spc="-110" dirty="0">
                <a:latin typeface="Trebuchet MS"/>
                <a:cs typeface="Trebuchet MS"/>
              </a:rPr>
              <a:t>programming </a:t>
            </a:r>
            <a:r>
              <a:rPr sz="2800" spc="-105" dirty="0">
                <a:latin typeface="Trebuchet MS"/>
                <a:cs typeface="Trebuchet MS"/>
              </a:rPr>
              <a:t>mechanisms</a:t>
            </a:r>
            <a:r>
              <a:rPr sz="2800" spc="-57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  </a:t>
            </a:r>
            <a:r>
              <a:rPr sz="2800" spc="-130" dirty="0">
                <a:latin typeface="Trebuchet MS"/>
                <a:cs typeface="Trebuchet MS"/>
              </a:rPr>
              <a:t>constitute </a:t>
            </a:r>
            <a:r>
              <a:rPr sz="2800" spc="-150" dirty="0">
                <a:latin typeface="Trebuchet MS"/>
                <a:cs typeface="Trebuchet MS"/>
              </a:rPr>
              <a:t>object-oriented </a:t>
            </a:r>
            <a:r>
              <a:rPr sz="2800" spc="-110" dirty="0">
                <a:latin typeface="Trebuchet MS"/>
                <a:cs typeface="Trebuchet MS"/>
              </a:rPr>
              <a:t>programming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(OOP)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14" dirty="0">
                <a:latin typeface="Trebuchet MS"/>
                <a:cs typeface="Trebuchet MS"/>
              </a:rPr>
              <a:t>Encapsulation: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0070C0"/>
                </a:solidFill>
                <a:latin typeface="Trebuchet MS"/>
                <a:cs typeface="Trebuchet MS"/>
              </a:rPr>
              <a:t>{</a:t>
            </a:r>
            <a:r>
              <a:rPr sz="1600" i="1" spc="-12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i="1" spc="-70" dirty="0">
                <a:solidFill>
                  <a:srgbClr val="0070C0"/>
                </a:solidFill>
                <a:latin typeface="Trebuchet MS"/>
                <a:cs typeface="Trebuchet MS"/>
              </a:rPr>
              <a:t>combining</a:t>
            </a:r>
            <a:r>
              <a:rPr sz="1600" i="1" spc="-11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i="1" spc="-70" dirty="0">
                <a:solidFill>
                  <a:srgbClr val="0070C0"/>
                </a:solidFill>
                <a:latin typeface="Trebuchet MS"/>
                <a:cs typeface="Trebuchet MS"/>
              </a:rPr>
              <a:t>data</a:t>
            </a:r>
            <a:r>
              <a:rPr sz="1600" i="1" spc="-11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i="1" spc="-50" dirty="0">
                <a:solidFill>
                  <a:srgbClr val="0070C0"/>
                </a:solidFill>
                <a:latin typeface="Trebuchet MS"/>
                <a:cs typeface="Trebuchet MS"/>
              </a:rPr>
              <a:t>and</a:t>
            </a:r>
            <a:r>
              <a:rPr sz="1600" i="1" spc="-1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i="1" spc="-70" dirty="0">
                <a:solidFill>
                  <a:srgbClr val="0070C0"/>
                </a:solidFill>
                <a:latin typeface="Trebuchet MS"/>
                <a:cs typeface="Trebuchet MS"/>
              </a:rPr>
              <a:t>actions</a:t>
            </a:r>
            <a:r>
              <a:rPr sz="1600" i="1" spc="-11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i="1" spc="-100" dirty="0">
                <a:solidFill>
                  <a:srgbClr val="0070C0"/>
                </a:solidFill>
                <a:latin typeface="Trebuchet MS"/>
                <a:cs typeface="Trebuchet MS"/>
              </a:rPr>
              <a:t>into</a:t>
            </a:r>
            <a:r>
              <a:rPr sz="1600" i="1" spc="-11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i="1" spc="-20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600" i="1" spc="-1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i="1" spc="-75" dirty="0">
                <a:solidFill>
                  <a:srgbClr val="0070C0"/>
                </a:solidFill>
                <a:latin typeface="Trebuchet MS"/>
                <a:cs typeface="Trebuchet MS"/>
              </a:rPr>
              <a:t>single</a:t>
            </a:r>
            <a:r>
              <a:rPr sz="1600" i="1" spc="-1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i="1" spc="-100" dirty="0">
                <a:solidFill>
                  <a:srgbClr val="0070C0"/>
                </a:solidFill>
                <a:latin typeface="Trebuchet MS"/>
                <a:cs typeface="Trebuchet MS"/>
              </a:rPr>
              <a:t>unit</a:t>
            </a:r>
            <a:r>
              <a:rPr sz="1600" i="1" spc="-11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i="1" spc="-80" dirty="0">
                <a:solidFill>
                  <a:srgbClr val="0070C0"/>
                </a:solidFill>
                <a:latin typeface="Trebuchet MS"/>
                <a:cs typeface="Trebuchet MS"/>
              </a:rPr>
              <a:t>(Class)</a:t>
            </a:r>
            <a:r>
              <a:rPr sz="1600" i="1" spc="-1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0070C0"/>
                </a:solidFill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14" dirty="0">
                <a:latin typeface="Trebuchet MS"/>
                <a:cs typeface="Trebuchet MS"/>
              </a:rPr>
              <a:t>Inheritance:</a:t>
            </a:r>
            <a:r>
              <a:rPr sz="2400" spc="-555" dirty="0"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0070C0"/>
                </a:solidFill>
                <a:latin typeface="Trebuchet MS"/>
                <a:cs typeface="Trebuchet MS"/>
              </a:rPr>
              <a:t>{ deriving </a:t>
            </a:r>
            <a:r>
              <a:rPr sz="1600" i="1" spc="-90" dirty="0">
                <a:solidFill>
                  <a:srgbClr val="0070C0"/>
                </a:solidFill>
                <a:latin typeface="Trebuchet MS"/>
                <a:cs typeface="Trebuchet MS"/>
              </a:rPr>
              <a:t>information </a:t>
            </a:r>
            <a:r>
              <a:rPr sz="1600" i="1" spc="-50" dirty="0">
                <a:solidFill>
                  <a:srgbClr val="0070C0"/>
                </a:solidFill>
                <a:latin typeface="Trebuchet MS"/>
                <a:cs typeface="Trebuchet MS"/>
              </a:rPr>
              <a:t>and </a:t>
            </a:r>
            <a:r>
              <a:rPr sz="1600" i="1" spc="-95" dirty="0">
                <a:solidFill>
                  <a:srgbClr val="0070C0"/>
                </a:solidFill>
                <a:latin typeface="Trebuchet MS"/>
                <a:cs typeface="Trebuchet MS"/>
              </a:rPr>
              <a:t>functionality from </a:t>
            </a:r>
            <a:r>
              <a:rPr sz="1600" i="1" spc="-55" dirty="0">
                <a:solidFill>
                  <a:srgbClr val="0070C0"/>
                </a:solidFill>
                <a:latin typeface="Trebuchet MS"/>
                <a:cs typeface="Trebuchet MS"/>
              </a:rPr>
              <a:t>base </a:t>
            </a:r>
            <a:r>
              <a:rPr sz="1600" i="1" spc="-80" dirty="0">
                <a:solidFill>
                  <a:srgbClr val="0070C0"/>
                </a:solidFill>
                <a:latin typeface="Trebuchet MS"/>
                <a:cs typeface="Trebuchet MS"/>
              </a:rPr>
              <a:t>or super </a:t>
            </a:r>
            <a:r>
              <a:rPr sz="1600" i="1" spc="-65" dirty="0">
                <a:solidFill>
                  <a:srgbClr val="0070C0"/>
                </a:solidFill>
                <a:latin typeface="Trebuchet MS"/>
                <a:cs typeface="Trebuchet MS"/>
              </a:rPr>
              <a:t>class}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90" dirty="0">
                <a:latin typeface="Trebuchet MS"/>
                <a:cs typeface="Trebuchet MS"/>
              </a:rPr>
              <a:t>Polymorphism</a:t>
            </a:r>
            <a:endParaRPr sz="2400">
              <a:latin typeface="Trebuchet MS"/>
              <a:cs typeface="Trebuchet MS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5" dirty="0">
                <a:latin typeface="Trebuchet MS"/>
                <a:cs typeface="Trebuchet MS"/>
              </a:rPr>
              <a:t>What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Polymorhism?</a:t>
            </a:r>
            <a:endParaRPr sz="20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Trebuchet MS"/>
                <a:cs typeface="Trebuchet MS"/>
              </a:rPr>
              <a:t>Comes </a:t>
            </a:r>
            <a:r>
              <a:rPr sz="3200" spc="-135" dirty="0">
                <a:latin typeface="Trebuchet MS"/>
                <a:cs typeface="Trebuchet MS"/>
              </a:rPr>
              <a:t>from </a:t>
            </a:r>
            <a:r>
              <a:rPr sz="3200" spc="-60" dirty="0">
                <a:latin typeface="Trebuchet MS"/>
                <a:cs typeface="Trebuchet MS"/>
              </a:rPr>
              <a:t>2 </a:t>
            </a:r>
            <a:r>
              <a:rPr sz="3200" spc="-160" dirty="0">
                <a:latin typeface="Trebuchet MS"/>
                <a:cs typeface="Trebuchet MS"/>
              </a:rPr>
              <a:t>Greek</a:t>
            </a:r>
            <a:r>
              <a:rPr sz="3200" spc="-66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words</a:t>
            </a:r>
            <a:endParaRPr sz="32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10" dirty="0">
                <a:latin typeface="Trebuchet MS"/>
                <a:cs typeface="Trebuchet MS"/>
              </a:rPr>
              <a:t>poly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{many}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80" dirty="0">
                <a:latin typeface="Trebuchet MS"/>
                <a:cs typeface="Trebuchet MS"/>
              </a:rPr>
              <a:t>morph </a:t>
            </a:r>
            <a:r>
              <a:rPr sz="2800" spc="-145" dirty="0">
                <a:latin typeface="Trebuchet MS"/>
                <a:cs typeface="Trebuchet MS"/>
              </a:rPr>
              <a:t>{forms,</a:t>
            </a:r>
            <a:r>
              <a:rPr sz="2800" spc="-33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shaps}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676" y="464312"/>
            <a:ext cx="291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0" dirty="0"/>
              <a:t>Self Test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8024495" cy="29219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500" spc="-100" dirty="0">
                <a:latin typeface="Trebuchet MS"/>
                <a:cs typeface="Trebuchet MS"/>
              </a:rPr>
              <a:t>Calculator</a:t>
            </a:r>
            <a:r>
              <a:rPr lang="ko-KR" altLang="en-US" sz="1500" spc="-100" dirty="0">
                <a:latin typeface="Trebuchet MS"/>
                <a:cs typeface="Trebuchet MS"/>
              </a:rPr>
              <a:t>라는 이름으로 추상 클래스 생성</a:t>
            </a:r>
            <a:endParaRPr lang="en-US" altLang="ko-KR" sz="1500" spc="-100" dirty="0">
              <a:latin typeface="Trebuchet MS"/>
              <a:cs typeface="Trebuchet MS"/>
            </a:endParaRPr>
          </a:p>
          <a:p>
            <a:pPr marL="812800" marR="5080" lvl="1" indent="-342900">
              <a:lnSpc>
                <a:spcPct val="10040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ko-KR" altLang="en-US" sz="1500" spc="-100" dirty="0">
                <a:latin typeface="Trebuchet MS"/>
                <a:cs typeface="Trebuchet MS"/>
              </a:rPr>
              <a:t>필드로 정수형 </a:t>
            </a:r>
            <a:r>
              <a:rPr lang="en-US" altLang="ko-KR" sz="1500" spc="-100" dirty="0">
                <a:latin typeface="Trebuchet MS"/>
                <a:cs typeface="Trebuchet MS"/>
              </a:rPr>
              <a:t>num1, num2</a:t>
            </a:r>
            <a:r>
              <a:rPr lang="ko-KR" altLang="en-US" sz="1500" spc="-100" dirty="0">
                <a:latin typeface="Trebuchet MS"/>
                <a:cs typeface="Trebuchet MS"/>
              </a:rPr>
              <a:t>를 가짐</a:t>
            </a:r>
            <a:endParaRPr lang="en-US" altLang="ko-KR" sz="1500" spc="-100" dirty="0">
              <a:latin typeface="Trebuchet MS"/>
              <a:cs typeface="Trebuchet MS"/>
            </a:endParaRPr>
          </a:p>
          <a:p>
            <a:pPr marL="812800" marR="5080" lvl="1" indent="-342900">
              <a:lnSpc>
                <a:spcPct val="10040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ko-KR" sz="1500" spc="-100" dirty="0">
                <a:latin typeface="Trebuchet MS"/>
                <a:cs typeface="Trebuchet MS"/>
              </a:rPr>
              <a:t>operator</a:t>
            </a:r>
            <a:r>
              <a:rPr lang="ko-KR" altLang="en-US" sz="1500" spc="-100" dirty="0">
                <a:latin typeface="Trebuchet MS"/>
                <a:cs typeface="Trebuchet MS"/>
              </a:rPr>
              <a:t>라는 이름의 추상 </a:t>
            </a:r>
            <a:r>
              <a:rPr lang="ko-KR" altLang="en-US" sz="1500" spc="-100" dirty="0" err="1">
                <a:latin typeface="Trebuchet MS"/>
                <a:cs typeface="Trebuchet MS"/>
              </a:rPr>
              <a:t>메소드를</a:t>
            </a:r>
            <a:r>
              <a:rPr lang="ko-KR" altLang="en-US" sz="1500" spc="-100" dirty="0">
                <a:latin typeface="Trebuchet MS"/>
                <a:cs typeface="Trebuchet MS"/>
              </a:rPr>
              <a:t> 가짐</a:t>
            </a:r>
            <a:endParaRPr lang="en-US" altLang="ko-KR" sz="1500" spc="-100" dirty="0">
              <a:latin typeface="Trebuchet MS"/>
              <a:cs typeface="Trebuchet MS"/>
            </a:endParaRPr>
          </a:p>
          <a:p>
            <a:pPr marL="812800" marR="5080" lvl="1" indent="-342900">
              <a:lnSpc>
                <a:spcPct val="10040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ko-KR" sz="1500" spc="-100" dirty="0">
                <a:latin typeface="Trebuchet MS"/>
                <a:cs typeface="Trebuchet MS"/>
              </a:rPr>
              <a:t>show</a:t>
            </a:r>
            <a:r>
              <a:rPr lang="ko-KR" altLang="en-US" sz="1500" spc="-100" dirty="0">
                <a:latin typeface="Trebuchet MS"/>
                <a:cs typeface="Trebuchet MS"/>
              </a:rPr>
              <a:t>라는 이름의 </a:t>
            </a:r>
            <a:r>
              <a:rPr lang="ko-KR" altLang="en-US" sz="1500" spc="-100" dirty="0" err="1">
                <a:latin typeface="Trebuchet MS"/>
                <a:cs typeface="Trebuchet MS"/>
              </a:rPr>
              <a:t>메소드를</a:t>
            </a:r>
            <a:r>
              <a:rPr lang="ko-KR" altLang="en-US" sz="1500" spc="-100" dirty="0">
                <a:latin typeface="Trebuchet MS"/>
                <a:cs typeface="Trebuchet MS"/>
              </a:rPr>
              <a:t> 가짐 </a:t>
            </a:r>
            <a:r>
              <a:rPr lang="en-US" altLang="ko-KR" sz="1500" spc="-100" dirty="0">
                <a:latin typeface="Trebuchet MS"/>
                <a:cs typeface="Trebuchet MS"/>
              </a:rPr>
              <a:t>operator </a:t>
            </a:r>
            <a:r>
              <a:rPr lang="ko-KR" altLang="en-US" sz="1500" spc="-100" dirty="0" err="1">
                <a:latin typeface="Trebuchet MS"/>
                <a:cs typeface="Trebuchet MS"/>
              </a:rPr>
              <a:t>메소드를</a:t>
            </a:r>
            <a:r>
              <a:rPr lang="ko-KR" altLang="en-US" sz="1500" spc="-100" dirty="0">
                <a:latin typeface="Trebuchet MS"/>
                <a:cs typeface="Trebuchet MS"/>
              </a:rPr>
              <a:t> 호출</a:t>
            </a:r>
            <a:endParaRPr lang="en-US" altLang="ko-KR" sz="1500" spc="-100" dirty="0">
              <a:latin typeface="Trebuchet MS"/>
              <a:cs typeface="Trebuchet MS"/>
            </a:endParaRPr>
          </a:p>
          <a:p>
            <a:pPr marL="812800" marR="5080" lvl="1" indent="-342900">
              <a:lnSpc>
                <a:spcPct val="10040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altLang="ko-KR" sz="1500" spc="-1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altLang="ko-KR" sz="1500" spc="-100" dirty="0">
                <a:latin typeface="Trebuchet MS"/>
                <a:cs typeface="Trebuchet MS"/>
              </a:rPr>
              <a:t>Calculator</a:t>
            </a:r>
            <a:r>
              <a:rPr lang="ko-KR" altLang="en-US" sz="1500" spc="-100" dirty="0">
                <a:latin typeface="Trebuchet MS"/>
                <a:cs typeface="Trebuchet MS"/>
              </a:rPr>
              <a:t>를 상속받는 </a:t>
            </a:r>
            <a:r>
              <a:rPr lang="en-US" altLang="ko-KR" sz="1500" spc="-100" dirty="0" err="1">
                <a:latin typeface="Trebuchet MS"/>
                <a:cs typeface="Trebuchet MS"/>
              </a:rPr>
              <a:t>AddCalculator</a:t>
            </a:r>
            <a:r>
              <a:rPr lang="ko-KR" altLang="en-US" sz="1500" spc="-100" dirty="0">
                <a:latin typeface="Trebuchet MS"/>
                <a:cs typeface="Trebuchet MS"/>
              </a:rPr>
              <a:t>라는 클래스 생성 및 출력 결과에 맞게 구현</a:t>
            </a:r>
            <a:endParaRPr lang="en-US" altLang="ko-KR" sz="1500" spc="-1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altLang="ko-KR" sz="1500" spc="-1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altLang="ko-KR" sz="1500" spc="-100" dirty="0">
                <a:latin typeface="Trebuchet MS"/>
                <a:cs typeface="Trebuchet MS"/>
              </a:rPr>
              <a:t>Calculator</a:t>
            </a:r>
            <a:r>
              <a:rPr lang="ko-KR" altLang="en-US" sz="1500" spc="-100" dirty="0">
                <a:latin typeface="Trebuchet MS"/>
                <a:cs typeface="Trebuchet MS"/>
              </a:rPr>
              <a:t>를 상속받는 </a:t>
            </a:r>
            <a:r>
              <a:rPr lang="en-US" altLang="ko-KR" sz="1500" spc="-100" dirty="0" err="1">
                <a:latin typeface="Trebuchet MS"/>
                <a:cs typeface="Trebuchet MS"/>
              </a:rPr>
              <a:t>SubCalculator</a:t>
            </a:r>
            <a:r>
              <a:rPr lang="ko-KR" altLang="en-US" sz="1500" spc="-100" dirty="0">
                <a:latin typeface="Trebuchet MS"/>
                <a:cs typeface="Trebuchet MS"/>
              </a:rPr>
              <a:t>라는 클래스 생성 및 출력 결과에 맞게 구현</a:t>
            </a:r>
            <a:endParaRPr lang="en-US" altLang="ko-KR" sz="1500" spc="-1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altLang="ko-KR" sz="1500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ko-KR" altLang="en-US" sz="1500" spc="-100" dirty="0">
                <a:latin typeface="Trebuchet MS"/>
                <a:cs typeface="Trebuchet MS"/>
              </a:rPr>
              <a:t>출력 결과</a:t>
            </a:r>
            <a:endParaRPr lang="en-US" altLang="ko-KR" sz="1500" spc="-1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altLang="ko-KR" sz="1500" spc="-1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altLang="ko-KR" sz="1500" spc="-100" dirty="0">
              <a:latin typeface="Trebuchet MS"/>
              <a:cs typeface="Trebuchet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417" t="47692" r="53750" b="29231"/>
          <a:stretch/>
        </p:blipFill>
        <p:spPr>
          <a:xfrm>
            <a:off x="562317" y="4267200"/>
            <a:ext cx="381000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A2849-4107-4B7F-ACC0-48C4717F89FB}"/>
              </a:ext>
            </a:extLst>
          </p:cNvPr>
          <p:cNvSpPr txBox="1"/>
          <p:nvPr/>
        </p:nvSpPr>
        <p:spPr>
          <a:xfrm>
            <a:off x="7467600" y="4247166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Override</a:t>
            </a:r>
            <a:r>
              <a:rPr lang="ko-KR" altLang="en-US" dirty="0"/>
              <a:t>할 때 파라미터도 같아야 하지 않나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Abstract</a:t>
            </a:r>
            <a:r>
              <a:rPr lang="ko-KR" altLang="en-US" dirty="0"/>
              <a:t>를 </a:t>
            </a:r>
            <a:r>
              <a:rPr lang="en-US" altLang="ko-KR" dirty="0"/>
              <a:t>class</a:t>
            </a:r>
            <a:r>
              <a:rPr lang="ko-KR" altLang="en-US" dirty="0"/>
              <a:t>앞에 </a:t>
            </a:r>
            <a:r>
              <a:rPr lang="en-US" altLang="ko-KR" dirty="0"/>
              <a:t>or </a:t>
            </a:r>
            <a:r>
              <a:rPr lang="ko-KR" altLang="en-US" dirty="0"/>
              <a:t>메소드 앞에 차이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79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0494" y="390778"/>
            <a:ext cx="276288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b="1" i="1" dirty="0">
                <a:solidFill>
                  <a:srgbClr val="B1301C"/>
                </a:solidFill>
                <a:latin typeface="Calibri"/>
                <a:cs typeface="Calibri"/>
              </a:rPr>
              <a:t>E</a:t>
            </a:r>
            <a:r>
              <a:rPr sz="5400" b="1" i="1" spc="-135" dirty="0">
                <a:solidFill>
                  <a:srgbClr val="B1301C"/>
                </a:solidFill>
                <a:latin typeface="Calibri"/>
                <a:cs typeface="Calibri"/>
              </a:rPr>
              <a:t>x</a:t>
            </a:r>
            <a:r>
              <a:rPr sz="5400" b="1" i="1" spc="-70" dirty="0">
                <a:solidFill>
                  <a:srgbClr val="B1301C"/>
                </a:solidFill>
                <a:latin typeface="Calibri"/>
                <a:cs typeface="Calibri"/>
              </a:rPr>
              <a:t>c</a:t>
            </a:r>
            <a:r>
              <a:rPr sz="5400" b="1" i="1" spc="0" dirty="0">
                <a:solidFill>
                  <a:srgbClr val="B1301C"/>
                </a:solidFill>
                <a:latin typeface="Calibri"/>
                <a:cs typeface="Calibri"/>
              </a:rPr>
              <a:t>e</a:t>
            </a:r>
            <a:r>
              <a:rPr sz="5400" b="1" i="1" spc="-25" dirty="0">
                <a:solidFill>
                  <a:srgbClr val="B1301C"/>
                </a:solidFill>
                <a:latin typeface="Calibri"/>
                <a:cs typeface="Calibri"/>
              </a:rPr>
              <a:t>p</a:t>
            </a:r>
            <a:r>
              <a:rPr sz="5400" b="1" i="1" spc="0" dirty="0">
                <a:solidFill>
                  <a:srgbClr val="B1301C"/>
                </a:solidFill>
                <a:latin typeface="Calibri"/>
                <a:cs typeface="Calibri"/>
              </a:rPr>
              <a:t>tion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60144"/>
            <a:ext cx="7743190" cy="4130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36550" indent="-34353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114" dirty="0">
                <a:latin typeface="Bahnschrift Light SemiCondensed"/>
                <a:cs typeface="Bahnschrift Light SemiCondensed"/>
              </a:rPr>
              <a:t>An</a:t>
            </a:r>
            <a:r>
              <a:rPr sz="3200" spc="210" dirty="0">
                <a:latin typeface="Bahnschrift Light SemiCondensed"/>
                <a:cs typeface="Bahnschrift Light SemiCondensed"/>
              </a:rPr>
              <a:t> </a:t>
            </a:r>
            <a:r>
              <a:rPr sz="3200" i="1" spc="-55" dirty="0">
                <a:solidFill>
                  <a:srgbClr val="B1301C"/>
                </a:solidFill>
                <a:latin typeface="Calibri"/>
                <a:cs typeface="Calibri"/>
              </a:rPr>
              <a:t>e</a:t>
            </a:r>
            <a:r>
              <a:rPr sz="3200" i="1" spc="-70" dirty="0">
                <a:solidFill>
                  <a:srgbClr val="B1301C"/>
                </a:solidFill>
                <a:latin typeface="Calibri"/>
                <a:cs typeface="Calibri"/>
              </a:rPr>
              <a:t>x</a:t>
            </a:r>
            <a:r>
              <a:rPr sz="3200" i="1" spc="-30" dirty="0">
                <a:solidFill>
                  <a:srgbClr val="B1301C"/>
                </a:solidFill>
                <a:latin typeface="Calibri"/>
                <a:cs typeface="Calibri"/>
              </a:rPr>
              <a:t>c</a:t>
            </a:r>
            <a:r>
              <a:rPr sz="3200" i="1" spc="0" dirty="0">
                <a:solidFill>
                  <a:srgbClr val="B1301C"/>
                </a:solidFill>
                <a:latin typeface="Calibri"/>
                <a:cs typeface="Calibri"/>
              </a:rPr>
              <a:t>e</a:t>
            </a:r>
            <a:r>
              <a:rPr sz="3200" i="1" spc="-10" dirty="0">
                <a:solidFill>
                  <a:srgbClr val="B1301C"/>
                </a:solidFill>
                <a:latin typeface="Calibri"/>
                <a:cs typeface="Calibri"/>
              </a:rPr>
              <a:t>p</a:t>
            </a:r>
            <a:r>
              <a:rPr sz="3200" i="1" spc="0" dirty="0">
                <a:solidFill>
                  <a:srgbClr val="B1301C"/>
                </a:solidFill>
                <a:latin typeface="Calibri"/>
                <a:cs typeface="Calibri"/>
              </a:rPr>
              <a:t>t</a:t>
            </a:r>
            <a:r>
              <a:rPr sz="3200" i="1" spc="-10" dirty="0">
                <a:solidFill>
                  <a:srgbClr val="B1301C"/>
                </a:solidFill>
                <a:latin typeface="Calibri"/>
                <a:cs typeface="Calibri"/>
              </a:rPr>
              <a:t>i</a:t>
            </a:r>
            <a:r>
              <a:rPr sz="3200" i="1" spc="0" dirty="0">
                <a:solidFill>
                  <a:srgbClr val="B1301C"/>
                </a:solidFill>
                <a:latin typeface="Calibri"/>
                <a:cs typeface="Calibri"/>
              </a:rPr>
              <a:t>on</a:t>
            </a:r>
            <a:r>
              <a:rPr sz="3200" i="1" spc="-10" dirty="0">
                <a:solidFill>
                  <a:srgbClr val="B1301C"/>
                </a:solidFill>
                <a:latin typeface="Calibri"/>
                <a:cs typeface="Calibri"/>
              </a:rPr>
              <a:t> </a:t>
            </a:r>
            <a:r>
              <a:rPr sz="3200" spc="-114" dirty="0">
                <a:latin typeface="Bahnschrift Light SemiCondensed"/>
                <a:cs typeface="Bahnschrift Light SemiCondensed"/>
              </a:rPr>
              <a:t>r</a:t>
            </a:r>
            <a:r>
              <a:rPr sz="3200" spc="75" dirty="0">
                <a:latin typeface="Bahnschrift Light SemiCondensed"/>
                <a:cs typeface="Bahnschrift Light SemiCondensed"/>
              </a:rPr>
              <a:t>ep</a:t>
            </a:r>
            <a:r>
              <a:rPr sz="3200" spc="15" dirty="0">
                <a:latin typeface="Bahnschrift Light SemiCondensed"/>
                <a:cs typeface="Bahnschrift Light SemiCondensed"/>
              </a:rPr>
              <a:t>r</a:t>
            </a:r>
            <a:r>
              <a:rPr sz="3200" spc="40" dirty="0">
                <a:latin typeface="Bahnschrift Light SemiCondensed"/>
                <a:cs typeface="Bahnschrift Light SemiCondensed"/>
              </a:rPr>
              <a:t>ese</a:t>
            </a:r>
            <a:r>
              <a:rPr sz="3200" spc="15" dirty="0">
                <a:latin typeface="Bahnschrift Light SemiCondensed"/>
                <a:cs typeface="Bahnschrift Light SemiCondensed"/>
              </a:rPr>
              <a:t>n</a:t>
            </a:r>
            <a:r>
              <a:rPr sz="3200" spc="-15" dirty="0">
                <a:latin typeface="Bahnschrift Light SemiCondensed"/>
                <a:cs typeface="Bahnschrift Light SemiCondensed"/>
              </a:rPr>
              <a:t>ts</a:t>
            </a:r>
            <a:r>
              <a:rPr sz="3200" spc="175" dirty="0">
                <a:latin typeface="Bahnschrift Light SemiCondensed"/>
                <a:cs typeface="Bahnschrift Light SemiCondensed"/>
              </a:rPr>
              <a:t> </a:t>
            </a:r>
            <a:r>
              <a:rPr sz="3200" spc="60" dirty="0">
                <a:latin typeface="Bahnschrift Light SemiCondensed"/>
                <a:cs typeface="Bahnschrift Light SemiCondensed"/>
              </a:rPr>
              <a:t>an</a:t>
            </a:r>
            <a:r>
              <a:rPr sz="3200" spc="229" dirty="0">
                <a:latin typeface="Bahnschrift Light SemiCondensed"/>
                <a:cs typeface="Bahnschrift Light SemiCondensed"/>
              </a:rPr>
              <a:t> </a:t>
            </a:r>
            <a:r>
              <a:rPr sz="3200" spc="-15" dirty="0">
                <a:latin typeface="Bahnschrift Light SemiCondensed"/>
                <a:cs typeface="Bahnschrift Light SemiCondensed"/>
              </a:rPr>
              <a:t>er</a:t>
            </a:r>
            <a:r>
              <a:rPr sz="3200" spc="-65" dirty="0">
                <a:latin typeface="Bahnschrift Light SemiCondensed"/>
                <a:cs typeface="Bahnschrift Light SemiCondensed"/>
              </a:rPr>
              <a:t>r</a:t>
            </a:r>
            <a:r>
              <a:rPr sz="3200" spc="65" dirty="0">
                <a:latin typeface="Bahnschrift Light SemiCondensed"/>
                <a:cs typeface="Bahnschrift Light SemiCondensed"/>
              </a:rPr>
              <a:t>or</a:t>
            </a:r>
            <a:r>
              <a:rPr sz="3200" spc="185" dirty="0">
                <a:latin typeface="Bahnschrift Light SemiCondensed"/>
                <a:cs typeface="Bahnschrift Light SemiCondensed"/>
              </a:rPr>
              <a:t> </a:t>
            </a:r>
            <a:r>
              <a:rPr sz="3200" spc="-85" dirty="0">
                <a:latin typeface="Bahnschrift Light SemiCondensed"/>
                <a:cs typeface="Bahnschrift Light SemiCondensed"/>
              </a:rPr>
              <a:t>c</a:t>
            </a:r>
            <a:r>
              <a:rPr sz="3200" spc="130" dirty="0">
                <a:latin typeface="Bahnschrift Light SemiCondensed"/>
                <a:cs typeface="Bahnschrift Light SemiCondensed"/>
              </a:rPr>
              <a:t>ondi</a:t>
            </a:r>
            <a:r>
              <a:rPr sz="3200" spc="75" dirty="0">
                <a:latin typeface="Bahnschrift Light SemiCondensed"/>
                <a:cs typeface="Bahnschrift Light SemiCondensed"/>
              </a:rPr>
              <a:t>t</a:t>
            </a:r>
            <a:r>
              <a:rPr sz="3200" spc="110" dirty="0">
                <a:latin typeface="Bahnschrift Light SemiCondensed"/>
                <a:cs typeface="Bahnschrift Light SemiCondensed"/>
              </a:rPr>
              <a:t>ion</a:t>
            </a:r>
            <a:r>
              <a:rPr sz="3200" spc="45" dirty="0">
                <a:latin typeface="Bahnschrift Light SemiCondensed"/>
                <a:cs typeface="Bahnschrift Light SemiCondensed"/>
              </a:rPr>
              <a:t> </a:t>
            </a:r>
            <a:r>
              <a:rPr sz="3200" spc="85" dirty="0">
                <a:latin typeface="Bahnschrift Light SemiCondensed"/>
                <a:cs typeface="Bahnschrift Light SemiCondensed"/>
              </a:rPr>
              <a:t>th</a:t>
            </a:r>
            <a:r>
              <a:rPr sz="3200" spc="75" dirty="0">
                <a:latin typeface="Bahnschrift Light SemiCondensed"/>
                <a:cs typeface="Bahnschrift Light SemiCondensed"/>
              </a:rPr>
              <a:t>a</a:t>
            </a:r>
            <a:r>
              <a:rPr sz="3200" spc="130" dirty="0">
                <a:latin typeface="Bahnschrift Light SemiCondensed"/>
                <a:cs typeface="Bahnschrift Light SemiCondensed"/>
              </a:rPr>
              <a:t>t</a:t>
            </a:r>
            <a:r>
              <a:rPr sz="3200" spc="225" dirty="0">
                <a:latin typeface="Bahnschrift Light SemiCondensed"/>
                <a:cs typeface="Bahnschrift Light SemiCondensed"/>
              </a:rPr>
              <a:t> </a:t>
            </a:r>
            <a:r>
              <a:rPr sz="3200" spc="-85" dirty="0">
                <a:latin typeface="Bahnschrift Light SemiCondensed"/>
                <a:cs typeface="Bahnschrift Light SemiCondensed"/>
              </a:rPr>
              <a:t>c</a:t>
            </a:r>
            <a:r>
              <a:rPr sz="3200" spc="60" dirty="0">
                <a:latin typeface="Bahnschrift Light SemiCondensed"/>
                <a:cs typeface="Bahnschrift Light SemiCondensed"/>
              </a:rPr>
              <a:t>an</a:t>
            </a:r>
            <a:r>
              <a:rPr sz="3200" spc="210" dirty="0">
                <a:latin typeface="Bahnschrift Light SemiCondensed"/>
                <a:cs typeface="Bahnschrift Light SemiCondensed"/>
              </a:rPr>
              <a:t> </a:t>
            </a:r>
            <a:r>
              <a:rPr sz="3200" spc="25" dirty="0">
                <a:latin typeface="Bahnschrift Light SemiCondensed"/>
                <a:cs typeface="Bahnschrift Light SemiCondensed"/>
              </a:rPr>
              <a:t>occur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150" dirty="0">
                <a:latin typeface="Bahnschrift Light SemiCondensed"/>
                <a:cs typeface="Bahnschrift Light SemiCondensed"/>
              </a:rPr>
              <a:t>d</a:t>
            </a:r>
            <a:r>
              <a:rPr sz="3200" spc="45" dirty="0">
                <a:latin typeface="Bahnschrift Light SemiCondensed"/>
                <a:cs typeface="Bahnschrift Light SemiCondensed"/>
              </a:rPr>
              <a:t>urin</a:t>
            </a:r>
            <a:r>
              <a:rPr sz="3200" spc="0" dirty="0">
                <a:latin typeface="Bahnschrift Light SemiCondensed"/>
                <a:cs typeface="Bahnschrift Light SemiCondensed"/>
              </a:rPr>
              <a:t>g</a:t>
            </a:r>
            <a:r>
              <a:rPr sz="3200" spc="235" dirty="0">
                <a:latin typeface="Bahnschrift Light SemiCondensed"/>
                <a:cs typeface="Bahnschrift Light SemiCondensed"/>
              </a:rPr>
              <a:t> </a:t>
            </a:r>
            <a:r>
              <a:rPr sz="3200" spc="114" dirty="0">
                <a:latin typeface="Bahnschrift Light SemiCondensed"/>
                <a:cs typeface="Bahnschrift Light SemiCondensed"/>
              </a:rPr>
              <a:t>the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55" dirty="0">
                <a:latin typeface="Bahnschrift Light SemiCondensed"/>
                <a:cs typeface="Bahnschrift Light SemiCondensed"/>
              </a:rPr>
              <a:t>normal</a:t>
            </a:r>
            <a:r>
              <a:rPr sz="3200" spc="225" dirty="0">
                <a:latin typeface="Bahnschrift Light SemiCondensed"/>
                <a:cs typeface="Bahnschrift Light SemiCondensed"/>
              </a:rPr>
              <a:t> </a:t>
            </a:r>
            <a:r>
              <a:rPr sz="3200" spc="-85" dirty="0">
                <a:latin typeface="Bahnschrift Light SemiCondensed"/>
                <a:cs typeface="Bahnschrift Light SemiCondensed"/>
              </a:rPr>
              <a:t>c</a:t>
            </a:r>
            <a:r>
              <a:rPr sz="3200" spc="90" dirty="0">
                <a:latin typeface="Bahnschrift Light SemiCondensed"/>
                <a:cs typeface="Bahnschrift Light SemiCondensed"/>
              </a:rPr>
              <a:t>ou</a:t>
            </a:r>
            <a:r>
              <a:rPr sz="3200" spc="5" dirty="0">
                <a:latin typeface="Bahnschrift Light SemiCondensed"/>
                <a:cs typeface="Bahnschrift Light SemiCondensed"/>
              </a:rPr>
              <a:t>r</a:t>
            </a:r>
            <a:r>
              <a:rPr sz="3200" spc="-30" dirty="0">
                <a:latin typeface="Bahnschrift Light SemiCondensed"/>
                <a:cs typeface="Bahnschrift Light SemiCondensed"/>
              </a:rPr>
              <a:t>se</a:t>
            </a:r>
            <a:r>
              <a:rPr sz="3200" spc="195" dirty="0">
                <a:latin typeface="Bahnschrift Light SemiCondensed"/>
                <a:cs typeface="Bahnschrift Light SemiCondensed"/>
              </a:rPr>
              <a:t> </a:t>
            </a:r>
            <a:r>
              <a:rPr sz="3200" spc="130" dirty="0">
                <a:latin typeface="Bahnschrift Light SemiCondensed"/>
                <a:cs typeface="Bahnschrift Light SemiCondensed"/>
              </a:rPr>
              <a:t>of</a:t>
            </a:r>
            <a:r>
              <a:rPr sz="3200" spc="55" dirty="0">
                <a:latin typeface="Bahnschrift Light SemiCondensed"/>
                <a:cs typeface="Bahnschrift Light SemiCondensed"/>
              </a:rPr>
              <a:t> </a:t>
            </a:r>
            <a:r>
              <a:rPr sz="3200" spc="45" dirty="0">
                <a:latin typeface="Bahnschrift Light SemiCondensed"/>
                <a:cs typeface="Bahnschrift Light SemiCondensed"/>
              </a:rPr>
              <a:t>p</a:t>
            </a:r>
            <a:r>
              <a:rPr sz="3200" spc="-20" dirty="0">
                <a:latin typeface="Bahnschrift Light SemiCondensed"/>
                <a:cs typeface="Bahnschrift Light SemiCondensed"/>
              </a:rPr>
              <a:t>r</a:t>
            </a:r>
            <a:r>
              <a:rPr sz="3200" spc="40" dirty="0">
                <a:latin typeface="Bahnschrift Light SemiCondensed"/>
                <a:cs typeface="Bahnschrift Light SemiCondensed"/>
              </a:rPr>
              <a:t>og</a:t>
            </a:r>
            <a:r>
              <a:rPr sz="3200" spc="-20" dirty="0">
                <a:latin typeface="Bahnschrift Light SemiCondensed"/>
                <a:cs typeface="Bahnschrift Light SemiCondensed"/>
              </a:rPr>
              <a:t>r</a:t>
            </a:r>
            <a:r>
              <a:rPr sz="3200" spc="95" dirty="0">
                <a:latin typeface="Bahnschrift Light SemiCondensed"/>
                <a:cs typeface="Bahnschrift Light SemiCondensed"/>
              </a:rPr>
              <a:t>am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45" dirty="0">
                <a:latin typeface="Bahnschrift Light SemiCondensed"/>
                <a:cs typeface="Bahnschrift Light SemiCondensed"/>
              </a:rPr>
              <a:t>e</a:t>
            </a:r>
            <a:r>
              <a:rPr sz="3200" spc="-160" dirty="0">
                <a:latin typeface="Bahnschrift Light SemiCondensed"/>
                <a:cs typeface="Bahnschrift Light SemiCondensed"/>
              </a:rPr>
              <a:t>x</a:t>
            </a:r>
            <a:r>
              <a:rPr sz="3200" spc="65" dirty="0">
                <a:latin typeface="Bahnschrift Light SemiCondensed"/>
                <a:cs typeface="Bahnschrift Light SemiCondensed"/>
              </a:rPr>
              <a:t>ecut</a:t>
            </a:r>
            <a:r>
              <a:rPr sz="3200" spc="20" dirty="0">
                <a:latin typeface="Bahnschrift Light SemiCondensed"/>
                <a:cs typeface="Bahnschrift Light SemiCondensed"/>
              </a:rPr>
              <a:t>i</a:t>
            </a:r>
            <a:r>
              <a:rPr sz="3200" spc="170" dirty="0">
                <a:latin typeface="Bahnschrift Light SemiCondensed"/>
                <a:cs typeface="Bahnschrift Light SemiCondensed"/>
              </a:rPr>
              <a:t>on.</a:t>
            </a:r>
            <a:endParaRPr sz="3200" dirty="0">
              <a:latin typeface="Bahnschrift Light SemiCondensed"/>
              <a:cs typeface="Bahnschrift Light SemiCondensed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78"/>
              </a:spcBef>
              <a:buFont typeface="Arial"/>
              <a:buChar char="•"/>
            </a:pPr>
            <a:endParaRPr sz="1300" dirty="0"/>
          </a:p>
          <a:p>
            <a:pPr marL="355600" marR="12700" indent="-34353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220" dirty="0">
                <a:latin typeface="Bahnschrift Light SemiCondensed"/>
                <a:cs typeface="Bahnschrift Light SemiCondensed"/>
              </a:rPr>
              <a:t>When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60" dirty="0">
                <a:latin typeface="Bahnschrift Light SemiCondensed"/>
                <a:cs typeface="Bahnschrift Light SemiCondensed"/>
              </a:rPr>
              <a:t>an</a:t>
            </a:r>
            <a:r>
              <a:rPr sz="3200" spc="225" dirty="0">
                <a:latin typeface="Bahnschrift Light SemiCondensed"/>
                <a:cs typeface="Bahnschrift Light SemiCondensed"/>
              </a:rPr>
              <a:t> </a:t>
            </a:r>
            <a:r>
              <a:rPr sz="3200" spc="50" dirty="0">
                <a:latin typeface="Bahnschrift Light SemiCondensed"/>
                <a:cs typeface="Bahnschrift Light SemiCondensed"/>
              </a:rPr>
              <a:t>e</a:t>
            </a:r>
            <a:r>
              <a:rPr sz="3200" spc="-145" dirty="0">
                <a:latin typeface="Bahnschrift Light SemiCondensed"/>
                <a:cs typeface="Bahnschrift Light SemiCondensed"/>
              </a:rPr>
              <a:t>x</a:t>
            </a:r>
            <a:r>
              <a:rPr sz="3200" spc="70" dirty="0">
                <a:latin typeface="Bahnschrift Light SemiCondensed"/>
                <a:cs typeface="Bahnschrift Light SemiCondensed"/>
              </a:rPr>
              <a:t>ce</a:t>
            </a:r>
            <a:r>
              <a:rPr sz="3200" spc="60" dirty="0">
                <a:latin typeface="Bahnschrift Light SemiCondensed"/>
                <a:cs typeface="Bahnschrift Light SemiCondensed"/>
              </a:rPr>
              <a:t>p</a:t>
            </a:r>
            <a:r>
              <a:rPr sz="3200" spc="75" dirty="0">
                <a:latin typeface="Bahnschrift Light SemiCondensed"/>
                <a:cs typeface="Bahnschrift Light SemiCondensed"/>
              </a:rPr>
              <a:t>t</a:t>
            </a:r>
            <a:r>
              <a:rPr sz="3200" spc="45" dirty="0">
                <a:latin typeface="Bahnschrift Light SemiCondensed"/>
                <a:cs typeface="Bahnschrift Light SemiCondensed"/>
              </a:rPr>
              <a:t>i</a:t>
            </a:r>
            <a:r>
              <a:rPr sz="3200" spc="150" dirty="0">
                <a:latin typeface="Bahnschrift Light SemiCondensed"/>
                <a:cs typeface="Bahnschrift Light SemiCondensed"/>
              </a:rPr>
              <a:t>on</a:t>
            </a:r>
            <a:r>
              <a:rPr sz="3200" spc="195" dirty="0">
                <a:latin typeface="Bahnschrift Light SemiCondensed"/>
                <a:cs typeface="Bahnschrift Light SemiCondensed"/>
              </a:rPr>
              <a:t> </a:t>
            </a:r>
            <a:r>
              <a:rPr sz="3200" spc="25" dirty="0">
                <a:latin typeface="Bahnschrift Light SemiCondensed"/>
                <a:cs typeface="Bahnschrift Light SemiCondensed"/>
              </a:rPr>
              <a:t>occu</a:t>
            </a:r>
            <a:r>
              <a:rPr sz="3200" spc="-45" dirty="0">
                <a:latin typeface="Bahnschrift Light SemiCondensed"/>
                <a:cs typeface="Bahnschrift Light SemiCondensed"/>
              </a:rPr>
              <a:t>r</a:t>
            </a:r>
            <a:r>
              <a:rPr sz="3200" spc="10" dirty="0">
                <a:latin typeface="Bahnschrift Light SemiCondensed"/>
                <a:cs typeface="Bahnschrift Light SemiCondensed"/>
              </a:rPr>
              <a:t>s,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65" dirty="0">
                <a:latin typeface="Bahnschrift Light SemiCondensed"/>
                <a:cs typeface="Bahnschrift Light SemiCondensed"/>
              </a:rPr>
              <a:t>or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-5" dirty="0">
                <a:latin typeface="Bahnschrift Light SemiCondensed"/>
                <a:cs typeface="Bahnschrift Light SemiCondensed"/>
              </a:rPr>
              <a:t>i</a:t>
            </a:r>
            <a:r>
              <a:rPr sz="3200" spc="-155" dirty="0">
                <a:latin typeface="Bahnschrift Light SemiCondensed"/>
                <a:cs typeface="Bahnschrift Light SemiCondensed"/>
              </a:rPr>
              <a:t>s</a:t>
            </a:r>
            <a:r>
              <a:rPr sz="3200" spc="225" dirty="0">
                <a:latin typeface="Bahnschrift Light SemiCondensed"/>
                <a:cs typeface="Bahnschrift Light SemiCondensed"/>
              </a:rPr>
              <a:t> </a:t>
            </a:r>
            <a:r>
              <a:rPr sz="3200" i="1" spc="0" dirty="0">
                <a:solidFill>
                  <a:srgbClr val="B1301C"/>
                </a:solidFill>
                <a:latin typeface="Calibri"/>
                <a:cs typeface="Calibri"/>
              </a:rPr>
              <a:t>throw</a:t>
            </a:r>
            <a:r>
              <a:rPr sz="3200" i="1" spc="-15" dirty="0">
                <a:solidFill>
                  <a:srgbClr val="B1301C"/>
                </a:solidFill>
                <a:latin typeface="Calibri"/>
                <a:cs typeface="Calibri"/>
              </a:rPr>
              <a:t>n</a:t>
            </a:r>
            <a:r>
              <a:rPr sz="3200" spc="175" dirty="0">
                <a:latin typeface="Bahnschrift Light SemiCondensed"/>
                <a:cs typeface="Bahnschrift Light SemiCondensed"/>
              </a:rPr>
              <a:t>,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114" dirty="0">
                <a:latin typeface="Bahnschrift Light SemiCondensed"/>
                <a:cs typeface="Bahnschrift Light SemiCondensed"/>
              </a:rPr>
              <a:t>the</a:t>
            </a:r>
            <a:r>
              <a:rPr sz="3200" spc="45" dirty="0">
                <a:latin typeface="Bahnschrift Light SemiCondensed"/>
                <a:cs typeface="Bahnschrift Light SemiCondensed"/>
              </a:rPr>
              <a:t> </a:t>
            </a:r>
            <a:r>
              <a:rPr sz="3200" spc="80" dirty="0">
                <a:latin typeface="Bahnschrift Light SemiCondensed"/>
                <a:cs typeface="Bahnschrift Light SemiCondensed"/>
              </a:rPr>
              <a:t>nor</a:t>
            </a:r>
            <a:r>
              <a:rPr sz="3200" spc="125" dirty="0">
                <a:latin typeface="Bahnschrift Light SemiCondensed"/>
                <a:cs typeface="Bahnschrift Light SemiCondensed"/>
              </a:rPr>
              <a:t>m</a:t>
            </a:r>
            <a:r>
              <a:rPr sz="3200" spc="-35" dirty="0">
                <a:latin typeface="Bahnschrift Light SemiCondensed"/>
                <a:cs typeface="Bahnschrift Light SemiCondensed"/>
              </a:rPr>
              <a:t>al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55" dirty="0">
                <a:latin typeface="Bahnschrift Light SemiCondensed"/>
                <a:cs typeface="Bahnschrift Light SemiCondensed"/>
              </a:rPr>
              <a:t>seq</a:t>
            </a:r>
            <a:r>
              <a:rPr sz="3200" spc="45" dirty="0">
                <a:latin typeface="Bahnschrift Light SemiCondensed"/>
                <a:cs typeface="Bahnschrift Light SemiCondensed"/>
              </a:rPr>
              <a:t>u</a:t>
            </a:r>
            <a:r>
              <a:rPr sz="3200" spc="70" dirty="0">
                <a:latin typeface="Bahnschrift Light SemiCondensed"/>
                <a:cs typeface="Bahnschrift Light SemiCondensed"/>
              </a:rPr>
              <a:t>ence</a:t>
            </a:r>
            <a:r>
              <a:rPr sz="3200" spc="204" dirty="0">
                <a:latin typeface="Bahnschrift Light SemiCondensed"/>
                <a:cs typeface="Bahnschrift Light SemiCondensed"/>
              </a:rPr>
              <a:t> </a:t>
            </a:r>
            <a:r>
              <a:rPr sz="3200" spc="130" dirty="0">
                <a:latin typeface="Bahnschrift Light SemiCondensed"/>
                <a:cs typeface="Bahnschrift Light SemiCondensed"/>
              </a:rPr>
              <a:t>of</a:t>
            </a:r>
            <a:r>
              <a:rPr sz="3200" spc="210" dirty="0">
                <a:latin typeface="Bahnschrift Light SemiCondensed"/>
                <a:cs typeface="Bahnschrift Light SemiCondensed"/>
              </a:rPr>
              <a:t> </a:t>
            </a:r>
            <a:r>
              <a:rPr sz="3200" spc="40" dirty="0">
                <a:latin typeface="Bahnschrift Light SemiCondensed"/>
                <a:cs typeface="Bahnschrift Light SemiCondensed"/>
              </a:rPr>
              <a:t>fl</a:t>
            </a:r>
            <a:r>
              <a:rPr sz="3200" spc="50" dirty="0">
                <a:latin typeface="Bahnschrift Light SemiCondensed"/>
                <a:cs typeface="Bahnschrift Light SemiCondensed"/>
              </a:rPr>
              <a:t>o</a:t>
            </a:r>
            <a:r>
              <a:rPr sz="3200" spc="125" dirty="0">
                <a:latin typeface="Bahnschrift Light SemiCondensed"/>
                <a:cs typeface="Bahnschrift Light SemiCondensed"/>
              </a:rPr>
              <a:t>w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0" dirty="0">
                <a:latin typeface="Bahnschrift Light SemiCondensed"/>
                <a:cs typeface="Bahnschrift Light SemiCondensed"/>
              </a:rPr>
              <a:t>i</a:t>
            </a:r>
            <a:r>
              <a:rPr sz="3200" spc="-155" dirty="0">
                <a:latin typeface="Bahnschrift Light SemiCondensed"/>
                <a:cs typeface="Bahnschrift Light SemiCondensed"/>
              </a:rPr>
              <a:t>s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85" dirty="0">
                <a:latin typeface="Bahnschrift Light SemiCondensed"/>
                <a:cs typeface="Bahnschrift Light SemiCondensed"/>
              </a:rPr>
              <a:t>t</a:t>
            </a:r>
            <a:r>
              <a:rPr sz="3200" spc="50" dirty="0">
                <a:latin typeface="Bahnschrift Light SemiCondensed"/>
                <a:cs typeface="Bahnschrift Light SemiCondensed"/>
              </a:rPr>
              <a:t>er</a:t>
            </a:r>
            <a:r>
              <a:rPr sz="3200" spc="85" dirty="0">
                <a:latin typeface="Bahnschrift Light SemiCondensed"/>
                <a:cs typeface="Bahnschrift Light SemiCondensed"/>
              </a:rPr>
              <a:t>m</a:t>
            </a:r>
            <a:r>
              <a:rPr sz="3200" spc="45" dirty="0">
                <a:latin typeface="Bahnschrift Light SemiCondensed"/>
                <a:cs typeface="Bahnschrift Light SemiCondensed"/>
              </a:rPr>
              <a:t>in</a:t>
            </a:r>
            <a:r>
              <a:rPr sz="3200" spc="25" dirty="0">
                <a:latin typeface="Bahnschrift Light SemiCondensed"/>
                <a:cs typeface="Bahnschrift Light SemiCondensed"/>
              </a:rPr>
              <a:t>a</a:t>
            </a:r>
            <a:r>
              <a:rPr sz="3200" spc="85" dirty="0">
                <a:latin typeface="Bahnschrift Light SemiCondensed"/>
                <a:cs typeface="Bahnschrift Light SemiCondensed"/>
              </a:rPr>
              <a:t>t</a:t>
            </a:r>
            <a:r>
              <a:rPr sz="3200" spc="155" dirty="0">
                <a:latin typeface="Bahnschrift Light SemiCondensed"/>
                <a:cs typeface="Bahnschrift Light SemiCondensed"/>
              </a:rPr>
              <a:t>ed.</a:t>
            </a:r>
            <a:r>
              <a:rPr sz="3200" spc="229" dirty="0">
                <a:latin typeface="Bahnschrift Light SemiCondensed"/>
                <a:cs typeface="Bahnschrift Light SemiCondensed"/>
              </a:rPr>
              <a:t> </a:t>
            </a:r>
            <a:r>
              <a:rPr sz="3200" spc="145" dirty="0">
                <a:latin typeface="Bahnschrift Light SemiCondensed"/>
                <a:cs typeface="Bahnschrift Light SemiCondensed"/>
              </a:rPr>
              <a:t>The</a:t>
            </a:r>
            <a:r>
              <a:rPr sz="3200" spc="50" dirty="0">
                <a:latin typeface="Bahnschrift Light SemiCondensed"/>
                <a:cs typeface="Bahnschrift Light SemiCondensed"/>
              </a:rPr>
              <a:t> e</a:t>
            </a:r>
            <a:r>
              <a:rPr sz="3200" spc="-145" dirty="0">
                <a:latin typeface="Bahnschrift Light SemiCondensed"/>
                <a:cs typeface="Bahnschrift Light SemiCondensed"/>
              </a:rPr>
              <a:t>x</a:t>
            </a:r>
            <a:r>
              <a:rPr sz="3200" spc="70" dirty="0">
                <a:latin typeface="Bahnschrift Light SemiCondensed"/>
                <a:cs typeface="Bahnschrift Light SemiCondensed"/>
              </a:rPr>
              <a:t>ce</a:t>
            </a:r>
            <a:r>
              <a:rPr sz="3200" spc="60" dirty="0">
                <a:latin typeface="Bahnschrift Light SemiCondensed"/>
                <a:cs typeface="Bahnschrift Light SemiCondensed"/>
              </a:rPr>
              <a:t>p</a:t>
            </a:r>
            <a:r>
              <a:rPr sz="3200" spc="75" dirty="0">
                <a:latin typeface="Bahnschrift Light SemiCondensed"/>
                <a:cs typeface="Bahnschrift Light SemiCondensed"/>
              </a:rPr>
              <a:t>t</a:t>
            </a:r>
            <a:r>
              <a:rPr sz="3200" spc="45" dirty="0">
                <a:latin typeface="Bahnschrift Light SemiCondensed"/>
                <a:cs typeface="Bahnschrift Light SemiCondensed"/>
              </a:rPr>
              <a:t>i</a:t>
            </a:r>
            <a:r>
              <a:rPr sz="3200" spc="145" dirty="0">
                <a:latin typeface="Bahnschrift Light SemiCondensed"/>
                <a:cs typeface="Bahnschrift Light SemiCondensed"/>
              </a:rPr>
              <a:t>o</a:t>
            </a:r>
            <a:r>
              <a:rPr sz="3200" spc="150" dirty="0">
                <a:latin typeface="Bahnschrift Light SemiCondensed"/>
                <a:cs typeface="Bahnschrift Light SemiCondensed"/>
              </a:rPr>
              <a:t>n</a:t>
            </a:r>
            <a:r>
              <a:rPr sz="3200" spc="-365" dirty="0">
                <a:latin typeface="Bahnschrift Light SemiCondensed"/>
                <a:cs typeface="Bahnschrift Light SemiCondensed"/>
              </a:rPr>
              <a:t>-</a:t>
            </a:r>
            <a:r>
              <a:rPr sz="3200" spc="50" dirty="0">
                <a:latin typeface="Bahnschrift Light SemiCondensed"/>
                <a:cs typeface="Bahnschrift Light SemiCondensed"/>
              </a:rPr>
              <a:t>handling</a:t>
            </a:r>
            <a:r>
              <a:rPr sz="3200" spc="245" dirty="0">
                <a:latin typeface="Bahnschrift Light SemiCondensed"/>
                <a:cs typeface="Bahnschrift Light SemiCondensed"/>
              </a:rPr>
              <a:t> </a:t>
            </a:r>
            <a:r>
              <a:rPr sz="3200" spc="-125" dirty="0">
                <a:latin typeface="Bahnschrift Light SemiCondensed"/>
                <a:cs typeface="Bahnschrift Light SemiCondensed"/>
              </a:rPr>
              <a:t>r</a:t>
            </a:r>
            <a:r>
              <a:rPr sz="3200" spc="114" dirty="0">
                <a:latin typeface="Bahnschrift Light SemiCondensed"/>
                <a:cs typeface="Bahnschrift Light SemiCondensed"/>
              </a:rPr>
              <a:t>outine</a:t>
            </a:r>
            <a:r>
              <a:rPr sz="3200" spc="220" dirty="0">
                <a:latin typeface="Bahnschrift Light SemiCondensed"/>
                <a:cs typeface="Bahnschrift Light SemiCondensed"/>
              </a:rPr>
              <a:t> </a:t>
            </a:r>
            <a:r>
              <a:rPr sz="3200" spc="-75" dirty="0">
                <a:latin typeface="Bahnschrift Light SemiCondensed"/>
                <a:cs typeface="Bahnschrift Light SemiCondensed"/>
              </a:rPr>
              <a:t>is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110" dirty="0">
                <a:latin typeface="Bahnschrift Light SemiCondensed"/>
                <a:cs typeface="Bahnschrift Light SemiCondensed"/>
              </a:rPr>
              <a:t>then</a:t>
            </a:r>
            <a:r>
              <a:rPr sz="3200" spc="225" dirty="0">
                <a:latin typeface="Bahnschrift Light SemiCondensed"/>
                <a:cs typeface="Bahnschrift Light SemiCondensed"/>
              </a:rPr>
              <a:t> </a:t>
            </a:r>
            <a:r>
              <a:rPr sz="3200" spc="55" dirty="0">
                <a:latin typeface="Bahnschrift Light SemiCondensed"/>
                <a:cs typeface="Bahnschrift Light SemiCondensed"/>
              </a:rPr>
              <a:t>e</a:t>
            </a:r>
            <a:r>
              <a:rPr sz="3200" spc="-155" dirty="0">
                <a:latin typeface="Bahnschrift Light SemiCondensed"/>
                <a:cs typeface="Bahnschrift Light SemiCondensed"/>
              </a:rPr>
              <a:t>x</a:t>
            </a:r>
            <a:r>
              <a:rPr sz="3200" spc="85" dirty="0">
                <a:latin typeface="Bahnschrift Light SemiCondensed"/>
                <a:cs typeface="Bahnschrift Light SemiCondensed"/>
              </a:rPr>
              <a:t>ecu</a:t>
            </a:r>
            <a:r>
              <a:rPr sz="3200" spc="20" dirty="0">
                <a:latin typeface="Bahnschrift Light SemiCondensed"/>
                <a:cs typeface="Bahnschrift Light SemiCondensed"/>
              </a:rPr>
              <a:t>t</a:t>
            </a:r>
            <a:r>
              <a:rPr sz="3200" spc="165" dirty="0">
                <a:latin typeface="Bahnschrift Light SemiCondensed"/>
                <a:cs typeface="Bahnschrift Light SemiCondensed"/>
              </a:rPr>
              <a:t>ed;</a:t>
            </a:r>
            <a:r>
              <a:rPr sz="3200" spc="70" dirty="0">
                <a:latin typeface="Bahnschrift Light SemiCondensed"/>
                <a:cs typeface="Bahnschrift Light SemiCondensed"/>
              </a:rPr>
              <a:t> </a:t>
            </a:r>
            <a:r>
              <a:rPr sz="3200" spc="100" dirty="0">
                <a:latin typeface="Bahnschrift Light SemiCondensed"/>
                <a:cs typeface="Bahnschrift Light SemiCondensed"/>
              </a:rPr>
              <a:t>we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-75" dirty="0">
                <a:latin typeface="Bahnschrift Light SemiCondensed"/>
                <a:cs typeface="Bahnschrift Light SemiCondensed"/>
              </a:rPr>
              <a:t>s</a:t>
            </a:r>
            <a:r>
              <a:rPr sz="3200" spc="-145" dirty="0">
                <a:latin typeface="Bahnschrift Light SemiCondensed"/>
                <a:cs typeface="Bahnschrift Light SemiCondensed"/>
              </a:rPr>
              <a:t>a</a:t>
            </a:r>
            <a:r>
              <a:rPr sz="3200" spc="65" dirty="0">
                <a:latin typeface="Bahnschrift Light SemiCondensed"/>
                <a:cs typeface="Bahnschrift Light SemiCondensed"/>
              </a:rPr>
              <a:t>y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114" dirty="0">
                <a:latin typeface="Bahnschrift Light SemiCondensed"/>
                <a:cs typeface="Bahnschrift Light SemiCondensed"/>
              </a:rPr>
              <a:t>the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60" dirty="0">
                <a:latin typeface="Bahnschrift Light SemiCondensed"/>
                <a:cs typeface="Bahnschrift Light SemiCondensed"/>
              </a:rPr>
              <a:t>th</a:t>
            </a:r>
            <a:r>
              <a:rPr sz="3200" spc="5" dirty="0">
                <a:latin typeface="Bahnschrift Light SemiCondensed"/>
                <a:cs typeface="Bahnschrift Light SemiCondensed"/>
              </a:rPr>
              <a:t>r</a:t>
            </a:r>
            <a:r>
              <a:rPr sz="3200" spc="155" dirty="0">
                <a:latin typeface="Bahnschrift Light SemiCondensed"/>
                <a:cs typeface="Bahnschrift Light SemiCondensed"/>
              </a:rPr>
              <a:t>own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50" dirty="0">
                <a:latin typeface="Bahnschrift Light SemiCondensed"/>
                <a:cs typeface="Bahnschrift Light SemiCondensed"/>
              </a:rPr>
              <a:t>e</a:t>
            </a:r>
            <a:r>
              <a:rPr sz="3200" spc="-145" dirty="0">
                <a:latin typeface="Bahnschrift Light SemiCondensed"/>
                <a:cs typeface="Bahnschrift Light SemiCondensed"/>
              </a:rPr>
              <a:t>x</a:t>
            </a:r>
            <a:r>
              <a:rPr sz="3200" spc="70" dirty="0">
                <a:latin typeface="Bahnschrift Light SemiCondensed"/>
                <a:cs typeface="Bahnschrift Light SemiCondensed"/>
              </a:rPr>
              <a:t>ce</a:t>
            </a:r>
            <a:r>
              <a:rPr sz="3200" spc="60" dirty="0">
                <a:latin typeface="Bahnschrift Light SemiCondensed"/>
                <a:cs typeface="Bahnschrift Light SemiCondensed"/>
              </a:rPr>
              <a:t>p</a:t>
            </a:r>
            <a:r>
              <a:rPr sz="3200" spc="75" dirty="0">
                <a:latin typeface="Bahnschrift Light SemiCondensed"/>
                <a:cs typeface="Bahnschrift Light SemiCondensed"/>
              </a:rPr>
              <a:t>t</a:t>
            </a:r>
            <a:r>
              <a:rPr sz="3200" spc="45" dirty="0">
                <a:latin typeface="Bahnschrift Light SemiCondensed"/>
                <a:cs typeface="Bahnschrift Light SemiCondensed"/>
              </a:rPr>
              <a:t>i</a:t>
            </a:r>
            <a:r>
              <a:rPr sz="3200" spc="150" dirty="0">
                <a:latin typeface="Bahnschrift Light SemiCondensed"/>
                <a:cs typeface="Bahnschrift Light SemiCondensed"/>
              </a:rPr>
              <a:t>on</a:t>
            </a:r>
            <a:r>
              <a:rPr sz="3200" spc="210" dirty="0">
                <a:latin typeface="Bahnschrift Light SemiCondensed"/>
                <a:cs typeface="Bahnschrift Light SemiCondensed"/>
              </a:rPr>
              <a:t> </a:t>
            </a:r>
            <a:r>
              <a:rPr sz="3200" spc="-75" dirty="0">
                <a:latin typeface="Bahnschrift Light SemiCondensed"/>
                <a:cs typeface="Bahnschrift Light SemiCondensed"/>
              </a:rPr>
              <a:t>is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i="1" spc="-30" dirty="0">
                <a:solidFill>
                  <a:srgbClr val="B1301C"/>
                </a:solidFill>
                <a:latin typeface="Calibri"/>
                <a:cs typeface="Calibri"/>
              </a:rPr>
              <a:t>c</a:t>
            </a:r>
            <a:r>
              <a:rPr sz="3200" i="1" spc="0" dirty="0">
                <a:solidFill>
                  <a:srgbClr val="B1301C"/>
                </a:solidFill>
                <a:latin typeface="Calibri"/>
                <a:cs typeface="Calibri"/>
              </a:rPr>
              <a:t>aug</a:t>
            </a:r>
            <a:r>
              <a:rPr sz="3200" i="1" spc="-45" dirty="0">
                <a:solidFill>
                  <a:srgbClr val="B1301C"/>
                </a:solidFill>
                <a:latin typeface="Calibri"/>
                <a:cs typeface="Calibri"/>
              </a:rPr>
              <a:t>h</a:t>
            </a:r>
            <a:r>
              <a:rPr sz="3200" i="1" spc="-15" dirty="0">
                <a:solidFill>
                  <a:srgbClr val="B1301C"/>
                </a:solidFill>
                <a:latin typeface="Calibri"/>
                <a:cs typeface="Calibri"/>
              </a:rPr>
              <a:t>t</a:t>
            </a:r>
            <a:r>
              <a:rPr sz="3200" spc="185" dirty="0">
                <a:latin typeface="Bahnschrift Light SemiCondensed"/>
                <a:cs typeface="Bahnschrift Light SemiCondensed"/>
              </a:rPr>
              <a:t>.</a:t>
            </a:r>
            <a:endParaRPr sz="3200" dirty="0">
              <a:latin typeface="Bahnschrift Light SemiCondensed"/>
              <a:cs typeface="Bahnschrift Light Semi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2788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try-throw-catch  Basics</a:t>
            </a:r>
          </a:p>
        </p:txBody>
      </p:sp>
      <p:sp>
        <p:nvSpPr>
          <p:cNvPr id="3" name="object 3"/>
          <p:cNvSpPr/>
          <p:nvPr/>
        </p:nvSpPr>
        <p:spPr>
          <a:xfrm>
            <a:off x="993647" y="1319783"/>
            <a:ext cx="7966709" cy="4780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544" y="1249680"/>
            <a:ext cx="7956804" cy="4770120"/>
          </a:xfrm>
          <a:custGeom>
            <a:avLst/>
            <a:gdLst/>
            <a:ahLst/>
            <a:cxnLst/>
            <a:rect l="l" t="t" r="r" b="b"/>
            <a:pathLst>
              <a:path w="7956804" h="4770120">
                <a:moveTo>
                  <a:pt x="0" y="4770120"/>
                </a:moveTo>
                <a:lnTo>
                  <a:pt x="7956804" y="4770120"/>
                </a:lnTo>
                <a:lnTo>
                  <a:pt x="7956804" y="0"/>
                </a:lnTo>
                <a:lnTo>
                  <a:pt x="0" y="0"/>
                </a:lnTo>
                <a:lnTo>
                  <a:pt x="0" y="4770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544" y="1249680"/>
            <a:ext cx="7956804" cy="4770120"/>
          </a:xfrm>
          <a:custGeom>
            <a:avLst/>
            <a:gdLst/>
            <a:ahLst/>
            <a:cxnLst/>
            <a:rect l="l" t="t" r="r" b="b"/>
            <a:pathLst>
              <a:path w="7956804" h="4770120">
                <a:moveTo>
                  <a:pt x="0" y="4770120"/>
                </a:moveTo>
                <a:lnTo>
                  <a:pt x="7956804" y="4770120"/>
                </a:lnTo>
                <a:lnTo>
                  <a:pt x="7956804" y="0"/>
                </a:lnTo>
                <a:lnTo>
                  <a:pt x="0" y="0"/>
                </a:lnTo>
                <a:lnTo>
                  <a:pt x="0" y="47701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7719" y="1489836"/>
            <a:ext cx="3818890" cy="3851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0" dirty="0">
                <a:solidFill>
                  <a:srgbClr val="006FC0"/>
                </a:solidFill>
                <a:latin typeface="Nirmala UI Semilight"/>
                <a:cs typeface="Nirmala UI Semilight"/>
              </a:rPr>
              <a:t>t</a:t>
            </a:r>
            <a:r>
              <a:rPr sz="1800" spc="90" dirty="0">
                <a:solidFill>
                  <a:srgbClr val="006FC0"/>
                </a:solidFill>
                <a:latin typeface="Nirmala UI Semilight"/>
                <a:cs typeface="Nirmala UI Semilight"/>
              </a:rPr>
              <a:t>r</a:t>
            </a:r>
            <a:r>
              <a:rPr sz="1800" spc="25" dirty="0">
                <a:solidFill>
                  <a:srgbClr val="006FC0"/>
                </a:solidFill>
                <a:latin typeface="Nirmala UI Semilight"/>
                <a:cs typeface="Nirmala UI Semilight"/>
              </a:rPr>
              <a:t>y</a:t>
            </a:r>
            <a:r>
              <a:rPr sz="1800" spc="5" dirty="0">
                <a:solidFill>
                  <a:srgbClr val="006FC0"/>
                </a:solidFill>
                <a:latin typeface="Nirmala UI Semilight"/>
                <a:cs typeface="Nirmala UI Semilight"/>
              </a:rPr>
              <a:t> </a:t>
            </a:r>
            <a:r>
              <a:rPr sz="1800" spc="15" dirty="0">
                <a:latin typeface="Nirmala UI Semilight"/>
                <a:cs typeface="Nirmala UI Semilight"/>
              </a:rPr>
              <a:t>{</a:t>
            </a:r>
            <a:endParaRPr sz="1800" dirty="0">
              <a:latin typeface="Nirmala UI Semilight"/>
              <a:cs typeface="Nirmala UI Semilight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56"/>
              </a:spcBef>
            </a:pPr>
            <a:endParaRPr sz="1400" dirty="0"/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Segoe UI Light"/>
                <a:cs typeface="Segoe UI Light"/>
              </a:rPr>
              <a:t>//</a:t>
            </a:r>
            <a:r>
              <a:rPr sz="1800" i="1" spc="5" dirty="0">
                <a:latin typeface="Segoe UI Light"/>
                <a:cs typeface="Segoe UI Light"/>
              </a:rPr>
              <a:t> </a:t>
            </a:r>
            <a:r>
              <a:rPr sz="1800" i="1" spc="0" dirty="0">
                <a:latin typeface="Segoe UI Light"/>
                <a:cs typeface="Segoe UI Light"/>
              </a:rPr>
              <a:t>some co</a:t>
            </a:r>
            <a:r>
              <a:rPr sz="1800" i="1" spc="-10" dirty="0">
                <a:latin typeface="Segoe UI Light"/>
                <a:cs typeface="Segoe UI Light"/>
              </a:rPr>
              <a:t>d</a:t>
            </a:r>
            <a:r>
              <a:rPr sz="1800" i="1" spc="0" dirty="0">
                <a:latin typeface="Segoe UI Light"/>
                <a:cs typeface="Segoe UI Light"/>
              </a:rPr>
              <a:t>e</a:t>
            </a:r>
            <a:r>
              <a:rPr sz="1800" i="1" spc="5" dirty="0">
                <a:latin typeface="Segoe UI Light"/>
                <a:cs typeface="Segoe UI Light"/>
              </a:rPr>
              <a:t> </a:t>
            </a:r>
            <a:r>
              <a:rPr sz="1800" i="1" spc="0" dirty="0">
                <a:latin typeface="Segoe UI Light"/>
                <a:cs typeface="Segoe UI Light"/>
              </a:rPr>
              <a:t>to</a:t>
            </a:r>
            <a:r>
              <a:rPr sz="1800" i="1" spc="10" dirty="0">
                <a:latin typeface="Segoe UI Light"/>
                <a:cs typeface="Segoe UI Light"/>
              </a:rPr>
              <a:t> </a:t>
            </a:r>
            <a:r>
              <a:rPr sz="1800" i="1" spc="-10" dirty="0">
                <a:latin typeface="Segoe UI Light"/>
                <a:cs typeface="Segoe UI Light"/>
              </a:rPr>
              <a:t>a</a:t>
            </a:r>
            <a:r>
              <a:rPr sz="1800" i="1" spc="0" dirty="0">
                <a:latin typeface="Segoe UI Light"/>
                <a:cs typeface="Segoe UI Light"/>
              </a:rPr>
              <a:t>t</a:t>
            </a:r>
            <a:r>
              <a:rPr sz="1800" i="1" spc="5" dirty="0">
                <a:latin typeface="Segoe UI Light"/>
                <a:cs typeface="Segoe UI Light"/>
              </a:rPr>
              <a:t>t</a:t>
            </a:r>
            <a:r>
              <a:rPr sz="1800" i="1" spc="0" dirty="0">
                <a:latin typeface="Segoe UI Light"/>
                <a:cs typeface="Segoe UI Light"/>
              </a:rPr>
              <a:t>em</a:t>
            </a:r>
            <a:r>
              <a:rPr sz="1800" i="1" spc="-10" dirty="0">
                <a:latin typeface="Segoe UI Light"/>
                <a:cs typeface="Segoe UI Light"/>
              </a:rPr>
              <a:t>p</a:t>
            </a:r>
            <a:r>
              <a:rPr sz="1800" i="1" spc="0" dirty="0">
                <a:latin typeface="Segoe UI Light"/>
                <a:cs typeface="Segoe UI Light"/>
              </a:rPr>
              <a:t>t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ts val="650"/>
              </a:lnSpc>
              <a:spcBef>
                <a:spcPts val="0"/>
              </a:spcBef>
            </a:pPr>
            <a:endParaRPr sz="650" dirty="0"/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Segoe UI Light"/>
                <a:cs typeface="Segoe UI Light"/>
              </a:rPr>
              <a:t>//this co</a:t>
            </a:r>
            <a:r>
              <a:rPr sz="1800" i="1" spc="-10" dirty="0">
                <a:latin typeface="Segoe UI Light"/>
                <a:cs typeface="Segoe UI Light"/>
              </a:rPr>
              <a:t>de</a:t>
            </a:r>
            <a:r>
              <a:rPr sz="1800" i="1" spc="15" dirty="0">
                <a:latin typeface="Segoe UI Light"/>
                <a:cs typeface="Segoe UI Light"/>
              </a:rPr>
              <a:t> </a:t>
            </a:r>
            <a:r>
              <a:rPr sz="1800" i="1" spc="0" dirty="0">
                <a:solidFill>
                  <a:srgbClr val="C00000"/>
                </a:solidFill>
                <a:latin typeface="Segoe UI Light"/>
                <a:cs typeface="Segoe UI Light"/>
              </a:rPr>
              <a:t>may</a:t>
            </a:r>
            <a:r>
              <a:rPr sz="1800" i="1" spc="5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1800" i="1" spc="-10" dirty="0">
                <a:solidFill>
                  <a:srgbClr val="C00000"/>
                </a:solidFill>
                <a:latin typeface="Segoe UI Light"/>
                <a:cs typeface="Segoe UI Light"/>
              </a:rPr>
              <a:t>thr</a:t>
            </a:r>
            <a:r>
              <a:rPr sz="1800" i="1" spc="-15" dirty="0">
                <a:solidFill>
                  <a:srgbClr val="C00000"/>
                </a:solidFill>
                <a:latin typeface="Segoe UI Light"/>
                <a:cs typeface="Segoe UI Light"/>
              </a:rPr>
              <a:t>ow</a:t>
            </a:r>
            <a:r>
              <a:rPr sz="1800" i="1" spc="-20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1800" i="1" spc="-20" dirty="0">
                <a:latin typeface="Segoe UI Light"/>
                <a:cs typeface="Segoe UI Light"/>
              </a:rPr>
              <a:t>a</a:t>
            </a:r>
            <a:r>
              <a:rPr sz="1800" i="1" spc="0" dirty="0">
                <a:latin typeface="Segoe UI Light"/>
                <a:cs typeface="Segoe UI Light"/>
              </a:rPr>
              <a:t>n</a:t>
            </a:r>
            <a:r>
              <a:rPr sz="1800" i="1" spc="5" dirty="0">
                <a:latin typeface="Segoe UI Light"/>
                <a:cs typeface="Segoe UI Light"/>
              </a:rPr>
              <a:t> </a:t>
            </a:r>
            <a:r>
              <a:rPr sz="1800" i="1" spc="-10" dirty="0">
                <a:latin typeface="Segoe UI Light"/>
                <a:cs typeface="Segoe UI Light"/>
              </a:rPr>
              <a:t>exce</a:t>
            </a:r>
            <a:r>
              <a:rPr sz="1800" i="1" spc="-20" dirty="0">
                <a:latin typeface="Segoe UI Light"/>
                <a:cs typeface="Segoe UI Light"/>
              </a:rPr>
              <a:t>p</a:t>
            </a:r>
            <a:r>
              <a:rPr sz="1800" i="1" spc="-10" dirty="0">
                <a:latin typeface="Segoe UI Light"/>
                <a:cs typeface="Segoe UI Light"/>
              </a:rPr>
              <a:t>tion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56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Nirmala UI Semilight"/>
                <a:cs typeface="Nirmala UI Semilight"/>
              </a:rPr>
              <a:t>}</a:t>
            </a:r>
            <a:r>
              <a:rPr sz="1800" spc="-20" dirty="0">
                <a:latin typeface="Nirmala UI Semilight"/>
                <a:cs typeface="Nirmala UI Semilight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Nirmala UI Semilight"/>
                <a:cs typeface="Nirmala UI Semilight"/>
              </a:rPr>
              <a:t>c</a:t>
            </a:r>
            <a:r>
              <a:rPr sz="1800" spc="-5" dirty="0">
                <a:solidFill>
                  <a:srgbClr val="006FC0"/>
                </a:solidFill>
                <a:latin typeface="Nirmala UI Semilight"/>
                <a:cs typeface="Nirmala UI Semilight"/>
              </a:rPr>
              <a:t>a</a:t>
            </a:r>
            <a:r>
              <a:rPr sz="1800" spc="5" dirty="0">
                <a:solidFill>
                  <a:srgbClr val="006FC0"/>
                </a:solidFill>
                <a:latin typeface="Nirmala UI Semilight"/>
                <a:cs typeface="Nirmala UI Semilight"/>
              </a:rPr>
              <a:t>t</a:t>
            </a:r>
            <a:r>
              <a:rPr sz="1800" spc="15" dirty="0">
                <a:solidFill>
                  <a:srgbClr val="006FC0"/>
                </a:solidFill>
                <a:latin typeface="Nirmala UI Semilight"/>
                <a:cs typeface="Nirmala UI Semilight"/>
              </a:rPr>
              <a:t>ch</a:t>
            </a:r>
            <a:r>
              <a:rPr sz="1800" spc="5" dirty="0">
                <a:solidFill>
                  <a:srgbClr val="006FC0"/>
                </a:solidFill>
                <a:latin typeface="Nirmala UI Semilight"/>
                <a:cs typeface="Nirmala UI Semilight"/>
              </a:rPr>
              <a:t> </a:t>
            </a:r>
            <a:r>
              <a:rPr sz="1800" spc="10" dirty="0">
                <a:latin typeface="Nirmala UI Semilight"/>
                <a:cs typeface="Nirmala UI Semilight"/>
              </a:rPr>
              <a:t>(</a:t>
            </a:r>
            <a:r>
              <a:rPr sz="1800" spc="15" dirty="0">
                <a:solidFill>
                  <a:srgbClr val="622422"/>
                </a:solidFill>
                <a:latin typeface="Nirmala UI Semilight"/>
                <a:cs typeface="Nirmala UI Semilight"/>
              </a:rPr>
              <a:t>E</a:t>
            </a:r>
            <a:r>
              <a:rPr sz="1800" spc="5" dirty="0">
                <a:solidFill>
                  <a:srgbClr val="622422"/>
                </a:solidFill>
                <a:latin typeface="Nirmala UI Semilight"/>
                <a:cs typeface="Nirmala UI Semilight"/>
              </a:rPr>
              <a:t>xc</a:t>
            </a:r>
            <a:r>
              <a:rPr sz="1800" spc="-5" dirty="0">
                <a:solidFill>
                  <a:srgbClr val="622422"/>
                </a:solidFill>
                <a:latin typeface="Nirmala UI Semilight"/>
                <a:cs typeface="Nirmala UI Semilight"/>
              </a:rPr>
              <a:t>e</a:t>
            </a:r>
            <a:r>
              <a:rPr sz="1800" spc="20" dirty="0">
                <a:solidFill>
                  <a:srgbClr val="622422"/>
                </a:solidFill>
                <a:latin typeface="Nirmala UI Semilight"/>
                <a:cs typeface="Nirmala UI Semilight"/>
              </a:rPr>
              <a:t>ption</a:t>
            </a:r>
            <a:r>
              <a:rPr sz="1800" spc="-5" dirty="0">
                <a:solidFill>
                  <a:srgbClr val="622422"/>
                </a:solidFill>
                <a:latin typeface="Nirmala UI Semilight"/>
                <a:cs typeface="Nirmala UI Semilight"/>
              </a:rPr>
              <a:t> </a:t>
            </a:r>
            <a:r>
              <a:rPr sz="1800" spc="-5" dirty="0">
                <a:latin typeface="Nirmala UI Semilight"/>
                <a:cs typeface="Nirmala UI Semilight"/>
              </a:rPr>
              <a:t>e</a:t>
            </a:r>
            <a:r>
              <a:rPr sz="1800" spc="10" dirty="0">
                <a:latin typeface="Nirmala UI Semilight"/>
                <a:cs typeface="Nirmala UI Semilight"/>
              </a:rPr>
              <a:t>){</a:t>
            </a:r>
            <a:endParaRPr sz="1800" dirty="0">
              <a:latin typeface="Nirmala UI Semilight"/>
              <a:cs typeface="Nirmala UI Semilight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58"/>
              </a:spcBef>
            </a:pPr>
            <a:endParaRPr sz="1400" dirty="0"/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Segoe UI Light"/>
                <a:cs typeface="Segoe UI Light"/>
              </a:rPr>
              <a:t>//</a:t>
            </a:r>
            <a:r>
              <a:rPr sz="1800" i="1" dirty="0">
                <a:solidFill>
                  <a:srgbClr val="C00000"/>
                </a:solidFill>
                <a:latin typeface="Segoe UI Light"/>
                <a:cs typeface="Segoe UI Light"/>
              </a:rPr>
              <a:t>c</a:t>
            </a:r>
            <a:r>
              <a:rPr sz="1800" i="1" spc="-10" dirty="0">
                <a:solidFill>
                  <a:srgbClr val="C00000"/>
                </a:solidFill>
                <a:latin typeface="Segoe UI Light"/>
                <a:cs typeface="Segoe UI Light"/>
              </a:rPr>
              <a:t>atch</a:t>
            </a:r>
            <a:r>
              <a:rPr sz="1800" i="1" spc="5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1800" i="1" spc="-10" dirty="0">
                <a:solidFill>
                  <a:srgbClr val="C00000"/>
                </a:solidFill>
                <a:latin typeface="Segoe UI Light"/>
                <a:cs typeface="Segoe UI Light"/>
              </a:rPr>
              <a:t>the exce</a:t>
            </a:r>
            <a:r>
              <a:rPr sz="1800" i="1" spc="-20" dirty="0">
                <a:solidFill>
                  <a:srgbClr val="C00000"/>
                </a:solidFill>
                <a:latin typeface="Segoe UI Light"/>
                <a:cs typeface="Segoe UI Light"/>
              </a:rPr>
              <a:t>p</a:t>
            </a:r>
            <a:r>
              <a:rPr sz="1800" i="1" spc="-10" dirty="0">
                <a:solidFill>
                  <a:srgbClr val="C00000"/>
                </a:solidFill>
                <a:latin typeface="Segoe UI Light"/>
                <a:cs typeface="Segoe UI Light"/>
              </a:rPr>
              <a:t>tion</a:t>
            </a:r>
            <a:r>
              <a:rPr sz="1800" i="1" spc="15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1800" i="1" spc="-5" dirty="0">
                <a:latin typeface="Segoe UI Light"/>
                <a:cs typeface="Segoe UI Light"/>
              </a:rPr>
              <a:t>if </a:t>
            </a:r>
            <a:r>
              <a:rPr sz="1800" i="1" spc="-15" dirty="0">
                <a:latin typeface="Segoe UI Light"/>
                <a:cs typeface="Segoe UI Light"/>
              </a:rPr>
              <a:t>i</a:t>
            </a:r>
            <a:r>
              <a:rPr sz="1800" i="1" spc="-10" dirty="0">
                <a:latin typeface="Segoe UI Light"/>
                <a:cs typeface="Segoe UI Light"/>
              </a:rPr>
              <a:t>t</a:t>
            </a:r>
            <a:r>
              <a:rPr sz="1800" i="1" spc="10" dirty="0">
                <a:latin typeface="Segoe UI Light"/>
                <a:cs typeface="Segoe UI Light"/>
              </a:rPr>
              <a:t> </a:t>
            </a:r>
            <a:r>
              <a:rPr sz="1800" i="1" spc="0" dirty="0">
                <a:latin typeface="Segoe UI Light"/>
                <a:cs typeface="Segoe UI Light"/>
              </a:rPr>
              <a:t>is</a:t>
            </a:r>
            <a:r>
              <a:rPr sz="1800" i="1" spc="-5" dirty="0">
                <a:latin typeface="Segoe UI Light"/>
                <a:cs typeface="Segoe UI Light"/>
              </a:rPr>
              <a:t> </a:t>
            </a:r>
            <a:r>
              <a:rPr sz="1800" i="1" spc="-10" dirty="0">
                <a:latin typeface="Segoe UI Light"/>
                <a:cs typeface="Segoe UI Light"/>
              </a:rPr>
              <a:t>throw</a:t>
            </a:r>
            <a:r>
              <a:rPr sz="1800" i="1" spc="0" dirty="0">
                <a:latin typeface="Segoe UI Light"/>
                <a:cs typeface="Segoe UI Light"/>
              </a:rPr>
              <a:t>n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ts val="600"/>
              </a:lnSpc>
              <a:spcBef>
                <a:spcPts val="48"/>
              </a:spcBef>
            </a:pPr>
            <a:endParaRPr sz="600" dirty="0"/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Segoe UI Light"/>
                <a:cs typeface="Segoe UI Light"/>
              </a:rPr>
              <a:t>//do</a:t>
            </a:r>
            <a:r>
              <a:rPr sz="1800" i="1" spc="15" dirty="0">
                <a:latin typeface="Segoe UI Light"/>
                <a:cs typeface="Segoe UI Light"/>
              </a:rPr>
              <a:t> </a:t>
            </a:r>
            <a:r>
              <a:rPr sz="1800" i="1" spc="-10" dirty="0">
                <a:latin typeface="Segoe UI Light"/>
                <a:cs typeface="Segoe UI Light"/>
              </a:rPr>
              <a:t>whatever</a:t>
            </a:r>
            <a:r>
              <a:rPr sz="1800" i="1" spc="-25" dirty="0">
                <a:latin typeface="Segoe UI Light"/>
                <a:cs typeface="Segoe UI Light"/>
              </a:rPr>
              <a:t> </a:t>
            </a:r>
            <a:r>
              <a:rPr sz="1800" i="1" spc="0" dirty="0">
                <a:latin typeface="Segoe UI Light"/>
                <a:cs typeface="Segoe UI Light"/>
              </a:rPr>
              <a:t>you </a:t>
            </a:r>
            <a:r>
              <a:rPr sz="1800" i="1" spc="-10" dirty="0">
                <a:latin typeface="Segoe UI Light"/>
                <a:cs typeface="Segoe UI Light"/>
              </a:rPr>
              <a:t>want with</a:t>
            </a:r>
            <a:r>
              <a:rPr sz="1800" i="1" spc="-15" dirty="0">
                <a:latin typeface="Segoe UI Light"/>
                <a:cs typeface="Segoe UI Light"/>
              </a:rPr>
              <a:t> </a:t>
            </a:r>
            <a:r>
              <a:rPr sz="1800" i="1" spc="0" dirty="0">
                <a:latin typeface="Segoe UI Light"/>
                <a:cs typeface="Segoe UI Light"/>
              </a:rPr>
              <a:t>it.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58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Nirmala UI Semilight"/>
                <a:cs typeface="Nirmala UI Semilight"/>
              </a:rPr>
              <a:t>}</a:t>
            </a:r>
            <a:endParaRPr sz="1800" dirty="0">
              <a:latin typeface="Nirmala UI Semilight"/>
              <a:cs typeface="Nirmala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233132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Catching an Exception</a:t>
            </a:r>
          </a:p>
        </p:txBody>
      </p:sp>
      <p:sp>
        <p:nvSpPr>
          <p:cNvPr id="3" name="object 3"/>
          <p:cNvSpPr/>
          <p:nvPr/>
        </p:nvSpPr>
        <p:spPr>
          <a:xfrm>
            <a:off x="993647" y="1319783"/>
            <a:ext cx="7966709" cy="4780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544" y="1249680"/>
            <a:ext cx="7956804" cy="4770120"/>
          </a:xfrm>
          <a:custGeom>
            <a:avLst/>
            <a:gdLst/>
            <a:ahLst/>
            <a:cxnLst/>
            <a:rect l="l" t="t" r="r" b="b"/>
            <a:pathLst>
              <a:path w="7956804" h="4770120">
                <a:moveTo>
                  <a:pt x="0" y="4770120"/>
                </a:moveTo>
                <a:lnTo>
                  <a:pt x="7956804" y="4770120"/>
                </a:lnTo>
                <a:lnTo>
                  <a:pt x="7956804" y="0"/>
                </a:lnTo>
                <a:lnTo>
                  <a:pt x="0" y="0"/>
                </a:lnTo>
                <a:lnTo>
                  <a:pt x="0" y="4770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544" y="1249680"/>
            <a:ext cx="7956804" cy="4770120"/>
          </a:xfrm>
          <a:custGeom>
            <a:avLst/>
            <a:gdLst/>
            <a:ahLst/>
            <a:cxnLst/>
            <a:rect l="l" t="t" r="r" b="b"/>
            <a:pathLst>
              <a:path w="7956804" h="4770120">
                <a:moveTo>
                  <a:pt x="0" y="4770120"/>
                </a:moveTo>
                <a:lnTo>
                  <a:pt x="7956804" y="4770120"/>
                </a:lnTo>
                <a:lnTo>
                  <a:pt x="7956804" y="0"/>
                </a:lnTo>
                <a:lnTo>
                  <a:pt x="0" y="0"/>
                </a:lnTo>
                <a:lnTo>
                  <a:pt x="0" y="47701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7719" y="1482216"/>
            <a:ext cx="3439795" cy="1015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Sy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0" dirty="0">
                <a:latin typeface="Courier New"/>
                <a:cs typeface="Courier New"/>
              </a:rPr>
              <a:t>m.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t.</a:t>
            </a:r>
            <a:r>
              <a:rPr sz="1800" spc="0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0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0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mp</a:t>
            </a:r>
            <a:r>
              <a:rPr sz="1800" spc="0" dirty="0">
                <a:latin typeface="Courier New"/>
                <a:cs typeface="Courier New"/>
              </a:rPr>
              <a:t>t</a:t>
            </a:r>
            <a:r>
              <a:rPr sz="1800" spc="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56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504D"/>
                </a:solidFill>
                <a:latin typeface="Courier New"/>
                <a:cs typeface="Courier New"/>
              </a:rPr>
              <a:t>tr</a:t>
            </a:r>
            <a:r>
              <a:rPr sz="1800" spc="0" dirty="0">
                <a:solidFill>
                  <a:srgbClr val="C0504D"/>
                </a:solidFill>
                <a:latin typeface="Courier New"/>
                <a:cs typeface="Courier New"/>
              </a:rPr>
              <a:t>y</a:t>
            </a:r>
            <a:r>
              <a:rPr sz="1800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A4002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4970" y="2909061"/>
            <a:ext cx="3439795" cy="30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age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nn</a:t>
            </a:r>
            <a:r>
              <a:rPr sz="1800" spc="0" dirty="0">
                <a:latin typeface="Courier New"/>
                <a:cs typeface="Courier New"/>
              </a:rPr>
              <a:t>er</a:t>
            </a:r>
            <a:r>
              <a:rPr sz="1800" spc="-15" dirty="0">
                <a:latin typeface="Courier New"/>
                <a:cs typeface="Courier New"/>
              </a:rPr>
              <a:t>.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0" dirty="0">
                <a:latin typeface="Courier New"/>
                <a:cs typeface="Courier New"/>
              </a:rPr>
              <a:t>xt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0" dirty="0">
                <a:solidFill>
                  <a:srgbClr val="A4002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A4002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40020"/>
                </a:solidFill>
                <a:latin typeface="Courier New"/>
                <a:cs typeface="Courier New"/>
              </a:rPr>
              <a:t>)</a:t>
            </a:r>
            <a:r>
              <a:rPr sz="1800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719" y="3622294"/>
            <a:ext cx="4803775" cy="30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40020"/>
                </a:solidFill>
                <a:latin typeface="Courier New"/>
                <a:cs typeface="Courier New"/>
              </a:rPr>
              <a:t>}</a:t>
            </a:r>
            <a:r>
              <a:rPr sz="1800" spc="-5" dirty="0">
                <a:solidFill>
                  <a:srgbClr val="A4002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spc="0" dirty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spc="0" dirty="0">
                <a:solidFill>
                  <a:srgbClr val="C0504D"/>
                </a:solidFill>
                <a:latin typeface="Courier New"/>
                <a:cs typeface="Courier New"/>
              </a:rPr>
              <a:t>ch</a:t>
            </a:r>
            <a:r>
              <a:rPr sz="1800" spc="-20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4002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In</a:t>
            </a:r>
            <a:r>
              <a:rPr sz="1800" spc="0" dirty="0">
                <a:latin typeface="Courier New"/>
                <a:cs typeface="Courier New"/>
              </a:rPr>
              <a:t>pu</a:t>
            </a:r>
            <a:r>
              <a:rPr sz="1800" spc="-20" dirty="0">
                <a:latin typeface="Courier New"/>
                <a:cs typeface="Courier New"/>
              </a:rPr>
              <a:t>t</a:t>
            </a:r>
            <a:r>
              <a:rPr sz="1800" spc="0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sm</a:t>
            </a:r>
            <a:r>
              <a:rPr sz="1800" spc="-20" dirty="0">
                <a:latin typeface="Courier New"/>
                <a:cs typeface="Courier New"/>
              </a:rPr>
              <a:t>a</a:t>
            </a:r>
            <a:r>
              <a:rPr sz="1800" spc="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ch</a:t>
            </a:r>
            <a:r>
              <a:rPr sz="1800" spc="0" dirty="0">
                <a:latin typeface="Courier New"/>
                <a:cs typeface="Courier New"/>
              </a:rPr>
              <a:t>Ex</a:t>
            </a:r>
            <a:r>
              <a:rPr sz="1800" spc="-20" dirty="0">
                <a:latin typeface="Courier New"/>
                <a:cs typeface="Courier New"/>
              </a:rPr>
              <a:t>c</a:t>
            </a:r>
            <a:r>
              <a:rPr sz="1800" spc="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0" dirty="0">
                <a:latin typeface="Courier New"/>
                <a:cs typeface="Courier New"/>
              </a:rPr>
              <a:t>ti</a:t>
            </a:r>
            <a:r>
              <a:rPr sz="1800" spc="-20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e</a:t>
            </a:r>
            <a:r>
              <a:rPr sz="1800" spc="-5" dirty="0">
                <a:solidFill>
                  <a:srgbClr val="A40020"/>
                </a:solidFill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4970" y="4335779"/>
            <a:ext cx="4944745" cy="30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Sy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0" dirty="0">
                <a:latin typeface="Courier New"/>
                <a:cs typeface="Courier New"/>
              </a:rPr>
              <a:t>m.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t.</a:t>
            </a:r>
            <a:r>
              <a:rPr sz="1800" spc="0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0" dirty="0">
                <a:latin typeface="Courier New"/>
                <a:cs typeface="Courier New"/>
              </a:rPr>
              <a:t>l</a:t>
            </a:r>
            <a:r>
              <a:rPr sz="1800" spc="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66CCFF"/>
                </a:solidFill>
                <a:latin typeface="Courier New"/>
                <a:cs typeface="Courier New"/>
              </a:rPr>
              <a:t>"</a:t>
            </a:r>
            <a:r>
              <a:rPr sz="1800" spc="-10" dirty="0">
                <a:solidFill>
                  <a:srgbClr val="66CCFF"/>
                </a:solidFill>
                <a:latin typeface="Courier New"/>
                <a:cs typeface="Courier New"/>
              </a:rPr>
              <a:t>In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valid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Ent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66CCFF"/>
                </a:solidFill>
                <a:latin typeface="Courier New"/>
                <a:cs typeface="Courier New"/>
              </a:rPr>
              <a:t>y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7719" y="4692395"/>
            <a:ext cx="6945630" cy="659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02560">
              <a:lnSpc>
                <a:spcPct val="100000"/>
              </a:lnSpc>
              <a:tabLst>
                <a:tab pos="3110865" algn="l"/>
              </a:tabLst>
            </a:pPr>
            <a:r>
              <a:rPr sz="1800" dirty="0">
                <a:latin typeface="Courier New"/>
                <a:cs typeface="Courier New"/>
              </a:rPr>
              <a:t>+	</a:t>
            </a:r>
            <a:r>
              <a:rPr sz="1800" dirty="0">
                <a:solidFill>
                  <a:srgbClr val="66CCFF"/>
                </a:solidFill>
                <a:latin typeface="Courier New"/>
                <a:cs typeface="Courier New"/>
              </a:rPr>
              <a:t>"P</a:t>
            </a:r>
            <a:r>
              <a:rPr sz="1800" spc="-20" dirty="0">
                <a:solidFill>
                  <a:srgbClr val="66CCFF"/>
                </a:solidFill>
                <a:latin typeface="Courier New"/>
                <a:cs typeface="Courier New"/>
              </a:rPr>
              <a:t>l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as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e </a:t>
            </a:r>
            <a:r>
              <a:rPr sz="1800" spc="-20" dirty="0">
                <a:solidFill>
                  <a:srgbClr val="66CCFF"/>
                </a:solidFill>
                <a:latin typeface="Courier New"/>
                <a:cs typeface="Courier New"/>
              </a:rPr>
              <a:t>e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t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er</a:t>
            </a:r>
            <a:r>
              <a:rPr sz="18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ig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its</a:t>
            </a:r>
            <a:r>
              <a:rPr sz="18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o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nl</a:t>
            </a:r>
            <a:r>
              <a:rPr sz="1800" spc="-20" dirty="0">
                <a:solidFill>
                  <a:srgbClr val="66CCFF"/>
                </a:solidFill>
                <a:latin typeface="Courier New"/>
                <a:cs typeface="Courier New"/>
              </a:rPr>
              <a:t>y</a:t>
            </a:r>
            <a:r>
              <a:rPr sz="1800" spc="-5" dirty="0">
                <a:solidFill>
                  <a:srgbClr val="66CCFF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0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4002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209" y="2318766"/>
            <a:ext cx="534924" cy="1388364"/>
          </a:xfrm>
          <a:custGeom>
            <a:avLst/>
            <a:gdLst/>
            <a:ahLst/>
            <a:cxnLst/>
            <a:rect l="l" t="t" r="r" b="b"/>
            <a:pathLst>
              <a:path w="534924" h="1388364">
                <a:moveTo>
                  <a:pt x="534924" y="1388364"/>
                </a:moveTo>
                <a:lnTo>
                  <a:pt x="491052" y="1387532"/>
                </a:lnTo>
                <a:lnTo>
                  <a:pt x="448157" y="1385081"/>
                </a:lnTo>
                <a:lnTo>
                  <a:pt x="406376" y="1381076"/>
                </a:lnTo>
                <a:lnTo>
                  <a:pt x="365847" y="1375579"/>
                </a:lnTo>
                <a:lnTo>
                  <a:pt x="326708" y="1368657"/>
                </a:lnTo>
                <a:lnTo>
                  <a:pt x="289096" y="1360373"/>
                </a:lnTo>
                <a:lnTo>
                  <a:pt x="219006" y="1339978"/>
                </a:lnTo>
                <a:lnTo>
                  <a:pt x="156676" y="1314910"/>
                </a:lnTo>
                <a:lnTo>
                  <a:pt x="103210" y="1285686"/>
                </a:lnTo>
                <a:lnTo>
                  <a:pt x="59707" y="1252820"/>
                </a:lnTo>
                <a:lnTo>
                  <a:pt x="27271" y="1216830"/>
                </a:lnTo>
                <a:lnTo>
                  <a:pt x="7001" y="1178231"/>
                </a:lnTo>
                <a:lnTo>
                  <a:pt x="0" y="1137539"/>
                </a:lnTo>
                <a:lnTo>
                  <a:pt x="0" y="250825"/>
                </a:lnTo>
                <a:lnTo>
                  <a:pt x="7001" y="210132"/>
                </a:lnTo>
                <a:lnTo>
                  <a:pt x="27271" y="171533"/>
                </a:lnTo>
                <a:lnTo>
                  <a:pt x="59707" y="135543"/>
                </a:lnTo>
                <a:lnTo>
                  <a:pt x="103210" y="102677"/>
                </a:lnTo>
                <a:lnTo>
                  <a:pt x="156676" y="73453"/>
                </a:lnTo>
                <a:lnTo>
                  <a:pt x="219006" y="48385"/>
                </a:lnTo>
                <a:lnTo>
                  <a:pt x="289096" y="27990"/>
                </a:lnTo>
                <a:lnTo>
                  <a:pt x="326708" y="19706"/>
                </a:lnTo>
                <a:lnTo>
                  <a:pt x="365847" y="12784"/>
                </a:lnTo>
                <a:lnTo>
                  <a:pt x="406376" y="7287"/>
                </a:lnTo>
                <a:lnTo>
                  <a:pt x="448157" y="3282"/>
                </a:lnTo>
                <a:lnTo>
                  <a:pt x="491052" y="831"/>
                </a:lnTo>
                <a:lnTo>
                  <a:pt x="534924" y="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79" y="2843783"/>
            <a:ext cx="646176" cy="388620"/>
          </a:xfrm>
          <a:custGeom>
            <a:avLst/>
            <a:gdLst/>
            <a:ahLst/>
            <a:cxnLst/>
            <a:rect l="l" t="t" r="r" b="b"/>
            <a:pathLst>
              <a:path w="646176" h="388620">
                <a:moveTo>
                  <a:pt x="0" y="388620"/>
                </a:moveTo>
                <a:lnTo>
                  <a:pt x="646176" y="388620"/>
                </a:lnTo>
                <a:lnTo>
                  <a:pt x="646176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79" y="2843783"/>
            <a:ext cx="646176" cy="388620"/>
          </a:xfrm>
          <a:custGeom>
            <a:avLst/>
            <a:gdLst/>
            <a:ahLst/>
            <a:cxnLst/>
            <a:rect l="l" t="t" r="r" b="b"/>
            <a:pathLst>
              <a:path w="646176" h="388620">
                <a:moveTo>
                  <a:pt x="0" y="388620"/>
                </a:moveTo>
                <a:lnTo>
                  <a:pt x="646176" y="388620"/>
                </a:lnTo>
                <a:lnTo>
                  <a:pt x="646176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3364" y="2810509"/>
            <a:ext cx="36639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CC33"/>
                </a:solidFill>
                <a:latin typeface="Arial"/>
                <a:cs typeface="Arial"/>
              </a:rPr>
              <a:t>try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1113" y="3830573"/>
            <a:ext cx="534924" cy="1461516"/>
          </a:xfrm>
          <a:custGeom>
            <a:avLst/>
            <a:gdLst/>
            <a:ahLst/>
            <a:cxnLst/>
            <a:rect l="l" t="t" r="r" b="b"/>
            <a:pathLst>
              <a:path w="534924" h="1461515">
                <a:moveTo>
                  <a:pt x="534924" y="1461516"/>
                </a:moveTo>
                <a:lnTo>
                  <a:pt x="491052" y="1460545"/>
                </a:lnTo>
                <a:lnTo>
                  <a:pt x="448157" y="1457684"/>
                </a:lnTo>
                <a:lnTo>
                  <a:pt x="406376" y="1453008"/>
                </a:lnTo>
                <a:lnTo>
                  <a:pt x="365847" y="1446592"/>
                </a:lnTo>
                <a:lnTo>
                  <a:pt x="326708" y="1438513"/>
                </a:lnTo>
                <a:lnTo>
                  <a:pt x="289096" y="1428844"/>
                </a:lnTo>
                <a:lnTo>
                  <a:pt x="219006" y="1405042"/>
                </a:lnTo>
                <a:lnTo>
                  <a:pt x="156676" y="1375791"/>
                </a:lnTo>
                <a:lnTo>
                  <a:pt x="103210" y="1341693"/>
                </a:lnTo>
                <a:lnTo>
                  <a:pt x="59707" y="1303352"/>
                </a:lnTo>
                <a:lnTo>
                  <a:pt x="27271" y="1261372"/>
                </a:lnTo>
                <a:lnTo>
                  <a:pt x="7001" y="1216356"/>
                </a:lnTo>
                <a:lnTo>
                  <a:pt x="0" y="1168908"/>
                </a:lnTo>
                <a:lnTo>
                  <a:pt x="0" y="292607"/>
                </a:lnTo>
                <a:lnTo>
                  <a:pt x="7001" y="245159"/>
                </a:lnTo>
                <a:lnTo>
                  <a:pt x="27271" y="200143"/>
                </a:lnTo>
                <a:lnTo>
                  <a:pt x="59707" y="158163"/>
                </a:lnTo>
                <a:lnTo>
                  <a:pt x="103210" y="119822"/>
                </a:lnTo>
                <a:lnTo>
                  <a:pt x="156676" y="85725"/>
                </a:lnTo>
                <a:lnTo>
                  <a:pt x="219006" y="56473"/>
                </a:lnTo>
                <a:lnTo>
                  <a:pt x="289096" y="32671"/>
                </a:lnTo>
                <a:lnTo>
                  <a:pt x="326708" y="23002"/>
                </a:lnTo>
                <a:lnTo>
                  <a:pt x="365847" y="14923"/>
                </a:lnTo>
                <a:lnTo>
                  <a:pt x="406376" y="8507"/>
                </a:lnTo>
                <a:lnTo>
                  <a:pt x="448157" y="3831"/>
                </a:lnTo>
                <a:lnTo>
                  <a:pt x="491052" y="970"/>
                </a:lnTo>
                <a:lnTo>
                  <a:pt x="534924" y="0"/>
                </a:lnTo>
              </a:path>
            </a:pathLst>
          </a:custGeom>
          <a:ln w="38100">
            <a:solidFill>
              <a:srgbClr val="A400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728" y="4303776"/>
            <a:ext cx="751332" cy="350519"/>
          </a:xfrm>
          <a:custGeom>
            <a:avLst/>
            <a:gdLst/>
            <a:ahLst/>
            <a:cxnLst/>
            <a:rect l="l" t="t" r="r" b="b"/>
            <a:pathLst>
              <a:path w="751332" h="350520">
                <a:moveTo>
                  <a:pt x="0" y="350519"/>
                </a:moveTo>
                <a:lnTo>
                  <a:pt x="751332" y="350519"/>
                </a:lnTo>
                <a:lnTo>
                  <a:pt x="751332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728" y="4303776"/>
            <a:ext cx="751332" cy="350519"/>
          </a:xfrm>
          <a:custGeom>
            <a:avLst/>
            <a:gdLst/>
            <a:ahLst/>
            <a:cxnLst/>
            <a:rect l="l" t="t" r="r" b="b"/>
            <a:pathLst>
              <a:path w="751332" h="350520">
                <a:moveTo>
                  <a:pt x="0" y="350519"/>
                </a:moveTo>
                <a:lnTo>
                  <a:pt x="751332" y="350519"/>
                </a:lnTo>
                <a:lnTo>
                  <a:pt x="751332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439" y="4277867"/>
            <a:ext cx="75438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A40020"/>
                </a:solidFill>
                <a:latin typeface="Arial"/>
                <a:cs typeface="Arial"/>
              </a:rPr>
              <a:t>catch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899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finally 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154"/>
            <a:ext cx="7613650" cy="2569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0604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100" dirty="0">
                <a:latin typeface="Bahnschrift Light SemiCondensed"/>
                <a:cs typeface="Bahnschrift Light SemiCondensed"/>
              </a:rPr>
              <a:t>The</a:t>
            </a:r>
            <a:r>
              <a:rPr sz="3200" spc="35" dirty="0">
                <a:latin typeface="Bahnschrift Light SemiCondensed"/>
                <a:cs typeface="Bahnschrift Light SemiCondensed"/>
              </a:rPr>
              <a:t>r</a:t>
            </a:r>
            <a:r>
              <a:rPr sz="3200" spc="100" dirty="0">
                <a:latin typeface="Bahnschrift Light SemiCondensed"/>
                <a:cs typeface="Bahnschrift Light SemiCondensed"/>
              </a:rPr>
              <a:t>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-30" dirty="0">
                <a:latin typeface="Bahnschrift Light SemiCondensed"/>
                <a:cs typeface="Bahnschrift Light SemiCondensed"/>
              </a:rPr>
              <a:t>a</a:t>
            </a:r>
            <a:r>
              <a:rPr sz="3200" spc="-65" dirty="0">
                <a:latin typeface="Bahnschrift Light SemiCondensed"/>
                <a:cs typeface="Bahnschrift Light SemiCondensed"/>
              </a:rPr>
              <a:t>r</a:t>
            </a:r>
            <a:r>
              <a:rPr sz="3200" spc="100" dirty="0">
                <a:latin typeface="Bahnschrift Light SemiCondensed"/>
                <a:cs typeface="Bahnschrift Light SemiCondensed"/>
              </a:rPr>
              <a:t>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-100" dirty="0">
                <a:latin typeface="Bahnschrift Light SemiCondensed"/>
                <a:cs typeface="Bahnschrift Light SemiCondensed"/>
              </a:rPr>
              <a:t>s</a:t>
            </a:r>
            <a:r>
              <a:rPr sz="3200" spc="-65" dirty="0">
                <a:latin typeface="Bahnschrift Light SemiCondensed"/>
                <a:cs typeface="Bahnschrift Light SemiCondensed"/>
              </a:rPr>
              <a:t>i</a:t>
            </a:r>
            <a:r>
              <a:rPr sz="3200" spc="85" dirty="0">
                <a:latin typeface="Bahnschrift Light SemiCondensed"/>
                <a:cs typeface="Bahnschrift Light SemiCondensed"/>
              </a:rPr>
              <a:t>tu</a:t>
            </a:r>
            <a:r>
              <a:rPr sz="3200" spc="75" dirty="0">
                <a:latin typeface="Bahnschrift Light SemiCondensed"/>
                <a:cs typeface="Bahnschrift Light SemiCondensed"/>
              </a:rPr>
              <a:t>at</a:t>
            </a:r>
            <a:r>
              <a:rPr sz="3200" spc="45" dirty="0">
                <a:latin typeface="Bahnschrift Light SemiCondensed"/>
                <a:cs typeface="Bahnschrift Light SemiCondensed"/>
              </a:rPr>
              <a:t>i</a:t>
            </a:r>
            <a:r>
              <a:rPr sz="3200" spc="55" dirty="0">
                <a:latin typeface="Bahnschrift Light SemiCondensed"/>
                <a:cs typeface="Bahnschrift Light SemiCondensed"/>
              </a:rPr>
              <a:t>ons</a:t>
            </a:r>
            <a:r>
              <a:rPr sz="3200" spc="235" dirty="0">
                <a:latin typeface="Bahnschrift Light SemiCondensed"/>
                <a:cs typeface="Bahnschrift Light SemiCondensed"/>
              </a:rPr>
              <a:t> </a:t>
            </a:r>
            <a:r>
              <a:rPr sz="3200" spc="65" dirty="0">
                <a:latin typeface="Bahnschrift Light SemiCondensed"/>
                <a:cs typeface="Bahnschrift Light SemiCondensed"/>
              </a:rPr>
              <a:t>whe</a:t>
            </a:r>
            <a:r>
              <a:rPr sz="3200" spc="5" dirty="0">
                <a:latin typeface="Bahnschrift Light SemiCondensed"/>
                <a:cs typeface="Bahnschrift Light SemiCondensed"/>
              </a:rPr>
              <a:t>r</a:t>
            </a:r>
            <a:r>
              <a:rPr sz="3200" spc="100" dirty="0">
                <a:latin typeface="Bahnschrift Light SemiCondensed"/>
                <a:cs typeface="Bahnschrift Light SemiCondensed"/>
              </a:rPr>
              <a:t>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100" dirty="0">
                <a:latin typeface="Bahnschrift Light SemiCondensed"/>
                <a:cs typeface="Bahnschrift Light SemiCondensed"/>
              </a:rPr>
              <a:t>we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120" dirty="0">
                <a:latin typeface="Bahnschrift Light SemiCondensed"/>
                <a:cs typeface="Bahnschrift Light SemiCondensed"/>
              </a:rPr>
              <a:t>need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80" dirty="0">
                <a:latin typeface="Bahnschrift Light SemiCondensed"/>
                <a:cs typeface="Bahnschrift Light SemiCondensed"/>
              </a:rPr>
              <a:t>t</a:t>
            </a:r>
            <a:r>
              <a:rPr sz="3200" spc="204" dirty="0">
                <a:latin typeface="Bahnschrift Light SemiCondensed"/>
                <a:cs typeface="Bahnschrift Light SemiCondensed"/>
              </a:rPr>
              <a:t>o</a:t>
            </a:r>
            <a:r>
              <a:rPr sz="3200" spc="220" dirty="0">
                <a:latin typeface="Bahnschrift Light SemiCondensed"/>
                <a:cs typeface="Bahnschrift Light SemiCondensed"/>
              </a:rPr>
              <a:t> </a:t>
            </a:r>
            <a:r>
              <a:rPr sz="3200" spc="85" dirty="0">
                <a:latin typeface="Bahnschrift Light SemiCondensed"/>
                <a:cs typeface="Bahnschrift Light SemiCondensed"/>
              </a:rPr>
              <a:t>t</a:t>
            </a:r>
            <a:r>
              <a:rPr sz="3200" spc="30" dirty="0">
                <a:latin typeface="Bahnschrift Light SemiCondensed"/>
                <a:cs typeface="Bahnschrift Light SemiCondensed"/>
              </a:rPr>
              <a:t>a</a:t>
            </a:r>
            <a:r>
              <a:rPr sz="3200" spc="-160" dirty="0">
                <a:latin typeface="Bahnschrift Light SemiCondensed"/>
                <a:cs typeface="Bahnschrift Light SemiCondensed"/>
              </a:rPr>
              <a:t>k</a:t>
            </a:r>
            <a:r>
              <a:rPr sz="3200" spc="100" dirty="0">
                <a:latin typeface="Bahnschrift Light SemiCondensed"/>
                <a:cs typeface="Bahnschrift Light SemiCondensed"/>
              </a:rPr>
              <a:t>e</a:t>
            </a:r>
            <a:r>
              <a:rPr sz="3200" spc="35" dirty="0">
                <a:latin typeface="Bahnschrift Light SemiCondensed"/>
                <a:cs typeface="Bahnschrift Light SemiCondensed"/>
              </a:rPr>
              <a:t> </a:t>
            </a:r>
            <a:r>
              <a:rPr sz="3200" spc="25" dirty="0">
                <a:latin typeface="Bahnschrift Light SemiCondensed"/>
                <a:cs typeface="Bahnschrift Light SemiCondensed"/>
              </a:rPr>
              <a:t>cer</a:t>
            </a:r>
            <a:r>
              <a:rPr sz="3200" spc="-25" dirty="0">
                <a:latin typeface="Bahnschrift Light SemiCondensed"/>
                <a:cs typeface="Bahnschrift Light SemiCondensed"/>
              </a:rPr>
              <a:t>t</a:t>
            </a:r>
            <a:r>
              <a:rPr sz="3200" spc="50" dirty="0">
                <a:latin typeface="Bahnschrift Light SemiCondensed"/>
                <a:cs typeface="Bahnschrift Light SemiCondensed"/>
              </a:rPr>
              <a:t>ain</a:t>
            </a:r>
            <a:r>
              <a:rPr sz="3200" spc="204" dirty="0">
                <a:latin typeface="Bahnschrift Light SemiCondensed"/>
                <a:cs typeface="Bahnschrift Light SemiCondensed"/>
              </a:rPr>
              <a:t> </a:t>
            </a:r>
            <a:r>
              <a:rPr sz="3200" spc="35" dirty="0">
                <a:latin typeface="Bahnschrift Light SemiCondensed"/>
                <a:cs typeface="Bahnschrift Light SemiCondensed"/>
              </a:rPr>
              <a:t>actions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-114" dirty="0">
                <a:latin typeface="Bahnschrift Light SemiCondensed"/>
                <a:cs typeface="Bahnschrift Light SemiCondensed"/>
              </a:rPr>
              <a:t>r</a:t>
            </a:r>
            <a:r>
              <a:rPr sz="3200" spc="40" dirty="0">
                <a:latin typeface="Bahnschrift Light SemiCondensed"/>
                <a:cs typeface="Bahnschrift Light SemiCondensed"/>
              </a:rPr>
              <a:t>e</a:t>
            </a:r>
            <a:r>
              <a:rPr sz="3200" spc="-15" dirty="0">
                <a:latin typeface="Bahnschrift Light SemiCondensed"/>
                <a:cs typeface="Bahnschrift Light SemiCondensed"/>
              </a:rPr>
              <a:t>g</a:t>
            </a:r>
            <a:r>
              <a:rPr sz="3200" spc="-30" dirty="0">
                <a:latin typeface="Bahnschrift Light SemiCondensed"/>
                <a:cs typeface="Bahnschrift Light SemiCondensed"/>
              </a:rPr>
              <a:t>a</a:t>
            </a:r>
            <a:r>
              <a:rPr sz="3200" spc="-75" dirty="0">
                <a:latin typeface="Bahnschrift Light SemiCondensed"/>
                <a:cs typeface="Bahnschrift Light SemiCondensed"/>
              </a:rPr>
              <a:t>r</a:t>
            </a:r>
            <a:r>
              <a:rPr sz="3200" spc="0" dirty="0">
                <a:latin typeface="Bahnschrift Light SemiCondensed"/>
                <a:cs typeface="Bahnschrift Light SemiCondensed"/>
              </a:rPr>
              <a:t>dle</a:t>
            </a:r>
            <a:r>
              <a:rPr sz="3200" spc="-15" dirty="0">
                <a:latin typeface="Bahnschrift Light SemiCondensed"/>
                <a:cs typeface="Bahnschrift Light SemiCondensed"/>
              </a:rPr>
              <a:t>s</a:t>
            </a:r>
            <a:r>
              <a:rPr sz="3200" spc="-155" dirty="0">
                <a:latin typeface="Bahnschrift Light SemiCondensed"/>
                <a:cs typeface="Bahnschrift Light SemiCondensed"/>
              </a:rPr>
              <a:t>s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130" dirty="0">
                <a:latin typeface="Bahnschrift Light SemiCondensed"/>
                <a:cs typeface="Bahnschrift Light SemiCondensed"/>
              </a:rPr>
              <a:t>of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125" dirty="0">
                <a:latin typeface="Bahnschrift Light SemiCondensed"/>
                <a:cs typeface="Bahnschrift Light SemiCondensed"/>
              </a:rPr>
              <a:t>wh</a:t>
            </a:r>
            <a:r>
              <a:rPr sz="3200" spc="80" dirty="0">
                <a:latin typeface="Bahnschrift Light SemiCondensed"/>
                <a:cs typeface="Bahnschrift Light SemiCondensed"/>
              </a:rPr>
              <a:t>e</a:t>
            </a:r>
            <a:r>
              <a:rPr sz="3200" spc="60" dirty="0">
                <a:latin typeface="Bahnschrift Light SemiCondensed"/>
                <a:cs typeface="Bahnschrift Light SemiCondensed"/>
              </a:rPr>
              <a:t>ther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60" dirty="0">
                <a:latin typeface="Bahnschrift Light SemiCondensed"/>
                <a:cs typeface="Bahnschrift Light SemiCondensed"/>
              </a:rPr>
              <a:t>an</a:t>
            </a:r>
            <a:r>
              <a:rPr sz="3200" spc="20" dirty="0">
                <a:latin typeface="Bahnschrift Light SemiCondensed"/>
                <a:cs typeface="Bahnschrift Light SemiCondensed"/>
              </a:rPr>
              <a:t> </a:t>
            </a:r>
            <a:r>
              <a:rPr sz="3200" spc="50" dirty="0">
                <a:latin typeface="Bahnschrift Light SemiCondensed"/>
                <a:cs typeface="Bahnschrift Light SemiCondensed"/>
              </a:rPr>
              <a:t>e</a:t>
            </a:r>
            <a:r>
              <a:rPr sz="3200" spc="-145" dirty="0">
                <a:latin typeface="Bahnschrift Light SemiCondensed"/>
                <a:cs typeface="Bahnschrift Light SemiCondensed"/>
              </a:rPr>
              <a:t>x</a:t>
            </a:r>
            <a:r>
              <a:rPr sz="3200" spc="70" dirty="0">
                <a:latin typeface="Bahnschrift Light SemiCondensed"/>
                <a:cs typeface="Bahnschrift Light SemiCondensed"/>
              </a:rPr>
              <a:t>ce</a:t>
            </a:r>
            <a:r>
              <a:rPr sz="3200" spc="55" dirty="0">
                <a:latin typeface="Bahnschrift Light SemiCondensed"/>
                <a:cs typeface="Bahnschrift Light SemiCondensed"/>
              </a:rPr>
              <a:t>p</a:t>
            </a:r>
            <a:r>
              <a:rPr sz="3200" spc="75" dirty="0">
                <a:latin typeface="Bahnschrift Light SemiCondensed"/>
                <a:cs typeface="Bahnschrift Light SemiCondensed"/>
              </a:rPr>
              <a:t>t</a:t>
            </a:r>
            <a:r>
              <a:rPr sz="3200" spc="40" dirty="0">
                <a:latin typeface="Bahnschrift Light SemiCondensed"/>
                <a:cs typeface="Bahnschrift Light SemiCondensed"/>
              </a:rPr>
              <a:t>i</a:t>
            </a:r>
            <a:r>
              <a:rPr sz="3200" spc="165" dirty="0">
                <a:latin typeface="Bahnschrift Light SemiCondensed"/>
                <a:cs typeface="Bahnschrift Light SemiCondensed"/>
              </a:rPr>
              <a:t>on</a:t>
            </a:r>
            <a:r>
              <a:rPr sz="3200" spc="210" dirty="0">
                <a:latin typeface="Bahnschrift Light SemiCondensed"/>
                <a:cs typeface="Bahnschrift Light SemiCondensed"/>
              </a:rPr>
              <a:t> </a:t>
            </a:r>
            <a:r>
              <a:rPr sz="3200" spc="-5" dirty="0">
                <a:latin typeface="Bahnschrift Light SemiCondensed"/>
                <a:cs typeface="Bahnschrift Light SemiCondensed"/>
              </a:rPr>
              <a:t>i</a:t>
            </a:r>
            <a:r>
              <a:rPr sz="3200" spc="-155" dirty="0">
                <a:latin typeface="Bahnschrift Light SemiCondensed"/>
                <a:cs typeface="Bahnschrift Light SemiCondensed"/>
              </a:rPr>
              <a:t>s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60" dirty="0">
                <a:latin typeface="Bahnschrift Light SemiCondensed"/>
                <a:cs typeface="Bahnschrift Light SemiCondensed"/>
              </a:rPr>
              <a:t>th</a:t>
            </a:r>
            <a:r>
              <a:rPr sz="3200" spc="-5" dirty="0">
                <a:latin typeface="Bahnschrift Light SemiCondensed"/>
                <a:cs typeface="Bahnschrift Light SemiCondensed"/>
              </a:rPr>
              <a:t>r</a:t>
            </a:r>
            <a:r>
              <a:rPr sz="3200" spc="190" dirty="0">
                <a:latin typeface="Bahnschrift Light SemiCondensed"/>
                <a:cs typeface="Bahnschrift Light SemiCondensed"/>
              </a:rPr>
              <a:t>o</a:t>
            </a:r>
            <a:r>
              <a:rPr sz="3200" spc="125" dirty="0">
                <a:latin typeface="Bahnschrift Light SemiCondensed"/>
                <a:cs typeface="Bahnschrift Light SemiCondensed"/>
              </a:rPr>
              <a:t>wn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65" dirty="0">
                <a:latin typeface="Bahnschrift Light SemiCondensed"/>
                <a:cs typeface="Bahnschrift Light SemiCondensed"/>
              </a:rPr>
              <a:t>or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160" dirty="0">
                <a:latin typeface="Bahnschrift Light SemiCondensed"/>
                <a:cs typeface="Bahnschrift Light SemiCondensed"/>
              </a:rPr>
              <a:t>not.</a:t>
            </a:r>
            <a:endParaRPr sz="3200">
              <a:latin typeface="Bahnschrift Light SemiCondensed"/>
              <a:cs typeface="Bahnschrift Light SemiCondensed"/>
            </a:endParaRPr>
          </a:p>
          <a:p>
            <a:pPr>
              <a:lnSpc>
                <a:spcPts val="750"/>
              </a:lnSpc>
              <a:spcBef>
                <a:spcPts val="19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470" dirty="0">
                <a:latin typeface="Bahnschrift Light SemiCondensed"/>
                <a:cs typeface="Bahnschrift Light SemiCondensed"/>
              </a:rPr>
              <a:t>W</a:t>
            </a:r>
            <a:r>
              <a:rPr sz="3200" spc="100" dirty="0">
                <a:latin typeface="Bahnschrift Light SemiCondensed"/>
                <a:cs typeface="Bahnschrift Light SemiCondensed"/>
              </a:rPr>
              <a:t>e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25" dirty="0">
                <a:latin typeface="Bahnschrift Light SemiCondensed"/>
                <a:cs typeface="Bahnschrift Light SemiCondensed"/>
              </a:rPr>
              <a:t>place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-195" dirty="0">
                <a:latin typeface="Bahnschrift Light SemiCondensed"/>
                <a:cs typeface="Bahnschrift Light SemiCondensed"/>
              </a:rPr>
              <a:t>s</a:t>
            </a:r>
            <a:r>
              <a:rPr sz="3200" spc="85" dirty="0">
                <a:latin typeface="Bahnschrift Light SemiCondensed"/>
                <a:cs typeface="Bahnschrift Light SemiCondensed"/>
              </a:rPr>
              <a:t>t</a:t>
            </a:r>
            <a:r>
              <a:rPr sz="3200" spc="5" dirty="0">
                <a:latin typeface="Bahnschrift Light SemiCondensed"/>
                <a:cs typeface="Bahnschrift Light SemiCondensed"/>
              </a:rPr>
              <a:t>a</a:t>
            </a:r>
            <a:r>
              <a:rPr sz="3200" spc="85" dirty="0">
                <a:latin typeface="Bahnschrift Light SemiCondensed"/>
                <a:cs typeface="Bahnschrift Light SemiCondensed"/>
              </a:rPr>
              <a:t>t</a:t>
            </a:r>
            <a:r>
              <a:rPr sz="3200" spc="120" dirty="0">
                <a:latin typeface="Bahnschrift Light SemiCondensed"/>
                <a:cs typeface="Bahnschrift Light SemiCondensed"/>
              </a:rPr>
              <a:t>eme</a:t>
            </a:r>
            <a:r>
              <a:rPr sz="3200" spc="75" dirty="0">
                <a:latin typeface="Bahnschrift Light SemiCondensed"/>
                <a:cs typeface="Bahnschrift Light SemiCondensed"/>
              </a:rPr>
              <a:t>n</a:t>
            </a:r>
            <a:r>
              <a:rPr sz="3200" spc="-15" dirty="0">
                <a:latin typeface="Bahnschrift Light SemiCondensed"/>
                <a:cs typeface="Bahnschrift Light SemiCondensed"/>
              </a:rPr>
              <a:t>ts</a:t>
            </a:r>
            <a:r>
              <a:rPr sz="3200" spc="204" dirty="0">
                <a:latin typeface="Bahnschrift Light SemiCondensed"/>
                <a:cs typeface="Bahnschrift Light SemiCondensed"/>
              </a:rPr>
              <a:t> </a:t>
            </a:r>
            <a:r>
              <a:rPr sz="3200" spc="85" dirty="0">
                <a:latin typeface="Bahnschrift Light SemiCondensed"/>
                <a:cs typeface="Bahnschrift Light SemiCondensed"/>
              </a:rPr>
              <a:t>th</a:t>
            </a:r>
            <a:r>
              <a:rPr sz="3200" spc="80" dirty="0">
                <a:latin typeface="Bahnschrift Light SemiCondensed"/>
                <a:cs typeface="Bahnschrift Light SemiCondensed"/>
              </a:rPr>
              <a:t>a</a:t>
            </a:r>
            <a:r>
              <a:rPr sz="3200" spc="130" dirty="0">
                <a:latin typeface="Bahnschrift Light SemiCondensed"/>
                <a:cs typeface="Bahnschrift Light SemiCondensed"/>
              </a:rPr>
              <a:t>t</a:t>
            </a:r>
            <a:r>
              <a:rPr sz="3200" spc="225" dirty="0">
                <a:latin typeface="Bahnschrift Light SemiCondensed"/>
                <a:cs typeface="Bahnschrift Light SemiCondensed"/>
              </a:rPr>
              <a:t> </a:t>
            </a:r>
            <a:r>
              <a:rPr sz="3200" spc="55" dirty="0">
                <a:latin typeface="Bahnschrift Light SemiCondensed"/>
                <a:cs typeface="Bahnschrift Light SemiCondensed"/>
              </a:rPr>
              <a:t>mu</a:t>
            </a:r>
            <a:r>
              <a:rPr sz="3200" spc="-10" dirty="0">
                <a:latin typeface="Bahnschrift Light SemiCondensed"/>
                <a:cs typeface="Bahnschrift Light SemiCondensed"/>
              </a:rPr>
              <a:t>s</a:t>
            </a:r>
            <a:r>
              <a:rPr sz="3200" spc="130" dirty="0">
                <a:latin typeface="Bahnschrift Light SemiCondensed"/>
                <a:cs typeface="Bahnschrift Light SemiCondensed"/>
              </a:rPr>
              <a:t>t</a:t>
            </a:r>
            <a:r>
              <a:rPr sz="3200" spc="225" dirty="0">
                <a:latin typeface="Bahnschrift Light SemiCondensed"/>
                <a:cs typeface="Bahnschrift Light SemiCondensed"/>
              </a:rPr>
              <a:t> </a:t>
            </a:r>
            <a:r>
              <a:rPr sz="3200" spc="130" dirty="0">
                <a:latin typeface="Bahnschrift Light SemiCondensed"/>
                <a:cs typeface="Bahnschrift Light SemiCondensed"/>
              </a:rPr>
              <a:t>be</a:t>
            </a:r>
            <a:r>
              <a:rPr sz="3200" spc="215" dirty="0">
                <a:latin typeface="Bahnschrift Light SemiCondensed"/>
                <a:cs typeface="Bahnschrift Light SemiCondensed"/>
              </a:rPr>
              <a:t> </a:t>
            </a:r>
            <a:r>
              <a:rPr sz="3200" spc="55" dirty="0">
                <a:latin typeface="Bahnschrift Light SemiCondensed"/>
                <a:cs typeface="Bahnschrift Light SemiCondensed"/>
              </a:rPr>
              <a:t>e</a:t>
            </a:r>
            <a:r>
              <a:rPr sz="3200" spc="-160" dirty="0">
                <a:latin typeface="Bahnschrift Light SemiCondensed"/>
                <a:cs typeface="Bahnschrift Light SemiCondensed"/>
              </a:rPr>
              <a:t>x</a:t>
            </a:r>
            <a:r>
              <a:rPr sz="3200" spc="85" dirty="0">
                <a:latin typeface="Bahnschrift Light SemiCondensed"/>
                <a:cs typeface="Bahnschrift Light SemiCondensed"/>
              </a:rPr>
              <a:t>ecu</a:t>
            </a:r>
            <a:r>
              <a:rPr sz="3200" spc="10" dirty="0">
                <a:latin typeface="Bahnschrift Light SemiCondensed"/>
                <a:cs typeface="Bahnschrift Light SemiCondensed"/>
              </a:rPr>
              <a:t>t</a:t>
            </a:r>
            <a:r>
              <a:rPr sz="3200" spc="130" dirty="0">
                <a:latin typeface="Bahnschrift Light SemiCondensed"/>
                <a:cs typeface="Bahnschrift Light SemiCondensed"/>
              </a:rPr>
              <a:t>ed</a:t>
            </a:r>
            <a:endParaRPr sz="3200">
              <a:latin typeface="Bahnschrift Light SemiCondensed"/>
              <a:cs typeface="Bahnschrift Light SemiCondensed"/>
            </a:endParaRPr>
          </a:p>
          <a:p>
            <a:pPr marL="355600">
              <a:lnSpc>
                <a:spcPct val="100000"/>
              </a:lnSpc>
            </a:pPr>
            <a:r>
              <a:rPr sz="3200" spc="-114" dirty="0">
                <a:latin typeface="Bahnschrift Light SemiCondensed"/>
                <a:cs typeface="Bahnschrift Light SemiCondensed"/>
              </a:rPr>
              <a:t>r</a:t>
            </a:r>
            <a:r>
              <a:rPr sz="3200" spc="40" dirty="0">
                <a:latin typeface="Bahnschrift Light SemiCondensed"/>
                <a:cs typeface="Bahnschrift Light SemiCondensed"/>
              </a:rPr>
              <a:t>e</a:t>
            </a:r>
            <a:r>
              <a:rPr sz="3200" spc="-15" dirty="0">
                <a:latin typeface="Bahnschrift Light SemiCondensed"/>
                <a:cs typeface="Bahnschrift Light SemiCondensed"/>
              </a:rPr>
              <a:t>g</a:t>
            </a:r>
            <a:r>
              <a:rPr sz="3200" spc="-30" dirty="0">
                <a:latin typeface="Bahnschrift Light SemiCondensed"/>
                <a:cs typeface="Bahnschrift Light SemiCondensed"/>
              </a:rPr>
              <a:t>a</a:t>
            </a:r>
            <a:r>
              <a:rPr sz="3200" spc="-80" dirty="0">
                <a:latin typeface="Bahnschrift Light SemiCondensed"/>
                <a:cs typeface="Bahnschrift Light SemiCondensed"/>
              </a:rPr>
              <a:t>r</a:t>
            </a:r>
            <a:r>
              <a:rPr sz="3200" spc="55" dirty="0">
                <a:latin typeface="Bahnschrift Light SemiCondensed"/>
                <a:cs typeface="Bahnschrift Light SemiCondensed"/>
              </a:rPr>
              <a:t>dl</a:t>
            </a:r>
            <a:r>
              <a:rPr sz="3200" spc="60" dirty="0">
                <a:latin typeface="Bahnschrift Light SemiCondensed"/>
                <a:cs typeface="Bahnschrift Light SemiCondensed"/>
              </a:rPr>
              <a:t>e</a:t>
            </a:r>
            <a:r>
              <a:rPr sz="3200" spc="-155" dirty="0">
                <a:latin typeface="Bahnschrift Light SemiCondensed"/>
                <a:cs typeface="Bahnschrift Light SemiCondensed"/>
              </a:rPr>
              <a:t>ss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130" dirty="0">
                <a:latin typeface="Bahnschrift Light SemiCondensed"/>
                <a:cs typeface="Bahnschrift Light SemiCondensed"/>
              </a:rPr>
              <a:t>of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50" dirty="0">
                <a:latin typeface="Bahnschrift Light SemiCondensed"/>
                <a:cs typeface="Bahnschrift Light SemiCondensed"/>
              </a:rPr>
              <a:t>e</a:t>
            </a:r>
            <a:r>
              <a:rPr sz="3200" spc="-145" dirty="0">
                <a:latin typeface="Bahnschrift Light SemiCondensed"/>
                <a:cs typeface="Bahnschrift Light SemiCondensed"/>
              </a:rPr>
              <a:t>x</a:t>
            </a:r>
            <a:r>
              <a:rPr sz="3200" spc="70" dirty="0">
                <a:latin typeface="Bahnschrift Light SemiCondensed"/>
                <a:cs typeface="Bahnschrift Light SemiCondensed"/>
              </a:rPr>
              <a:t>ce</a:t>
            </a:r>
            <a:r>
              <a:rPr sz="3200" spc="55" dirty="0">
                <a:latin typeface="Bahnschrift Light SemiCondensed"/>
                <a:cs typeface="Bahnschrift Light SemiCondensed"/>
              </a:rPr>
              <a:t>p</a:t>
            </a:r>
            <a:r>
              <a:rPr sz="3200" spc="75" dirty="0">
                <a:latin typeface="Bahnschrift Light SemiCondensed"/>
                <a:cs typeface="Bahnschrift Light SemiCondensed"/>
              </a:rPr>
              <a:t>t</a:t>
            </a:r>
            <a:r>
              <a:rPr sz="3200" spc="40" dirty="0">
                <a:latin typeface="Bahnschrift Light SemiCondensed"/>
                <a:cs typeface="Bahnschrift Light SemiCondensed"/>
              </a:rPr>
              <a:t>i</a:t>
            </a:r>
            <a:r>
              <a:rPr sz="3200" spc="55" dirty="0">
                <a:latin typeface="Bahnschrift Light SemiCondensed"/>
                <a:cs typeface="Bahnschrift Light SemiCondensed"/>
              </a:rPr>
              <a:t>ons</a:t>
            </a:r>
            <a:r>
              <a:rPr sz="3200" spc="200" dirty="0">
                <a:latin typeface="Bahnschrift Light SemiCondensed"/>
                <a:cs typeface="Bahnschrift Light SemiCondensed"/>
              </a:rPr>
              <a:t> </a:t>
            </a:r>
            <a:r>
              <a:rPr sz="3200" spc="65" dirty="0">
                <a:latin typeface="Bahnschrift Light SemiCondensed"/>
                <a:cs typeface="Bahnschrift Light SemiCondensed"/>
              </a:rPr>
              <a:t>in</a:t>
            </a:r>
            <a:r>
              <a:rPr sz="3200" spc="220" dirty="0">
                <a:latin typeface="Bahnschrift Light SemiCondensed"/>
                <a:cs typeface="Bahnschrift Light SemiCondensed"/>
              </a:rPr>
              <a:t> </a:t>
            </a:r>
            <a:r>
              <a:rPr sz="3200" spc="114" dirty="0">
                <a:latin typeface="Bahnschrift Light SemiCondensed"/>
                <a:cs typeface="Bahnschrift Light SemiCondensed"/>
              </a:rPr>
              <a:t>the</a:t>
            </a:r>
            <a:r>
              <a:rPr sz="3200" spc="220" dirty="0">
                <a:latin typeface="Bahnschrift Light SemiCondensed"/>
                <a:cs typeface="Bahnschrift Light SemiCondensed"/>
              </a:rPr>
              <a:t> </a:t>
            </a:r>
            <a:r>
              <a:rPr sz="3200" spc="4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f</a:t>
            </a:r>
            <a:r>
              <a:rPr sz="3200" spc="20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i</a:t>
            </a:r>
            <a:r>
              <a:rPr sz="3200" spc="-1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nal</a:t>
            </a:r>
            <a:r>
              <a:rPr sz="3200" spc="-2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l</a:t>
            </a:r>
            <a:r>
              <a:rPr sz="3200" spc="6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y</a:t>
            </a:r>
            <a:r>
              <a:rPr sz="3200" spc="235" dirty="0">
                <a:solidFill>
                  <a:srgbClr val="006FC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3200" spc="35" dirty="0">
                <a:latin typeface="Bahnschrift Light SemiCondensed"/>
                <a:cs typeface="Bahnschrift Light SemiCondensed"/>
              </a:rPr>
              <a:t>bloc</a:t>
            </a:r>
            <a:r>
              <a:rPr sz="3200" spc="25" dirty="0">
                <a:latin typeface="Bahnschrift Light SemiCondensed"/>
                <a:cs typeface="Bahnschrift Light SemiCondensed"/>
              </a:rPr>
              <a:t>k</a:t>
            </a:r>
            <a:r>
              <a:rPr sz="3200" spc="190" dirty="0">
                <a:latin typeface="Bahnschrift Light SemiCondensed"/>
                <a:cs typeface="Bahnschrift Light SemiCondensed"/>
              </a:rPr>
              <a:t>.</a:t>
            </a:r>
            <a:endParaRPr sz="3200">
              <a:latin typeface="Bahnschrift Light SemiCondensed"/>
              <a:cs typeface="Bahnschrift Light Semi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46456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0" t="16095" r="44760" b="27777"/>
          <a:stretch/>
        </p:blipFill>
        <p:spPr bwMode="auto">
          <a:xfrm>
            <a:off x="562315" y="1822938"/>
            <a:ext cx="3540369" cy="38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35"/>
          <p:cNvSpPr txBox="1"/>
          <p:nvPr/>
        </p:nvSpPr>
        <p:spPr>
          <a:xfrm>
            <a:off x="4596478" y="1612073"/>
            <a:ext cx="39600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spc="-100" dirty="0">
                <a:latin typeface="Trebuchet MS"/>
                <a:cs typeface="Trebuchet MS"/>
              </a:rPr>
              <a:t>Output :</a:t>
            </a:r>
          </a:p>
          <a:p>
            <a:r>
              <a:rPr lang="en-US" altLang="ko-KR" sz="2800" dirty="0"/>
              <a:t> 0 != 3</a:t>
            </a:r>
          </a:p>
          <a:p>
            <a:r>
              <a:rPr lang="en-US" altLang="ko-KR" sz="2800" dirty="0"/>
              <a:t> 1 != 3</a:t>
            </a:r>
          </a:p>
          <a:p>
            <a:r>
              <a:rPr lang="en-US" altLang="ko-KR" sz="2800" dirty="0"/>
              <a:t> 2 != 3</a:t>
            </a:r>
          </a:p>
          <a:p>
            <a:r>
              <a:rPr lang="en-US" altLang="ko-KR" sz="2800" dirty="0"/>
              <a:t> 3 == 3</a:t>
            </a:r>
          </a:p>
          <a:p>
            <a:r>
              <a:rPr lang="en-US" altLang="ko-KR" sz="2800" dirty="0"/>
              <a:t> a()</a:t>
            </a:r>
            <a:r>
              <a:rPr lang="ko-KR" altLang="en-US" sz="2800" dirty="0"/>
              <a:t>에서 </a:t>
            </a:r>
            <a:r>
              <a:rPr lang="en-US" altLang="ko-KR" sz="2800" dirty="0"/>
              <a:t>3</a:t>
            </a:r>
            <a:r>
              <a:rPr lang="ko-KR" altLang="en-US" sz="2800" dirty="0"/>
              <a:t>을 찾았습니다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 try-catch </a:t>
            </a:r>
            <a:r>
              <a:rPr lang="ko-KR" altLang="en-US" sz="2800" dirty="0"/>
              <a:t>종료</a:t>
            </a:r>
            <a:r>
              <a:rPr lang="en-US" altLang="ko-KR" sz="2800" dirty="0"/>
              <a:t>!</a:t>
            </a:r>
          </a:p>
          <a:p>
            <a:r>
              <a:rPr lang="en-US" altLang="ko-KR" sz="2800" dirty="0"/>
              <a:t> finally</a:t>
            </a:r>
            <a:endParaRPr lang="en-US" sz="2800" spc="-1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FAA2E-0DDD-4E8C-A9F1-EEF05FF65D12}"/>
              </a:ext>
            </a:extLst>
          </p:cNvPr>
          <p:cNvSpPr txBox="1"/>
          <p:nvPr/>
        </p:nvSpPr>
        <p:spPr>
          <a:xfrm>
            <a:off x="8556478" y="2209800"/>
            <a:ext cx="211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구조를 이해하는 좋은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498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Exception 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9283"/>
            <a:ext cx="7966075" cy="3255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ts val="302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160" dirty="0">
                <a:latin typeface="Bahnschrift Light SemiCondensed"/>
                <a:cs typeface="Bahnschrift Light SemiCondensed"/>
              </a:rPr>
              <a:t>N</a:t>
            </a:r>
            <a:r>
              <a:rPr sz="2800" spc="120" dirty="0">
                <a:latin typeface="Bahnschrift Light SemiCondensed"/>
                <a:cs typeface="Bahnschrift Light SemiCondensed"/>
              </a:rPr>
              <a:t>u</a:t>
            </a:r>
            <a:r>
              <a:rPr sz="2800" spc="65" dirty="0">
                <a:latin typeface="Bahnschrift Light SemiCondensed"/>
                <a:cs typeface="Bahnschrift Light SemiCondensed"/>
              </a:rPr>
              <a:t>me</a:t>
            </a:r>
            <a:r>
              <a:rPr sz="2800" spc="-15" dirty="0">
                <a:latin typeface="Bahnschrift Light SemiCondensed"/>
                <a:cs typeface="Bahnschrift Light SemiCondensed"/>
              </a:rPr>
              <a:t>r</a:t>
            </a:r>
            <a:r>
              <a:rPr sz="2800" spc="50" dirty="0">
                <a:latin typeface="Bahnschrift Light SemiCondensed"/>
                <a:cs typeface="Bahnschrift Light SemiCondensed"/>
              </a:rPr>
              <a:t>ous </a:t>
            </a:r>
            <a:r>
              <a:rPr sz="2800" spc="-215" dirty="0">
                <a:latin typeface="Bahnschrift Light SemiCondensed"/>
                <a:cs typeface="Bahnschrift Light SemiCondensed"/>
              </a:rPr>
              <a:t> </a:t>
            </a:r>
            <a:r>
              <a:rPr sz="2800" spc="35" dirty="0">
                <a:latin typeface="Bahnschrift Light SemiCondensed"/>
                <a:cs typeface="Bahnschrift Light SemiCondensed"/>
              </a:rPr>
              <a:t>p</a:t>
            </a:r>
            <a:r>
              <a:rPr sz="2800" spc="-15" dirty="0">
                <a:latin typeface="Bahnschrift Light SemiCondensed"/>
                <a:cs typeface="Bahnschrift Light SemiCondensed"/>
              </a:rPr>
              <a:t>r</a:t>
            </a:r>
            <a:r>
              <a:rPr sz="2800" spc="100" dirty="0">
                <a:latin typeface="Bahnschrift Light SemiCondensed"/>
                <a:cs typeface="Bahnschrift Light SemiCondensed"/>
              </a:rPr>
              <a:t>ed</a:t>
            </a:r>
            <a:r>
              <a:rPr sz="2800" spc="70" dirty="0">
                <a:latin typeface="Bahnschrift Light SemiCondensed"/>
                <a:cs typeface="Bahnschrift Light SemiCondensed"/>
              </a:rPr>
              <a:t>e</a:t>
            </a:r>
            <a:r>
              <a:rPr sz="2800" spc="40" dirty="0">
                <a:latin typeface="Bahnschrift Light SemiCondensed"/>
                <a:cs typeface="Bahnschrift Light SemiCondensed"/>
              </a:rPr>
              <a:t>fi</a:t>
            </a:r>
            <a:r>
              <a:rPr sz="2800" spc="65" dirty="0">
                <a:latin typeface="Bahnschrift Light SemiCondensed"/>
                <a:cs typeface="Bahnschrift Light SemiCondensed"/>
              </a:rPr>
              <a:t>n</a:t>
            </a:r>
            <a:r>
              <a:rPr sz="2800" spc="114" dirty="0">
                <a:latin typeface="Bahnschrift Light SemiCondensed"/>
                <a:cs typeface="Bahnschrift Light SemiCondensed"/>
              </a:rPr>
              <a:t>ed</a:t>
            </a:r>
            <a:r>
              <a:rPr sz="2800" spc="220" dirty="0">
                <a:latin typeface="Bahnschrift Light SemiCondensed"/>
                <a:cs typeface="Bahnschrift Light SemiCondensed"/>
              </a:rPr>
              <a:t> </a:t>
            </a:r>
            <a:r>
              <a:rPr sz="2800" spc="40" dirty="0">
                <a:latin typeface="Bahnschrift Light SemiCondensed"/>
                <a:cs typeface="Bahnschrift Light SemiCondensed"/>
              </a:rPr>
              <a:t>e</a:t>
            </a:r>
            <a:r>
              <a:rPr sz="2800" spc="-125" dirty="0">
                <a:latin typeface="Bahnschrift Light SemiCondensed"/>
                <a:cs typeface="Bahnschrift Light SemiCondensed"/>
              </a:rPr>
              <a:t>x</a:t>
            </a:r>
            <a:r>
              <a:rPr sz="2800" spc="50" dirty="0">
                <a:latin typeface="Bahnschrift Light SemiCondensed"/>
                <a:cs typeface="Bahnschrift Light SemiCondensed"/>
              </a:rPr>
              <a:t>ce</a:t>
            </a:r>
            <a:r>
              <a:rPr sz="2800" spc="35" dirty="0">
                <a:latin typeface="Bahnschrift Light SemiCondensed"/>
                <a:cs typeface="Bahnschrift Light SemiCondensed"/>
              </a:rPr>
              <a:t>p</a:t>
            </a:r>
            <a:r>
              <a:rPr sz="2800" spc="90" dirty="0">
                <a:latin typeface="Bahnschrift Light SemiCondensed"/>
                <a:cs typeface="Bahnschrift Light SemiCondensed"/>
              </a:rPr>
              <a:t>tion</a:t>
            </a:r>
            <a:r>
              <a:rPr sz="2800" spc="190" dirty="0">
                <a:latin typeface="Bahnschrift Light SemiCondensed"/>
                <a:cs typeface="Bahnschrift Light SemiCondensed"/>
              </a:rPr>
              <a:t> </a:t>
            </a:r>
            <a:r>
              <a:rPr sz="2800" spc="-75" dirty="0">
                <a:latin typeface="Bahnschrift Light SemiCondensed"/>
                <a:cs typeface="Bahnschrift Light SemiCondensed"/>
              </a:rPr>
              <a:t>classes</a:t>
            </a:r>
            <a:r>
              <a:rPr sz="2800" spc="210" dirty="0">
                <a:latin typeface="Bahnschrift Light SemiCondensed"/>
                <a:cs typeface="Bahnschrift Light SemiCondensed"/>
              </a:rPr>
              <a:t> </a:t>
            </a:r>
            <a:r>
              <a:rPr sz="2800" spc="-30" dirty="0">
                <a:latin typeface="Bahnschrift Light SemiCondensed"/>
                <a:cs typeface="Bahnschrift Light SemiCondensed"/>
              </a:rPr>
              <a:t>a</a:t>
            </a:r>
            <a:r>
              <a:rPr sz="2800" spc="-65" dirty="0">
                <a:latin typeface="Bahnschrift Light SemiCondensed"/>
                <a:cs typeface="Bahnschrift Light SemiCondensed"/>
              </a:rPr>
              <a:t>r</a:t>
            </a:r>
            <a:r>
              <a:rPr sz="2800" spc="90" dirty="0">
                <a:latin typeface="Bahnschrift Light SemiCondensed"/>
                <a:cs typeface="Bahnschrift Light SemiCondensed"/>
              </a:rPr>
              <a:t>e</a:t>
            </a:r>
            <a:r>
              <a:rPr sz="2800" spc="185" dirty="0">
                <a:latin typeface="Bahnschrift Light SemiCondensed"/>
                <a:cs typeface="Bahnschrift Light SemiCondensed"/>
              </a:rPr>
              <a:t> </a:t>
            </a:r>
            <a:r>
              <a:rPr sz="2800" spc="-15" dirty="0">
                <a:latin typeface="Bahnschrift Light SemiCondensed"/>
                <a:cs typeface="Bahnschrift Light SemiCondensed"/>
              </a:rPr>
              <a:t>i</a:t>
            </a:r>
            <a:r>
              <a:rPr sz="2800" spc="10" dirty="0">
                <a:latin typeface="Bahnschrift Light SemiCondensed"/>
                <a:cs typeface="Bahnschrift Light SemiCondensed"/>
              </a:rPr>
              <a:t>ncl</a:t>
            </a:r>
            <a:r>
              <a:rPr sz="2800" spc="0" dirty="0">
                <a:latin typeface="Bahnschrift Light SemiCondensed"/>
                <a:cs typeface="Bahnschrift Light SemiCondensed"/>
              </a:rPr>
              <a:t>u</a:t>
            </a:r>
            <a:r>
              <a:rPr sz="2800" spc="114" dirty="0">
                <a:latin typeface="Bahnschrift Light SemiCondensed"/>
                <a:cs typeface="Bahnschrift Light SemiCondensed"/>
              </a:rPr>
              <a:t>ded</a:t>
            </a:r>
            <a:r>
              <a:rPr sz="2800" spc="40" dirty="0">
                <a:latin typeface="Bahnschrift Light SemiCondensed"/>
                <a:cs typeface="Bahnschrift Light SemiCondensed"/>
              </a:rPr>
              <a:t> </a:t>
            </a:r>
            <a:r>
              <a:rPr sz="2800" spc="50" dirty="0">
                <a:latin typeface="Bahnschrift Light SemiCondensed"/>
                <a:cs typeface="Bahnschrift Light SemiCondensed"/>
              </a:rPr>
              <a:t>in</a:t>
            </a:r>
            <a:r>
              <a:rPr sz="2800" spc="185" dirty="0">
                <a:latin typeface="Bahnschrift Light SemiCondensed"/>
                <a:cs typeface="Bahnschrift Light SemiCondensed"/>
              </a:rPr>
              <a:t> </a:t>
            </a:r>
            <a:r>
              <a:rPr sz="2800" spc="90" dirty="0">
                <a:latin typeface="Bahnschrift Light SemiCondensed"/>
                <a:cs typeface="Bahnschrift Light SemiCondensed"/>
              </a:rPr>
              <a:t>the</a:t>
            </a:r>
            <a:r>
              <a:rPr sz="2800" spc="195" dirty="0">
                <a:latin typeface="Bahnschrift Light SemiCondensed"/>
                <a:cs typeface="Bahnschrift Light SemiCondensed"/>
              </a:rPr>
              <a:t> </a:t>
            </a:r>
            <a:r>
              <a:rPr sz="2800" spc="-190" dirty="0">
                <a:latin typeface="Bahnschrift Light SemiCondensed"/>
                <a:cs typeface="Bahnschrift Light SemiCondensed"/>
              </a:rPr>
              <a:t>s</a:t>
            </a:r>
            <a:r>
              <a:rPr sz="2800" spc="65" dirty="0">
                <a:latin typeface="Bahnschrift Light SemiCondensed"/>
                <a:cs typeface="Bahnschrift Light SemiCondensed"/>
              </a:rPr>
              <a:t>t</a:t>
            </a:r>
            <a:r>
              <a:rPr sz="2800" spc="35" dirty="0">
                <a:latin typeface="Bahnschrift Light SemiCondensed"/>
                <a:cs typeface="Bahnschrift Light SemiCondensed"/>
              </a:rPr>
              <a:t>anda</a:t>
            </a:r>
            <a:r>
              <a:rPr sz="2800" spc="-15" dirty="0">
                <a:latin typeface="Bahnschrift Light SemiCondensed"/>
                <a:cs typeface="Bahnschrift Light SemiCondensed"/>
              </a:rPr>
              <a:t>r</a:t>
            </a:r>
            <a:r>
              <a:rPr sz="2800" spc="145" dirty="0">
                <a:latin typeface="Bahnschrift Light SemiCondensed"/>
                <a:cs typeface="Bahnschrift Light SemiCondensed"/>
              </a:rPr>
              <a:t>d</a:t>
            </a:r>
            <a:r>
              <a:rPr sz="2800" spc="215" dirty="0">
                <a:latin typeface="Bahnschrift Light SemiCondensed"/>
                <a:cs typeface="Bahnschrift Light SemiCondensed"/>
              </a:rPr>
              <a:t> </a:t>
            </a:r>
            <a:r>
              <a:rPr sz="2800" spc="10" dirty="0">
                <a:latin typeface="Bahnschrift Light SemiCondensed"/>
                <a:cs typeface="Bahnschrift Light SemiCondensed"/>
              </a:rPr>
              <a:t>pac</a:t>
            </a:r>
            <a:r>
              <a:rPr sz="2800" spc="-35" dirty="0">
                <a:latin typeface="Bahnschrift Light SemiCondensed"/>
                <a:cs typeface="Bahnschrift Light SemiCondensed"/>
              </a:rPr>
              <a:t>k</a:t>
            </a:r>
            <a:r>
              <a:rPr sz="2800" spc="0" dirty="0">
                <a:latin typeface="Bahnschrift Light SemiCondensed"/>
                <a:cs typeface="Bahnschrift Light SemiCondensed"/>
              </a:rPr>
              <a:t>a</a:t>
            </a:r>
            <a:r>
              <a:rPr sz="2800" spc="-20" dirty="0">
                <a:latin typeface="Bahnschrift Light SemiCondensed"/>
                <a:cs typeface="Bahnschrift Light SemiCondensed"/>
              </a:rPr>
              <a:t>g</a:t>
            </a:r>
            <a:r>
              <a:rPr sz="2800" spc="-30" dirty="0">
                <a:latin typeface="Bahnschrift Light SemiCondensed"/>
                <a:cs typeface="Bahnschrift Light SemiCondensed"/>
              </a:rPr>
              <a:t>es</a:t>
            </a:r>
            <a:r>
              <a:rPr sz="2800" spc="185" dirty="0">
                <a:latin typeface="Bahnschrift Light SemiCondensed"/>
                <a:cs typeface="Bahnschrift Light SemiCondensed"/>
              </a:rPr>
              <a:t> </a:t>
            </a:r>
            <a:r>
              <a:rPr sz="2800" spc="65" dirty="0">
                <a:latin typeface="Bahnschrift Light SemiCondensed"/>
                <a:cs typeface="Bahnschrift Light SemiCondensed"/>
              </a:rPr>
              <a:t>th</a:t>
            </a:r>
            <a:r>
              <a:rPr sz="2800" spc="50" dirty="0">
                <a:latin typeface="Bahnschrift Light SemiCondensed"/>
                <a:cs typeface="Bahnschrift Light SemiCondensed"/>
              </a:rPr>
              <a:t>a</a:t>
            </a:r>
            <a:r>
              <a:rPr sz="2800" spc="105" dirty="0">
                <a:latin typeface="Bahnschrift Light SemiCondensed"/>
                <a:cs typeface="Bahnschrift Light SemiCondensed"/>
              </a:rPr>
              <a:t>t</a:t>
            </a:r>
            <a:r>
              <a:rPr sz="2800" spc="200" dirty="0">
                <a:latin typeface="Bahnschrift Light SemiCondensed"/>
                <a:cs typeface="Bahnschrift Light SemiCondensed"/>
              </a:rPr>
              <a:t> </a:t>
            </a:r>
            <a:r>
              <a:rPr sz="2800" spc="-70" dirty="0">
                <a:latin typeface="Bahnschrift Light SemiCondensed"/>
                <a:cs typeface="Bahnschrift Light SemiCondensed"/>
              </a:rPr>
              <a:t>c</a:t>
            </a:r>
            <a:r>
              <a:rPr sz="2800" spc="140" dirty="0">
                <a:latin typeface="Bahnschrift Light SemiCondensed"/>
                <a:cs typeface="Bahnschrift Light SemiCondensed"/>
              </a:rPr>
              <a:t>ome</a:t>
            </a:r>
            <a:r>
              <a:rPr sz="2800" spc="185" dirty="0">
                <a:latin typeface="Bahnschrift Light SemiCondensed"/>
                <a:cs typeface="Bahnschrift Light SemiCondensed"/>
              </a:rPr>
              <a:t> </a:t>
            </a:r>
            <a:r>
              <a:rPr sz="2800" spc="114" dirty="0">
                <a:latin typeface="Bahnschrift Light SemiCondensed"/>
                <a:cs typeface="Bahnschrift Light SemiCondensed"/>
              </a:rPr>
              <a:t>w</a:t>
            </a:r>
            <a:r>
              <a:rPr sz="2800" spc="75" dirty="0">
                <a:latin typeface="Bahnschrift Light SemiCondensed"/>
                <a:cs typeface="Bahnschrift Light SemiCondensed"/>
              </a:rPr>
              <a:t>ith</a:t>
            </a:r>
            <a:r>
              <a:rPr sz="2800" spc="190" dirty="0">
                <a:latin typeface="Bahnschrift Light SemiCondensed"/>
                <a:cs typeface="Bahnschrift Light SemiCondensed"/>
              </a:rPr>
              <a:t> </a:t>
            </a:r>
            <a:r>
              <a:rPr sz="2800" spc="-145" dirty="0">
                <a:latin typeface="Bahnschrift Light SemiCondensed"/>
                <a:cs typeface="Bahnschrift Light SemiCondensed"/>
              </a:rPr>
              <a:t>J</a:t>
            </a:r>
            <a:r>
              <a:rPr sz="2800" spc="-210" dirty="0">
                <a:latin typeface="Bahnschrift Light SemiCondensed"/>
                <a:cs typeface="Bahnschrift Light SemiCondensed"/>
              </a:rPr>
              <a:t>a</a:t>
            </a:r>
            <a:r>
              <a:rPr sz="2800" spc="-30" dirty="0">
                <a:latin typeface="Bahnschrift Light SemiCondensed"/>
                <a:cs typeface="Bahnschrift Light SemiCondensed"/>
              </a:rPr>
              <a:t>v</a:t>
            </a:r>
            <a:r>
              <a:rPr sz="2800" spc="10" dirty="0">
                <a:latin typeface="Bahnschrift Light SemiCondensed"/>
                <a:cs typeface="Bahnschrift Light SemiCondensed"/>
              </a:rPr>
              <a:t>a</a:t>
            </a:r>
            <a:endParaRPr sz="2800" dirty="0">
              <a:latin typeface="Bahnschrift Light SemiCondensed"/>
              <a:cs typeface="Bahnschrift Light SemiCondensed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0" dirty="0">
                <a:latin typeface="Bahnschrift Light SemiCondensed"/>
                <a:cs typeface="Bahnschrift Light SemiCondensed"/>
              </a:rPr>
              <a:t>F</a:t>
            </a:r>
            <a:r>
              <a:rPr sz="2400" spc="50" dirty="0">
                <a:latin typeface="Bahnschrift Light SemiCondensed"/>
                <a:cs typeface="Bahnschrift Light SemiCondensed"/>
              </a:rPr>
              <a:t>or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e</a:t>
            </a:r>
            <a:r>
              <a:rPr sz="2400" spc="-100" dirty="0">
                <a:latin typeface="Bahnschrift Light SemiCondensed"/>
                <a:cs typeface="Bahnschrift Light SemiCondensed"/>
              </a:rPr>
              <a:t>x</a:t>
            </a:r>
            <a:r>
              <a:rPr sz="2400" spc="55" dirty="0">
                <a:latin typeface="Bahnschrift Light SemiCondensed"/>
                <a:cs typeface="Bahnschrift Light SemiCondensed"/>
              </a:rPr>
              <a:t>ampl</a:t>
            </a:r>
            <a:r>
              <a:rPr sz="2400" spc="60" dirty="0">
                <a:latin typeface="Bahnschrift Light SemiCondensed"/>
                <a:cs typeface="Bahnschrift Light SemiCondensed"/>
              </a:rPr>
              <a:t>e</a:t>
            </a:r>
            <a:r>
              <a:rPr sz="2400" spc="175" dirty="0">
                <a:latin typeface="Bahnschrift Light SemiCondensed"/>
                <a:cs typeface="Bahnschrift Light SemiCondensed"/>
              </a:rPr>
              <a:t>:</a:t>
            </a:r>
            <a:endParaRPr sz="2400" dirty="0">
              <a:latin typeface="Bahnschrift Light SemiCondensed"/>
              <a:cs typeface="Bahnschrift Light SemiCondensed"/>
            </a:endParaRPr>
          </a:p>
          <a:p>
            <a:pPr marL="927100" marR="3837304">
              <a:lnSpc>
                <a:spcPts val="2640"/>
              </a:lnSpc>
              <a:spcBef>
                <a:spcPts val="110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IOException</a:t>
            </a:r>
            <a:endParaRPr lang="en-US" sz="2000" b="1" spc="-5" dirty="0">
              <a:solidFill>
                <a:srgbClr val="034BA0"/>
              </a:solidFill>
              <a:latin typeface="Courier New"/>
              <a:cs typeface="Courier New"/>
            </a:endParaRPr>
          </a:p>
          <a:p>
            <a:pPr marL="927100" marR="3837304">
              <a:lnSpc>
                <a:spcPts val="2640"/>
              </a:lnSpc>
              <a:spcBef>
                <a:spcPts val="110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NoSuchMethodException FileNotFoundException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190" dirty="0">
                <a:latin typeface="Bahnschrift Light SemiCondensed"/>
                <a:cs typeface="Bahnschrift Light SemiCondensed"/>
              </a:rPr>
              <a:t>Ma</a:t>
            </a:r>
            <a:r>
              <a:rPr sz="2400" spc="105" dirty="0">
                <a:latin typeface="Bahnschrift Light SemiCondensed"/>
                <a:cs typeface="Bahnschrift Light SemiCondensed"/>
              </a:rPr>
              <a:t>n</a:t>
            </a:r>
            <a:r>
              <a:rPr sz="2400" spc="50" dirty="0">
                <a:latin typeface="Bahnschrift Light SemiCondensed"/>
                <a:cs typeface="Bahnschrift Light SemiCondensed"/>
              </a:rPr>
              <a:t>y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e</a:t>
            </a:r>
            <a:r>
              <a:rPr sz="2400" spc="-100" dirty="0">
                <a:latin typeface="Bahnschrift Light SemiCondensed"/>
                <a:cs typeface="Bahnschrift Light SemiCondensed"/>
              </a:rPr>
              <a:t>x</a:t>
            </a:r>
            <a:r>
              <a:rPr sz="2400" spc="20" dirty="0">
                <a:latin typeface="Bahnschrift Light SemiCondensed"/>
                <a:cs typeface="Bahnschrift Light SemiCondensed"/>
              </a:rPr>
              <a:t>c</a:t>
            </a:r>
            <a:r>
              <a:rPr sz="2400" spc="25" dirty="0">
                <a:latin typeface="Bahnschrift Light SemiCondensed"/>
                <a:cs typeface="Bahnschrift Light SemiCondensed"/>
              </a:rPr>
              <a:t>e</a:t>
            </a:r>
            <a:r>
              <a:rPr sz="2400" spc="100" dirty="0">
                <a:latin typeface="Bahnschrift Light SemiCondensed"/>
                <a:cs typeface="Bahnschrift Light SemiCondensed"/>
              </a:rPr>
              <a:t>p</a:t>
            </a:r>
            <a:r>
              <a:rPr sz="2400" spc="65" dirty="0">
                <a:latin typeface="Bahnschrift Light SemiCondensed"/>
                <a:cs typeface="Bahnschrift Light SemiCondensed"/>
              </a:rPr>
              <a:t>ti</a:t>
            </a:r>
            <a:r>
              <a:rPr sz="2400" spc="110" dirty="0">
                <a:latin typeface="Bahnschrift Light SemiCondensed"/>
                <a:cs typeface="Bahnschrift Light SemiCondensed"/>
              </a:rPr>
              <a:t>o</a:t>
            </a:r>
            <a:r>
              <a:rPr sz="2400" spc="80" dirty="0">
                <a:latin typeface="Bahnschrift Light SemiCondensed"/>
                <a:cs typeface="Bahnschrift Light SemiCondensed"/>
              </a:rPr>
              <a:t>n</a:t>
            </a:r>
            <a:r>
              <a:rPr sz="2400" spc="130" dirty="0">
                <a:latin typeface="Bahnschrift Light SemiCondensed"/>
                <a:cs typeface="Bahnschrift Light SemiCondensed"/>
              </a:rPr>
              <a:t> </a:t>
            </a:r>
            <a:r>
              <a:rPr sz="2400" spc="-55" dirty="0">
                <a:latin typeface="Bahnschrift Light SemiCondensed"/>
                <a:cs typeface="Bahnschrift Light SemiCondensed"/>
              </a:rPr>
              <a:t>classes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mu</a:t>
            </a:r>
            <a:r>
              <a:rPr sz="2400" spc="0" dirty="0">
                <a:latin typeface="Bahnschrift Light SemiCondensed"/>
                <a:cs typeface="Bahnschrift Light SemiCondensed"/>
              </a:rPr>
              <a:t>s</a:t>
            </a:r>
            <a:r>
              <a:rPr sz="2400" spc="95" dirty="0">
                <a:latin typeface="Bahnschrift Light SemiCondensed"/>
                <a:cs typeface="Bahnschrift Light SemiCondensed"/>
              </a:rPr>
              <a:t>t</a:t>
            </a:r>
            <a:r>
              <a:rPr sz="2400" spc="140" dirty="0">
                <a:latin typeface="Bahnschrift Light SemiCondensed"/>
                <a:cs typeface="Bahnschrift Light SemiCondensed"/>
              </a:rPr>
              <a:t> </a:t>
            </a:r>
            <a:r>
              <a:rPr sz="2400" spc="100" dirty="0">
                <a:latin typeface="Bahnschrift Light SemiCondensed"/>
                <a:cs typeface="Bahnschrift Light SemiCondensed"/>
              </a:rPr>
              <a:t>be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100" dirty="0">
                <a:latin typeface="Bahnschrift Light SemiCondensed"/>
                <a:cs typeface="Bahnschrift Light SemiCondensed"/>
              </a:rPr>
              <a:t>imp</a:t>
            </a:r>
            <a:r>
              <a:rPr sz="2400" spc="85" dirty="0">
                <a:latin typeface="Bahnschrift Light SemiCondensed"/>
                <a:cs typeface="Bahnschrift Light SemiCondensed"/>
              </a:rPr>
              <a:t>o</a:t>
            </a:r>
            <a:r>
              <a:rPr sz="2400" spc="25" dirty="0">
                <a:latin typeface="Bahnschrift Light SemiCondensed"/>
                <a:cs typeface="Bahnschrift Light SemiCondensed"/>
              </a:rPr>
              <a:t>r</a:t>
            </a:r>
            <a:r>
              <a:rPr sz="2400" spc="-5" dirty="0">
                <a:latin typeface="Bahnschrift Light SemiCondensed"/>
                <a:cs typeface="Bahnschrift Light SemiCondensed"/>
              </a:rPr>
              <a:t>t</a:t>
            </a:r>
            <a:r>
              <a:rPr sz="2400" spc="100" dirty="0">
                <a:latin typeface="Bahnschrift Light SemiCondensed"/>
                <a:cs typeface="Bahnschrift Light SemiCondensed"/>
              </a:rPr>
              <a:t>ed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in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140" dirty="0">
                <a:latin typeface="Bahnschrift Light SemiCondensed"/>
                <a:cs typeface="Bahnschrift Light SemiCondensed"/>
              </a:rPr>
              <a:t>o</a:t>
            </a:r>
            <a:r>
              <a:rPr sz="2400" spc="-90" dirty="0">
                <a:latin typeface="Bahnschrift Light SemiCondensed"/>
                <a:cs typeface="Bahnschrift Light SemiCondensed"/>
              </a:rPr>
              <a:t>r</a:t>
            </a:r>
            <a:r>
              <a:rPr sz="2400" spc="50" dirty="0">
                <a:latin typeface="Bahnschrift Light SemiCondensed"/>
                <a:cs typeface="Bahnschrift Light SemiCondensed"/>
              </a:rPr>
              <a:t>der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70" dirty="0">
                <a:latin typeface="Bahnschrift Light SemiCondensed"/>
                <a:cs typeface="Bahnschrift Light SemiCondensed"/>
              </a:rPr>
              <a:t>t</a:t>
            </a:r>
            <a:r>
              <a:rPr sz="2400" spc="155" dirty="0">
                <a:latin typeface="Bahnschrift Light SemiCondensed"/>
                <a:cs typeface="Bahnschrift Light SemiCondensed"/>
              </a:rPr>
              <a:t>o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20" dirty="0">
                <a:latin typeface="Bahnschrift Light SemiCondensed"/>
                <a:cs typeface="Bahnschrift Light SemiCondensed"/>
              </a:rPr>
              <a:t>use</a:t>
            </a:r>
            <a:r>
              <a:rPr lang="en-US" sz="2400" dirty="0">
                <a:latin typeface="Bahnschrift Light SemiCondensed"/>
                <a:cs typeface="Bahnschrift Light SemiCondensed"/>
              </a:rPr>
              <a:t> </a:t>
            </a:r>
            <a:r>
              <a:rPr sz="2400" spc="95" dirty="0">
                <a:latin typeface="Bahnschrift Light SemiCondensed"/>
                <a:cs typeface="Bahnschrift Light SemiCondensed"/>
              </a:rPr>
              <a:t>them</a:t>
            </a:r>
            <a:endParaRPr sz="2400" dirty="0">
              <a:latin typeface="Bahnschrift Light SemiCondensed"/>
              <a:cs typeface="Bahnschrift Light SemiCondensed"/>
            </a:endParaRPr>
          </a:p>
          <a:p>
            <a:pPr marL="927100">
              <a:lnSpc>
                <a:spcPct val="100000"/>
              </a:lnSpc>
              <a:spcBef>
                <a:spcPts val="219"/>
              </a:spcBef>
            </a:pP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impor</a:t>
            </a:r>
            <a:r>
              <a:rPr sz="2000" b="1" spc="0" dirty="0">
                <a:solidFill>
                  <a:srgbClr val="034BA0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034BA0"/>
                </a:solidFill>
                <a:latin typeface="Courier New"/>
                <a:cs typeface="Courier New"/>
              </a:rPr>
              <a:t> java.io.IOException</a:t>
            </a:r>
            <a:r>
              <a:rPr sz="2000" b="1" spc="0" dirty="0">
                <a:solidFill>
                  <a:srgbClr val="034BA0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8238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Exception 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00200"/>
            <a:ext cx="6643116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0498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4" t="14150" r="34722" b="25799"/>
          <a:stretch/>
        </p:blipFill>
        <p:spPr bwMode="auto">
          <a:xfrm>
            <a:off x="562315" y="1822938"/>
            <a:ext cx="4839287" cy="416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0" t="53288" r="46655" b="17352"/>
          <a:stretch/>
        </p:blipFill>
        <p:spPr bwMode="auto">
          <a:xfrm>
            <a:off x="5436771" y="1822938"/>
            <a:ext cx="3654083" cy="203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03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179829"/>
            <a:ext cx="7448550" cy="1698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350" dirty="0">
                <a:latin typeface="Bahnschrift Light SemiCondensed"/>
                <a:cs typeface="Bahnschrift Light SemiCondensed"/>
              </a:rPr>
              <a:t>W</a:t>
            </a:r>
            <a:r>
              <a:rPr sz="2400" spc="75" dirty="0">
                <a:latin typeface="Bahnschrift Light SemiCondensed"/>
                <a:cs typeface="Bahnschrift Light SemiCondensed"/>
              </a:rPr>
              <a:t>e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-65" dirty="0">
                <a:latin typeface="Bahnschrift Light SemiCondensed"/>
                <a:cs typeface="Bahnschrift Light SemiCondensed"/>
              </a:rPr>
              <a:t>c</a:t>
            </a:r>
            <a:r>
              <a:rPr sz="2400" spc="45" dirty="0">
                <a:latin typeface="Bahnschrift Light SemiCondensed"/>
                <a:cs typeface="Bahnschrift Light SemiCondensed"/>
              </a:rPr>
              <a:t>an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wri</a:t>
            </a:r>
            <a:r>
              <a:rPr sz="2400" spc="5" dirty="0">
                <a:latin typeface="Bahnschrift Light SemiCondensed"/>
                <a:cs typeface="Bahnschrift Light SemiCondensed"/>
              </a:rPr>
              <a:t>t</a:t>
            </a:r>
            <a:r>
              <a:rPr sz="2400" spc="75" dirty="0">
                <a:latin typeface="Bahnschrift Light SemiCondensed"/>
                <a:cs typeface="Bahnschrift Light SemiCondensed"/>
              </a:rPr>
              <a:t>e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10" dirty="0">
                <a:latin typeface="Bahnschrift Light SemiCondensed"/>
                <a:cs typeface="Bahnschrift Light SemiCondensed"/>
              </a:rPr>
              <a:t>a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105" dirty="0">
                <a:latin typeface="Bahnschrift Light SemiCondensed"/>
                <a:cs typeface="Bahnschrift Light SemiCondensed"/>
              </a:rPr>
              <a:t>meth</a:t>
            </a:r>
            <a:r>
              <a:rPr sz="2400" spc="85" dirty="0">
                <a:latin typeface="Bahnschrift Light SemiCondensed"/>
                <a:cs typeface="Bahnschrift Light SemiCondensed"/>
              </a:rPr>
              <a:t>o</a:t>
            </a:r>
            <a:r>
              <a:rPr sz="2400" spc="120" dirty="0">
                <a:latin typeface="Bahnschrift Light SemiCondensed"/>
                <a:cs typeface="Bahnschrift Light SemiCondensed"/>
              </a:rPr>
              <a:t>d</a:t>
            </a:r>
            <a:r>
              <a:rPr sz="2400" spc="155" dirty="0">
                <a:latin typeface="Bahnschrift Light SemiCondensed"/>
                <a:cs typeface="Bahnschrift Light SemiCondensed"/>
              </a:rPr>
              <a:t> </a:t>
            </a:r>
            <a:r>
              <a:rPr sz="2400" spc="55" dirty="0">
                <a:latin typeface="Bahnschrift Light SemiCondensed"/>
                <a:cs typeface="Bahnschrift Light SemiCondensed"/>
              </a:rPr>
              <a:t>th</a:t>
            </a:r>
            <a:r>
              <a:rPr sz="2400" spc="40" dirty="0">
                <a:latin typeface="Bahnschrift Light SemiCondensed"/>
                <a:cs typeface="Bahnschrift Light SemiCondensed"/>
              </a:rPr>
              <a:t>a</a:t>
            </a:r>
            <a:r>
              <a:rPr sz="2400" spc="90" dirty="0">
                <a:latin typeface="Bahnschrift Light SemiCondensed"/>
                <a:cs typeface="Bahnschrift Light SemiCondensed"/>
              </a:rPr>
              <a:t>t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35" dirty="0">
                <a:latin typeface="Bahnschrift Light SemiCondensed"/>
                <a:cs typeface="Bahnschrift Light SemiCondensed"/>
              </a:rPr>
              <a:t>th</a:t>
            </a:r>
            <a:r>
              <a:rPr sz="2400" spc="0" dirty="0">
                <a:latin typeface="Bahnschrift Light SemiCondensed"/>
                <a:cs typeface="Bahnschrift Light SemiCondensed"/>
              </a:rPr>
              <a:t>r</a:t>
            </a:r>
            <a:r>
              <a:rPr sz="2400" spc="135" dirty="0">
                <a:latin typeface="Bahnschrift Light SemiCondensed"/>
                <a:cs typeface="Bahnschrift Light SemiCondensed"/>
              </a:rPr>
              <a:t>o</a:t>
            </a:r>
            <a:r>
              <a:rPr sz="2400" spc="70" dirty="0">
                <a:latin typeface="Bahnschrift Light SemiCondensed"/>
                <a:cs typeface="Bahnschrift Light SemiCondensed"/>
              </a:rPr>
              <a:t>w</a:t>
            </a:r>
            <a:r>
              <a:rPr sz="2400" spc="-120" dirty="0">
                <a:latin typeface="Bahnschrift Light SemiCondensed"/>
                <a:cs typeface="Bahnschrift Light SemiCondensed"/>
              </a:rPr>
              <a:t>s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45" dirty="0">
                <a:latin typeface="Bahnschrift Light SemiCondensed"/>
                <a:cs typeface="Bahnschrift Light SemiCondensed"/>
              </a:rPr>
              <a:t>an</a:t>
            </a:r>
            <a:r>
              <a:rPr sz="2400" spc="155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e</a:t>
            </a:r>
            <a:r>
              <a:rPr sz="2400" spc="-100" dirty="0">
                <a:latin typeface="Bahnschrift Light SemiCondensed"/>
                <a:cs typeface="Bahnschrift Light SemiCondensed"/>
              </a:rPr>
              <a:t>x</a:t>
            </a:r>
            <a:r>
              <a:rPr sz="2400" spc="20" dirty="0">
                <a:latin typeface="Bahnschrift Light SemiCondensed"/>
                <a:cs typeface="Bahnschrift Light SemiCondensed"/>
              </a:rPr>
              <a:t>c</a:t>
            </a:r>
            <a:r>
              <a:rPr sz="2400" spc="25" dirty="0">
                <a:latin typeface="Bahnschrift Light SemiCondensed"/>
                <a:cs typeface="Bahnschrift Light SemiCondensed"/>
              </a:rPr>
              <a:t>e</a:t>
            </a:r>
            <a:r>
              <a:rPr sz="2400" spc="105" dirty="0">
                <a:latin typeface="Bahnschrift Light SemiCondensed"/>
                <a:cs typeface="Bahnschrift Light SemiCondensed"/>
              </a:rPr>
              <a:t>p</a:t>
            </a:r>
            <a:r>
              <a:rPr sz="2400" spc="85" dirty="0">
                <a:latin typeface="Bahnschrift Light SemiCondensed"/>
                <a:cs typeface="Bahnschrift Light SemiCondensed"/>
              </a:rPr>
              <a:t>tion</a:t>
            </a:r>
            <a:r>
              <a:rPr sz="2400" spc="125" dirty="0">
                <a:latin typeface="Bahnschrift Light SemiCondensed"/>
                <a:cs typeface="Bahnschrift Light SemiCondensed"/>
              </a:rPr>
              <a:t> </a:t>
            </a:r>
            <a:r>
              <a:rPr sz="2400" spc="25" dirty="0">
                <a:latin typeface="Bahnschrift Light SemiCondensed"/>
                <a:cs typeface="Bahnschrift Light SemiCondensed"/>
              </a:rPr>
              <a:t>di</a:t>
            </a:r>
            <a:r>
              <a:rPr sz="2400" spc="-10" dirty="0">
                <a:latin typeface="Bahnschrift Light SemiCondensed"/>
                <a:cs typeface="Bahnschrift Light SemiCondensed"/>
              </a:rPr>
              <a:t>r</a:t>
            </a:r>
            <a:r>
              <a:rPr sz="2400" spc="20" dirty="0">
                <a:latin typeface="Bahnschrift Light SemiCondensed"/>
                <a:cs typeface="Bahnschrift Light SemiCondensed"/>
              </a:rPr>
              <a:t>e</a:t>
            </a:r>
            <a:r>
              <a:rPr sz="2400" spc="25" dirty="0">
                <a:latin typeface="Bahnschrift Light SemiCondensed"/>
                <a:cs typeface="Bahnschrift Light SemiCondensed"/>
              </a:rPr>
              <a:t>c</a:t>
            </a:r>
            <a:r>
              <a:rPr sz="2400" spc="5" dirty="0">
                <a:latin typeface="Bahnschrift Light SemiCondensed"/>
                <a:cs typeface="Bahnschrift Light SemiCondensed"/>
              </a:rPr>
              <a:t>tl</a:t>
            </a:r>
            <a:r>
              <a:rPr sz="2400" spc="-114" dirty="0">
                <a:latin typeface="Bahnschrift Light SemiCondensed"/>
                <a:cs typeface="Bahnschrift Light SemiCondensed"/>
              </a:rPr>
              <a:t>y</a:t>
            </a:r>
            <a:r>
              <a:rPr sz="2400" spc="130" dirty="0">
                <a:latin typeface="Bahnschrift Light SemiCondensed"/>
                <a:cs typeface="Bahnschrift Light SemiCondensed"/>
              </a:rPr>
              <a:t>,</a:t>
            </a:r>
            <a:endParaRPr sz="2400" dirty="0">
              <a:latin typeface="Bahnschrift Light SemiCondensed"/>
              <a:cs typeface="Bahnschrift Light SemiCondensed"/>
            </a:endParaRPr>
          </a:p>
          <a:p>
            <a:pPr marL="355600">
              <a:lnSpc>
                <a:spcPts val="2305"/>
              </a:lnSpc>
            </a:pPr>
            <a:r>
              <a:rPr sz="2400" spc="95" dirty="0">
                <a:latin typeface="Bahnschrift Light SemiCondensed"/>
                <a:cs typeface="Bahnschrift Light SemiCondensed"/>
              </a:rPr>
              <a:t>i.e</a:t>
            </a:r>
            <a:r>
              <a:rPr sz="2400" spc="50" dirty="0">
                <a:latin typeface="Bahnschrift Light SemiCondensed"/>
                <a:cs typeface="Bahnschrift Light SemiCondensed"/>
              </a:rPr>
              <a:t>.</a:t>
            </a:r>
            <a:r>
              <a:rPr sz="2400" spc="130" dirty="0">
                <a:latin typeface="Bahnschrift Light SemiCondensed"/>
                <a:cs typeface="Bahnschrift Light SemiCondensed"/>
              </a:rPr>
              <a:t>,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15" dirty="0">
                <a:latin typeface="Bahnschrift Light SemiCondensed"/>
                <a:cs typeface="Bahnschrift Light SemiCondensed"/>
              </a:rPr>
              <a:t>this</a:t>
            </a:r>
            <a:r>
              <a:rPr sz="2400" spc="135" dirty="0">
                <a:latin typeface="Bahnschrift Light SemiCondensed"/>
                <a:cs typeface="Bahnschrift Light SemiCondensed"/>
              </a:rPr>
              <a:t> </a:t>
            </a:r>
            <a:r>
              <a:rPr sz="2400" spc="120" dirty="0">
                <a:latin typeface="Bahnschrift Light SemiCondensed"/>
                <a:cs typeface="Bahnschrift Light SemiCondensed"/>
              </a:rPr>
              <a:t>m</a:t>
            </a:r>
            <a:r>
              <a:rPr sz="2400" spc="65" dirty="0">
                <a:latin typeface="Bahnschrift Light SemiCondensed"/>
                <a:cs typeface="Bahnschrift Light SemiCondensed"/>
              </a:rPr>
              <a:t>e</a:t>
            </a:r>
            <a:r>
              <a:rPr sz="2400" spc="100" dirty="0">
                <a:latin typeface="Bahnschrift Light SemiCondensed"/>
                <a:cs typeface="Bahnschrift Light SemiCondensed"/>
              </a:rPr>
              <a:t>th</a:t>
            </a:r>
            <a:r>
              <a:rPr sz="2400" spc="110" dirty="0">
                <a:latin typeface="Bahnschrift Light SemiCondensed"/>
                <a:cs typeface="Bahnschrift Light SemiCondensed"/>
              </a:rPr>
              <a:t>o</a:t>
            </a:r>
            <a:r>
              <a:rPr sz="2400" spc="120" dirty="0">
                <a:latin typeface="Bahnschrift Light SemiCondensed"/>
                <a:cs typeface="Bahnschrift Light SemiCondensed"/>
              </a:rPr>
              <a:t>d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-60" dirty="0">
                <a:latin typeface="Bahnschrift Light SemiCondensed"/>
                <a:cs typeface="Bahnschrift Light SemiCondensed"/>
              </a:rPr>
              <a:t>is</a:t>
            </a:r>
            <a:r>
              <a:rPr sz="2400" spc="140" dirty="0">
                <a:latin typeface="Bahnschrift Light SemiCondensed"/>
                <a:cs typeface="Bahnschrift Light SemiCondensed"/>
              </a:rPr>
              <a:t> </a:t>
            </a:r>
            <a:r>
              <a:rPr sz="2400" spc="85" dirty="0">
                <a:latin typeface="Bahnschrift Light SemiCondensed"/>
                <a:cs typeface="Bahnschrift Light SemiCondensed"/>
              </a:rPr>
              <a:t>the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145" dirty="0">
                <a:latin typeface="Bahnschrift Light SemiCondensed"/>
                <a:cs typeface="Bahnschrift Light SemiCondensed"/>
              </a:rPr>
              <a:t>o</a:t>
            </a:r>
            <a:r>
              <a:rPr sz="2400" spc="5" dirty="0">
                <a:latin typeface="Bahnschrift Light SemiCondensed"/>
                <a:cs typeface="Bahnschrift Light SemiCondensed"/>
              </a:rPr>
              <a:t>rigin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95" dirty="0">
                <a:latin typeface="Bahnschrift Light SemiCondensed"/>
                <a:cs typeface="Bahnschrift Light SemiCondensed"/>
              </a:rPr>
              <a:t>of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85" dirty="0">
                <a:latin typeface="Bahnschrift Light SemiCondensed"/>
                <a:cs typeface="Bahnschrift Light SemiCondensed"/>
              </a:rPr>
              <a:t>the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40" dirty="0">
                <a:latin typeface="Bahnschrift Light SemiCondensed"/>
                <a:cs typeface="Bahnschrift Light SemiCondensed"/>
              </a:rPr>
              <a:t>e</a:t>
            </a:r>
            <a:r>
              <a:rPr sz="2400" spc="-100" dirty="0">
                <a:latin typeface="Bahnschrift Light SemiCondensed"/>
                <a:cs typeface="Bahnschrift Light SemiCondensed"/>
              </a:rPr>
              <a:t>x</a:t>
            </a:r>
            <a:r>
              <a:rPr sz="2400" spc="20" dirty="0">
                <a:latin typeface="Bahnschrift Light SemiCondensed"/>
                <a:cs typeface="Bahnschrift Light SemiCondensed"/>
              </a:rPr>
              <a:t>c</a:t>
            </a:r>
            <a:r>
              <a:rPr sz="2400" spc="25" dirty="0">
                <a:latin typeface="Bahnschrift Light SemiCondensed"/>
                <a:cs typeface="Bahnschrift Light SemiCondensed"/>
              </a:rPr>
              <a:t>e</a:t>
            </a:r>
            <a:r>
              <a:rPr sz="2400" spc="100" dirty="0">
                <a:latin typeface="Bahnschrift Light SemiCondensed"/>
                <a:cs typeface="Bahnschrift Light SemiCondensed"/>
              </a:rPr>
              <a:t>p</a:t>
            </a:r>
            <a:r>
              <a:rPr sz="2400" spc="65" dirty="0">
                <a:latin typeface="Bahnschrift Light SemiCondensed"/>
                <a:cs typeface="Bahnschrift Light SemiCondensed"/>
              </a:rPr>
              <a:t>ti</a:t>
            </a:r>
            <a:r>
              <a:rPr sz="2400" spc="110" dirty="0">
                <a:latin typeface="Bahnschrift Light SemiCondensed"/>
                <a:cs typeface="Bahnschrift Light SemiCondensed"/>
              </a:rPr>
              <a:t>on.</a:t>
            </a:r>
            <a:endParaRPr sz="2400" dirty="0">
              <a:latin typeface="Bahnschrift Light SemiCondensed"/>
              <a:cs typeface="Bahnschrift Light SemiCondensed"/>
            </a:endParaRPr>
          </a:p>
          <a:p>
            <a:pPr>
              <a:lnSpc>
                <a:spcPts val="550"/>
              </a:lnSpc>
              <a:spcBef>
                <a:spcPts val="12"/>
              </a:spcBef>
            </a:pPr>
            <a:endParaRPr sz="550" dirty="0"/>
          </a:p>
          <a:p>
            <a:pPr marL="355600" marR="296545" indent="-343535">
              <a:lnSpc>
                <a:spcPts val="23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75" dirty="0">
                <a:latin typeface="Bahnschrift Light SemiCondensed"/>
                <a:cs typeface="Bahnschrift Light SemiCondensed"/>
              </a:rPr>
              <a:t>U</a:t>
            </a:r>
            <a:r>
              <a:rPr sz="2400" spc="50" dirty="0">
                <a:latin typeface="Bahnschrift Light SemiCondensed"/>
                <a:cs typeface="Bahnschrift Light SemiCondensed"/>
              </a:rPr>
              <a:t>s</a:t>
            </a:r>
            <a:r>
              <a:rPr sz="2400" spc="75" dirty="0">
                <a:latin typeface="Bahnschrift Light SemiCondensed"/>
                <a:cs typeface="Bahnschrift Light SemiCondensed"/>
              </a:rPr>
              <a:t>e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75" dirty="0">
                <a:latin typeface="Bahnschrift Light SemiCondensed"/>
                <a:cs typeface="Bahnschrift Light SemiCondensed"/>
              </a:rPr>
              <a:t>the</a:t>
            </a:r>
            <a:r>
              <a:rPr sz="2400" spc="165" dirty="0">
                <a:latin typeface="Bahnschrift Light SemiCondensed"/>
                <a:cs typeface="Bahnschrift Light SemiCondensed"/>
              </a:rPr>
              <a:t> </a:t>
            </a:r>
            <a:r>
              <a:rPr sz="2400" spc="3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th</a:t>
            </a:r>
            <a:r>
              <a:rPr sz="2400" spc="0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r</a:t>
            </a:r>
            <a:r>
              <a:rPr sz="2400" spc="13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o</a:t>
            </a:r>
            <a:r>
              <a:rPr sz="2400" spc="9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w</a:t>
            </a:r>
            <a:r>
              <a:rPr sz="2400" spc="14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 </a:t>
            </a:r>
            <a:r>
              <a:rPr sz="2400" spc="-90" dirty="0">
                <a:latin typeface="Bahnschrift Light SemiCondensed"/>
                <a:cs typeface="Bahnschrift Light SemiCondensed"/>
              </a:rPr>
              <a:t>r</a:t>
            </a:r>
            <a:r>
              <a:rPr sz="2400" spc="10" dirty="0">
                <a:latin typeface="Bahnschrift Light SemiCondensed"/>
                <a:cs typeface="Bahnschrift Light SemiCondensed"/>
              </a:rPr>
              <a:t>es</a:t>
            </a:r>
            <a:r>
              <a:rPr sz="2400" spc="15" dirty="0">
                <a:latin typeface="Bahnschrift Light SemiCondensed"/>
                <a:cs typeface="Bahnschrift Light SemiCondensed"/>
              </a:rPr>
              <a:t>e</a:t>
            </a:r>
            <a:r>
              <a:rPr sz="2400" spc="-35" dirty="0">
                <a:latin typeface="Bahnschrift Light SemiCondensed"/>
                <a:cs typeface="Bahnschrift Light SemiCondensed"/>
              </a:rPr>
              <a:t>r</a:t>
            </a:r>
            <a:r>
              <a:rPr sz="2400" spc="-20" dirty="0">
                <a:latin typeface="Bahnschrift Light SemiCondensed"/>
                <a:cs typeface="Bahnschrift Light SemiCondensed"/>
              </a:rPr>
              <a:t>v</a:t>
            </a:r>
            <a:r>
              <a:rPr sz="2400" spc="100" dirty="0">
                <a:latin typeface="Bahnschrift Light SemiCondensed"/>
                <a:cs typeface="Bahnschrift Light SemiCondensed"/>
              </a:rPr>
              <a:t>ed</a:t>
            </a:r>
            <a:r>
              <a:rPr sz="2400" spc="170" dirty="0">
                <a:latin typeface="Bahnschrift Light SemiCondensed"/>
                <a:cs typeface="Bahnschrift Light SemiCondensed"/>
              </a:rPr>
              <a:t> </a:t>
            </a:r>
            <a:r>
              <a:rPr sz="2400" spc="65" dirty="0">
                <a:latin typeface="Bahnschrift Light SemiCondensed"/>
                <a:cs typeface="Bahnschrift Light SemiCondensed"/>
              </a:rPr>
              <a:t>t</a:t>
            </a:r>
            <a:r>
              <a:rPr sz="2400" spc="155" dirty="0">
                <a:latin typeface="Bahnschrift Light SemiCondensed"/>
                <a:cs typeface="Bahnschrift Light SemiCondensed"/>
              </a:rPr>
              <a:t>o</a:t>
            </a:r>
            <a:r>
              <a:rPr sz="2400" spc="140" dirty="0">
                <a:latin typeface="Bahnschrift Light SemiCondensed"/>
                <a:cs typeface="Bahnschrift Light SemiCondensed"/>
              </a:rPr>
              <a:t> </a:t>
            </a:r>
            <a:r>
              <a:rPr sz="2400" spc="-55" dirty="0">
                <a:latin typeface="Bahnschrift Light SemiCondensed"/>
                <a:cs typeface="Bahnschrift Light SemiCondensed"/>
              </a:rPr>
              <a:t>c</a:t>
            </a:r>
            <a:r>
              <a:rPr sz="2400" spc="-75" dirty="0">
                <a:latin typeface="Bahnschrift Light SemiCondensed"/>
                <a:cs typeface="Bahnschrift Light SemiCondensed"/>
              </a:rPr>
              <a:t>r</a:t>
            </a:r>
            <a:r>
              <a:rPr sz="2400" spc="40" dirty="0">
                <a:latin typeface="Bahnschrift Light SemiCondensed"/>
                <a:cs typeface="Bahnschrift Light SemiCondensed"/>
              </a:rPr>
              <a:t>e</a:t>
            </a:r>
            <a:r>
              <a:rPr sz="2400" spc="25" dirty="0">
                <a:latin typeface="Bahnschrift Light SemiCondensed"/>
                <a:cs typeface="Bahnschrift Light SemiCondensed"/>
              </a:rPr>
              <a:t>a</a:t>
            </a:r>
            <a:r>
              <a:rPr sz="2400" spc="65" dirty="0">
                <a:latin typeface="Bahnschrift Light SemiCondensed"/>
                <a:cs typeface="Bahnschrift Light SemiCondensed"/>
              </a:rPr>
              <a:t>t</a:t>
            </a:r>
            <a:r>
              <a:rPr sz="2400" spc="75" dirty="0">
                <a:latin typeface="Bahnschrift Light SemiCondensed"/>
                <a:cs typeface="Bahnschrift Light SemiCondensed"/>
              </a:rPr>
              <a:t>e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10" dirty="0">
                <a:latin typeface="Bahnschrift Light SemiCondensed"/>
                <a:cs typeface="Bahnschrift Light SemiCondensed"/>
              </a:rPr>
              <a:t>a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80" dirty="0">
                <a:latin typeface="Bahnschrift Light SemiCondensed"/>
                <a:cs typeface="Bahnschrift Light SemiCondensed"/>
              </a:rPr>
              <a:t>n</a:t>
            </a:r>
            <a:r>
              <a:rPr sz="2400" spc="65" dirty="0">
                <a:latin typeface="Bahnschrift Light SemiCondensed"/>
                <a:cs typeface="Bahnschrift Light SemiCondensed"/>
              </a:rPr>
              <a:t>e</a:t>
            </a:r>
            <a:r>
              <a:rPr sz="2400" spc="95" dirty="0">
                <a:latin typeface="Bahnschrift Light SemiCondensed"/>
                <a:cs typeface="Bahnschrift Light SemiCondensed"/>
              </a:rPr>
              <a:t>w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-10" dirty="0">
                <a:latin typeface="Bahnschrift Light SemiCondensed"/>
                <a:cs typeface="Bahnschrift Light SemiCondensed"/>
              </a:rPr>
              <a:t>in</a:t>
            </a:r>
            <a:r>
              <a:rPr sz="2400" spc="-45" dirty="0">
                <a:latin typeface="Bahnschrift Light SemiCondensed"/>
                <a:cs typeface="Bahnschrift Light SemiCondensed"/>
              </a:rPr>
              <a:t>s</a:t>
            </a:r>
            <a:r>
              <a:rPr sz="2400" spc="65" dirty="0">
                <a:latin typeface="Bahnschrift Light SemiCondensed"/>
                <a:cs typeface="Bahnschrift Light SemiCondensed"/>
              </a:rPr>
              <a:t>t</a:t>
            </a:r>
            <a:r>
              <a:rPr sz="2400" spc="20" dirty="0">
                <a:latin typeface="Bahnschrift Light SemiCondensed"/>
                <a:cs typeface="Bahnschrift Light SemiCondensed"/>
              </a:rPr>
              <a:t>anc</a:t>
            </a:r>
            <a:r>
              <a:rPr sz="2400" spc="75" dirty="0">
                <a:latin typeface="Bahnschrift Light SemiCondensed"/>
                <a:cs typeface="Bahnschrift Light SemiCondensed"/>
              </a:rPr>
              <a:t>e</a:t>
            </a:r>
            <a:r>
              <a:rPr sz="2400" spc="140" dirty="0">
                <a:latin typeface="Bahnschrift Light SemiCondensed"/>
                <a:cs typeface="Bahnschrift Light SemiCondensed"/>
              </a:rPr>
              <a:t> </a:t>
            </a:r>
            <a:r>
              <a:rPr sz="2400" spc="95" dirty="0">
                <a:latin typeface="Bahnschrift Light SemiCondensed"/>
                <a:cs typeface="Bahnschrift Light SemiCondensed"/>
              </a:rPr>
              <a:t>of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75" dirty="0">
                <a:latin typeface="Bahnschrift Light SemiCondensed"/>
                <a:cs typeface="Bahnschrift Light SemiCondensed"/>
              </a:rPr>
              <a:t>the</a:t>
            </a:r>
            <a:r>
              <a:rPr sz="2400" spc="30" dirty="0">
                <a:latin typeface="Bahnschrift Light SemiCondensed"/>
                <a:cs typeface="Bahnschrift Light SemiCondensed"/>
              </a:rPr>
              <a:t> </a:t>
            </a:r>
            <a:r>
              <a:rPr sz="2400" spc="-35" dirty="0">
                <a:latin typeface="Bahnschrift Light SemiCondensed"/>
                <a:cs typeface="Bahnschrift Light SemiCondensed"/>
              </a:rPr>
              <a:t>E</a:t>
            </a:r>
            <a:r>
              <a:rPr sz="2400" spc="-75" dirty="0">
                <a:latin typeface="Bahnschrift Light SemiCondensed"/>
                <a:cs typeface="Bahnschrift Light SemiCondensed"/>
              </a:rPr>
              <a:t>x</a:t>
            </a:r>
            <a:r>
              <a:rPr sz="2400" spc="20" dirty="0">
                <a:latin typeface="Bahnschrift Light SemiCondensed"/>
                <a:cs typeface="Bahnschrift Light SemiCondensed"/>
              </a:rPr>
              <a:t>c</a:t>
            </a:r>
            <a:r>
              <a:rPr sz="2400" spc="25" dirty="0">
                <a:latin typeface="Bahnschrift Light SemiCondensed"/>
                <a:cs typeface="Bahnschrift Light SemiCondensed"/>
              </a:rPr>
              <a:t>e</a:t>
            </a:r>
            <a:r>
              <a:rPr sz="2400" spc="105" dirty="0">
                <a:latin typeface="Bahnschrift Light SemiCondensed"/>
                <a:cs typeface="Bahnschrift Light SemiCondensed"/>
              </a:rPr>
              <a:t>p</a:t>
            </a:r>
            <a:r>
              <a:rPr sz="2400" spc="85" dirty="0">
                <a:latin typeface="Bahnschrift Light SemiCondensed"/>
                <a:cs typeface="Bahnschrift Light SemiCondensed"/>
              </a:rPr>
              <a:t>tion</a:t>
            </a:r>
            <a:r>
              <a:rPr sz="2400" spc="125" dirty="0">
                <a:latin typeface="Bahnschrift Light SemiCondensed"/>
                <a:cs typeface="Bahnschrift Light SemiCondensed"/>
              </a:rPr>
              <a:t> </a:t>
            </a:r>
            <a:r>
              <a:rPr sz="2400" spc="50" dirty="0">
                <a:latin typeface="Bahnschrift Light SemiCondensed"/>
                <a:cs typeface="Bahnschrift Light SemiCondensed"/>
              </a:rPr>
              <a:t>or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-10" dirty="0">
                <a:latin typeface="Bahnschrift Light SemiCondensed"/>
                <a:cs typeface="Bahnschrift Light SemiCondensed"/>
              </a:rPr>
              <a:t>its</a:t>
            </a:r>
            <a:r>
              <a:rPr sz="2400" spc="150" dirty="0">
                <a:latin typeface="Bahnschrift Light SemiCondensed"/>
                <a:cs typeface="Bahnschrift Light SemiCondensed"/>
              </a:rPr>
              <a:t> </a:t>
            </a:r>
            <a:r>
              <a:rPr sz="2400" spc="-10" dirty="0">
                <a:latin typeface="Bahnschrift Light SemiCondensed"/>
                <a:cs typeface="Bahnschrift Light SemiCondensed"/>
              </a:rPr>
              <a:t>subclasses.</a:t>
            </a:r>
            <a:endParaRPr sz="2400" dirty="0">
              <a:latin typeface="Bahnschrift Light SemiCondensed"/>
              <a:cs typeface="Bahnschrift Light SemiCondensed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114" dirty="0">
                <a:latin typeface="Bahnschrift Light SemiCondensed"/>
                <a:cs typeface="Bahnschrift Light SemiCondensed"/>
              </a:rPr>
              <a:t>T</a:t>
            </a:r>
            <a:r>
              <a:rPr sz="2400" spc="130" dirty="0">
                <a:latin typeface="Bahnschrift Light SemiCondensed"/>
                <a:cs typeface="Bahnschrift Light SemiCondensed"/>
              </a:rPr>
              <a:t>h</a:t>
            </a:r>
            <a:r>
              <a:rPr sz="2400" spc="75" dirty="0">
                <a:latin typeface="Bahnschrift Light SemiCondensed"/>
                <a:cs typeface="Bahnschrift Light SemiCondensed"/>
              </a:rPr>
              <a:t>e</a:t>
            </a:r>
            <a:r>
              <a:rPr sz="2400" spc="170" dirty="0">
                <a:latin typeface="Bahnschrift Light SemiCondensed"/>
                <a:cs typeface="Bahnschrift Light SemiCondensed"/>
              </a:rPr>
              <a:t> </a:t>
            </a:r>
            <a:r>
              <a:rPr sz="2400" spc="120" dirty="0">
                <a:latin typeface="Bahnschrift Light SemiCondensed"/>
                <a:cs typeface="Bahnschrift Light SemiCondensed"/>
              </a:rPr>
              <a:t>m</a:t>
            </a:r>
            <a:r>
              <a:rPr sz="2400" spc="65" dirty="0">
                <a:latin typeface="Bahnschrift Light SemiCondensed"/>
                <a:cs typeface="Bahnschrift Light SemiCondensed"/>
              </a:rPr>
              <a:t>e</a:t>
            </a:r>
            <a:r>
              <a:rPr sz="2400" spc="100" dirty="0">
                <a:latin typeface="Bahnschrift Light SemiCondensed"/>
                <a:cs typeface="Bahnschrift Light SemiCondensed"/>
              </a:rPr>
              <a:t>th</a:t>
            </a:r>
            <a:r>
              <a:rPr sz="2400" spc="110" dirty="0">
                <a:latin typeface="Bahnschrift Light SemiCondensed"/>
                <a:cs typeface="Bahnschrift Light SemiCondensed"/>
              </a:rPr>
              <a:t>o</a:t>
            </a:r>
            <a:r>
              <a:rPr sz="2400" spc="120" dirty="0">
                <a:latin typeface="Bahnschrift Light SemiCondensed"/>
                <a:cs typeface="Bahnschrift Light SemiCondensed"/>
              </a:rPr>
              <a:t>d</a:t>
            </a:r>
            <a:r>
              <a:rPr sz="2400" spc="140" dirty="0">
                <a:latin typeface="Bahnschrift Light SemiCondensed"/>
                <a:cs typeface="Bahnschrift Light SemiCondensed"/>
              </a:rPr>
              <a:t> </a:t>
            </a:r>
            <a:r>
              <a:rPr sz="2400" spc="50" dirty="0">
                <a:latin typeface="Bahnschrift Light SemiCondensed"/>
                <a:cs typeface="Bahnschrift Light SemiCondensed"/>
              </a:rPr>
              <a:t>header</a:t>
            </a:r>
            <a:r>
              <a:rPr sz="2400" spc="165" dirty="0">
                <a:latin typeface="Bahnschrift Light SemiCondensed"/>
                <a:cs typeface="Bahnschrift Light SemiCondensed"/>
              </a:rPr>
              <a:t> </a:t>
            </a:r>
            <a:r>
              <a:rPr sz="2400" spc="15" dirty="0">
                <a:latin typeface="Bahnschrift Light SemiCondensed"/>
                <a:cs typeface="Bahnschrift Light SemiCondensed"/>
              </a:rPr>
              <a:t>includes</a:t>
            </a:r>
            <a:r>
              <a:rPr sz="2400" spc="160" dirty="0">
                <a:latin typeface="Bahnschrift Light SemiCondensed"/>
                <a:cs typeface="Bahnschrift Light SemiCondensed"/>
              </a:rPr>
              <a:t> </a:t>
            </a:r>
            <a:r>
              <a:rPr sz="2400" spc="85" dirty="0">
                <a:latin typeface="Bahnschrift Light SemiCondensed"/>
                <a:cs typeface="Bahnschrift Light SemiCondensed"/>
              </a:rPr>
              <a:t>t</a:t>
            </a:r>
            <a:r>
              <a:rPr sz="2400" spc="75" dirty="0">
                <a:latin typeface="Bahnschrift Light SemiCondensed"/>
                <a:cs typeface="Bahnschrift Light SemiCondensed"/>
              </a:rPr>
              <a:t>he</a:t>
            </a:r>
            <a:r>
              <a:rPr sz="2400" spc="145" dirty="0">
                <a:latin typeface="Bahnschrift Light SemiCondensed"/>
                <a:cs typeface="Bahnschrift Light SemiCondensed"/>
              </a:rPr>
              <a:t> </a:t>
            </a:r>
            <a:r>
              <a:rPr sz="2400" spc="-90" dirty="0">
                <a:latin typeface="Bahnschrift Light SemiCondensed"/>
                <a:cs typeface="Bahnschrift Light SemiCondensed"/>
              </a:rPr>
              <a:t>r</a:t>
            </a:r>
            <a:r>
              <a:rPr sz="2400" spc="-15" dirty="0">
                <a:latin typeface="Bahnschrift Light SemiCondensed"/>
                <a:cs typeface="Bahnschrift Light SemiCondensed"/>
              </a:rPr>
              <a:t>ese</a:t>
            </a:r>
            <a:r>
              <a:rPr sz="2400" spc="15" dirty="0">
                <a:latin typeface="Bahnschrift Light SemiCondensed"/>
                <a:cs typeface="Bahnschrift Light SemiCondensed"/>
              </a:rPr>
              <a:t>r</a:t>
            </a:r>
            <a:r>
              <a:rPr sz="2400" spc="-20" dirty="0">
                <a:latin typeface="Bahnschrift Light SemiCondensed"/>
                <a:cs typeface="Bahnschrift Light SemiCondensed"/>
              </a:rPr>
              <a:t>v</a:t>
            </a:r>
            <a:r>
              <a:rPr sz="2400" spc="100" dirty="0">
                <a:latin typeface="Bahnschrift Light SemiCondensed"/>
                <a:cs typeface="Bahnschrift Light SemiCondensed"/>
              </a:rPr>
              <a:t>ed</a:t>
            </a:r>
            <a:r>
              <a:rPr sz="2400" spc="170" dirty="0">
                <a:latin typeface="Bahnschrift Light SemiCondensed"/>
                <a:cs typeface="Bahnschrift Light SemiCondensed"/>
              </a:rPr>
              <a:t> </a:t>
            </a:r>
            <a:r>
              <a:rPr sz="2400" spc="65" dirty="0">
                <a:latin typeface="Bahnschrift Light SemiCondensed"/>
                <a:cs typeface="Bahnschrift Light SemiCondensed"/>
              </a:rPr>
              <a:t>w</a:t>
            </a:r>
            <a:r>
              <a:rPr sz="2400" spc="55" dirty="0">
                <a:latin typeface="Bahnschrift Light SemiCondensed"/>
                <a:cs typeface="Bahnschrift Light SemiCondensed"/>
              </a:rPr>
              <a:t>o</a:t>
            </a:r>
            <a:r>
              <a:rPr sz="2400" spc="-5" dirty="0">
                <a:latin typeface="Bahnschrift Light SemiCondensed"/>
                <a:cs typeface="Bahnschrift Light SemiCondensed"/>
              </a:rPr>
              <a:t>r</a:t>
            </a:r>
            <a:r>
              <a:rPr sz="2400" spc="120" dirty="0">
                <a:latin typeface="Bahnschrift Light SemiCondensed"/>
                <a:cs typeface="Bahnschrift Light SemiCondensed"/>
              </a:rPr>
              <a:t>d</a:t>
            </a:r>
            <a:r>
              <a:rPr sz="2400" spc="170" dirty="0">
                <a:latin typeface="Bahnschrift Light SemiCondensed"/>
                <a:cs typeface="Bahnschrift Light SemiCondensed"/>
              </a:rPr>
              <a:t> </a:t>
            </a:r>
            <a:r>
              <a:rPr sz="2400" spc="4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th</a:t>
            </a:r>
            <a:r>
              <a:rPr sz="2400" spc="0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r</a:t>
            </a:r>
            <a:r>
              <a:rPr sz="2400" spc="13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o</a:t>
            </a:r>
            <a:r>
              <a:rPr sz="2400" spc="6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w</a:t>
            </a:r>
            <a:r>
              <a:rPr sz="2400" spc="-125" dirty="0">
                <a:solidFill>
                  <a:srgbClr val="A40020"/>
                </a:solidFill>
                <a:latin typeface="Bahnschrift Light SemiCondensed"/>
                <a:cs typeface="Bahnschrift Light SemiCondensed"/>
              </a:rPr>
              <a:t>s</a:t>
            </a:r>
            <a:r>
              <a:rPr sz="2400" spc="135" dirty="0">
                <a:latin typeface="Bahnschrift Light SemiCondensed"/>
                <a:cs typeface="Bahnschrift Light SemiCondensed"/>
              </a:rPr>
              <a:t>.</a:t>
            </a:r>
            <a:endParaRPr sz="2400" dirty="0">
              <a:latin typeface="Bahnschrift Light SemiCondensed"/>
              <a:cs typeface="Bahnschrift Light Semi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4540" y="3579876"/>
            <a:ext cx="7966709" cy="2497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3670235"/>
            <a:ext cx="7956804" cy="2487167"/>
          </a:xfrm>
          <a:custGeom>
            <a:avLst/>
            <a:gdLst/>
            <a:ahLst/>
            <a:cxnLst/>
            <a:rect l="l" t="t" r="r" b="b"/>
            <a:pathLst>
              <a:path w="7956804" h="2487167">
                <a:moveTo>
                  <a:pt x="0" y="2487167"/>
                </a:moveTo>
                <a:lnTo>
                  <a:pt x="7956804" y="2487167"/>
                </a:lnTo>
                <a:lnTo>
                  <a:pt x="7956804" y="0"/>
                </a:lnTo>
                <a:lnTo>
                  <a:pt x="0" y="0"/>
                </a:lnTo>
                <a:lnTo>
                  <a:pt x="0" y="24871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680" y="3579876"/>
            <a:ext cx="7956804" cy="2487167"/>
          </a:xfrm>
          <a:custGeom>
            <a:avLst/>
            <a:gdLst/>
            <a:ahLst/>
            <a:cxnLst/>
            <a:rect l="l" t="t" r="r" b="b"/>
            <a:pathLst>
              <a:path w="7956804" h="2487167">
                <a:moveTo>
                  <a:pt x="0" y="2487167"/>
                </a:moveTo>
                <a:lnTo>
                  <a:pt x="7956804" y="2487167"/>
                </a:lnTo>
                <a:lnTo>
                  <a:pt x="7956804" y="0"/>
                </a:lnTo>
                <a:lnTo>
                  <a:pt x="0" y="0"/>
                </a:lnTo>
                <a:lnTo>
                  <a:pt x="0" y="24871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2692" y="3579876"/>
            <a:ext cx="7446009" cy="1729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pu</a:t>
            </a:r>
            <a:r>
              <a:rPr sz="1800" spc="-15" dirty="0">
                <a:solidFill>
                  <a:srgbClr val="0033CC"/>
                </a:solidFill>
                <a:latin typeface="Courier New"/>
                <a:cs typeface="Courier New"/>
              </a:rPr>
              <a:t>b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c </a:t>
            </a:r>
            <a:r>
              <a:rPr sz="1800" spc="-10" dirty="0">
                <a:solidFill>
                  <a:srgbClr val="0033CC"/>
                </a:solidFill>
                <a:latin typeface="Courier New"/>
                <a:cs typeface="Courier New"/>
              </a:rPr>
              <a:t>v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d</a:t>
            </a:r>
            <a:r>
              <a:rPr sz="1800" spc="-2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W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rk</a:t>
            </a:r>
            <a:r>
              <a:rPr sz="1800" spc="-15" dirty="0">
                <a:solidFill>
                  <a:srgbClr val="A40020"/>
                </a:solidFill>
                <a:latin typeface="Courier New"/>
                <a:cs typeface="Courier New"/>
              </a:rPr>
              <a:t>(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33CC"/>
                </a:solidFill>
                <a:latin typeface="Courier New"/>
                <a:cs typeface="Courier New"/>
              </a:rPr>
              <a:t>n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spc="0" dirty="0">
                <a:latin typeface="Courier New"/>
                <a:cs typeface="Courier New"/>
              </a:rPr>
              <a:t>m</a:t>
            </a:r>
            <a:r>
              <a:rPr sz="1800" spc="0" dirty="0">
                <a:solidFill>
                  <a:srgbClr val="A40020"/>
                </a:solidFill>
                <a:latin typeface="Courier New"/>
                <a:cs typeface="Courier New"/>
              </a:rPr>
              <a:t>)</a:t>
            </a:r>
            <a:r>
              <a:rPr sz="1800" spc="-15" dirty="0">
                <a:solidFill>
                  <a:srgbClr val="A40020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33CC"/>
                </a:solidFill>
                <a:latin typeface="Courier New"/>
                <a:cs typeface="Courier New"/>
              </a:rPr>
              <a:t>h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0033CC"/>
                </a:solidFill>
                <a:latin typeface="Courier New"/>
                <a:cs typeface="Courier New"/>
              </a:rPr>
              <a:t>ow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s 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0" dirty="0"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0" dirty="0">
                <a:latin typeface="Courier New"/>
                <a:cs typeface="Courier New"/>
              </a:rPr>
              <a:t>ep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0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A4002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8"/>
              </a:spcBef>
            </a:pPr>
            <a:endParaRPr sz="600"/>
          </a:p>
          <a:p>
            <a:pPr marL="46926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.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.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469265">
              <a:lnSpc>
                <a:spcPct val="100000"/>
              </a:lnSpc>
            </a:pP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if</a:t>
            </a:r>
            <a:r>
              <a:rPr sz="1800" spc="-1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4002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spc="0" dirty="0">
                <a:latin typeface="Courier New"/>
                <a:cs typeface="Courier New"/>
              </a:rPr>
              <a:t>um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!=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va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0" dirty="0">
                <a:solidFill>
                  <a:srgbClr val="A40020"/>
                </a:solidFill>
                <a:latin typeface="Courier New"/>
                <a:cs typeface="Courier New"/>
              </a:rPr>
              <a:t>)</a:t>
            </a:r>
            <a:r>
              <a:rPr sz="1800" spc="-15" dirty="0">
                <a:solidFill>
                  <a:srgbClr val="A40020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th</a:t>
            </a:r>
            <a:r>
              <a:rPr sz="1800" spc="-15" dirty="0">
                <a:solidFill>
                  <a:srgbClr val="0033CC"/>
                </a:solidFill>
                <a:latin typeface="Courier New"/>
                <a:cs typeface="Courier New"/>
              </a:rPr>
              <a:t>r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ow</a:t>
            </a:r>
            <a:r>
              <a:rPr sz="1800" spc="-3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0033CC"/>
                </a:solidFill>
                <a:latin typeface="Courier New"/>
                <a:cs typeface="Courier New"/>
              </a:rPr>
              <a:t>new</a:t>
            </a:r>
            <a:r>
              <a:rPr sz="1800" spc="-1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0" dirty="0">
                <a:latin typeface="Courier New"/>
                <a:cs typeface="Courier New"/>
              </a:rPr>
              <a:t>xc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0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ti</a:t>
            </a:r>
            <a:r>
              <a:rPr sz="1800" spc="0" dirty="0">
                <a:latin typeface="Courier New"/>
                <a:cs typeface="Courier New"/>
              </a:rPr>
              <a:t>o</a:t>
            </a:r>
            <a:r>
              <a:rPr sz="1800" spc="5" dirty="0"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A40020"/>
                </a:solidFill>
                <a:latin typeface="Courier New"/>
                <a:cs typeface="Courier New"/>
              </a:rPr>
              <a:t>(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I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nv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a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i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v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a</a:t>
            </a:r>
            <a:r>
              <a:rPr sz="1800" spc="0" dirty="0">
                <a:solidFill>
                  <a:srgbClr val="66CCFF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66CCFF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A40020"/>
                </a:solidFill>
                <a:latin typeface="Courier New"/>
                <a:cs typeface="Courier New"/>
              </a:rPr>
              <a:t>)</a:t>
            </a:r>
            <a:r>
              <a:rPr sz="1800" spc="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8"/>
              </a:spcBef>
            </a:pPr>
            <a:endParaRPr sz="600"/>
          </a:p>
          <a:p>
            <a:pPr marL="46926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.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.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8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4002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1140936" y="464312"/>
            <a:ext cx="6862127" cy="695960"/>
          </a:xfrm>
        </p:spPr>
        <p:txBody>
          <a:bodyPr/>
          <a:lstStyle/>
          <a:p>
            <a:pPr algn="ctr"/>
            <a:r>
              <a:rPr lang="en-US" dirty="0"/>
              <a:t>Throwing Exception</a:t>
            </a:r>
          </a:p>
        </p:txBody>
      </p:sp>
    </p:spTree>
    <p:extLst>
      <p:ext uri="{BB962C8B-B14F-4D97-AF65-F5344CB8AC3E}">
        <p14:creationId xmlns:p14="http://schemas.microsoft.com/office/powerpoint/2010/main" val="41461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Introduction </a:t>
            </a:r>
            <a:r>
              <a:rPr spc="-180" dirty="0"/>
              <a:t>to</a:t>
            </a:r>
            <a:r>
              <a:rPr spc="-520" dirty="0"/>
              <a:t> </a:t>
            </a:r>
            <a:r>
              <a:rPr spc="-15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720"/>
            <a:ext cx="7609205" cy="19532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0" dirty="0">
                <a:latin typeface="Trebuchet MS"/>
                <a:cs typeface="Trebuchet MS"/>
              </a:rPr>
              <a:t>Polymorphism is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ability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25" dirty="0">
                <a:latin typeface="Trebuchet MS"/>
                <a:cs typeface="Trebuchet MS"/>
              </a:rPr>
              <a:t>associate </a:t>
            </a:r>
            <a:r>
              <a:rPr sz="2800" spc="-114" dirty="0">
                <a:latin typeface="Trebuchet MS"/>
                <a:cs typeface="Trebuchet MS"/>
              </a:rPr>
              <a:t>many</a:t>
            </a:r>
            <a:r>
              <a:rPr lang="en-US" sz="2800" spc="-114" dirty="0">
                <a:latin typeface="Trebuchet MS"/>
                <a:cs typeface="Trebuchet MS"/>
              </a:rPr>
              <a:t>   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meanings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one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method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name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by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means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late  </a:t>
            </a:r>
            <a:r>
              <a:rPr sz="2800" spc="-105" dirty="0">
                <a:latin typeface="Trebuchet MS"/>
                <a:cs typeface="Trebuchet MS"/>
              </a:rPr>
              <a:t>binding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mechanism.</a:t>
            </a:r>
            <a:endParaRPr sz="2800" dirty="0">
              <a:latin typeface="Trebuchet MS"/>
              <a:cs typeface="Trebuchet MS"/>
            </a:endParaRPr>
          </a:p>
          <a:p>
            <a:pPr marL="755650" marR="36830" indent="-285750">
              <a:lnSpc>
                <a:spcPts val="2600"/>
              </a:lnSpc>
              <a:spcBef>
                <a:spcPts val="63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does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through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special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mechanism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known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i="1" spc="-160" dirty="0">
                <a:solidFill>
                  <a:srgbClr val="0070C0"/>
                </a:solidFill>
                <a:latin typeface="Trebuchet MS"/>
                <a:cs typeface="Trebuchet MS"/>
              </a:rPr>
              <a:t>late  </a:t>
            </a:r>
            <a:r>
              <a:rPr sz="2400" i="1" spc="-105" dirty="0">
                <a:solidFill>
                  <a:srgbClr val="0070C0"/>
                </a:solidFill>
                <a:latin typeface="Trebuchet MS"/>
                <a:cs typeface="Trebuchet MS"/>
              </a:rPr>
              <a:t>binding </a:t>
            </a:r>
            <a:r>
              <a:rPr sz="2400" spc="-65" dirty="0">
                <a:latin typeface="Trebuchet MS"/>
                <a:cs typeface="Trebuchet MS"/>
              </a:rPr>
              <a:t>or </a:t>
            </a:r>
            <a:r>
              <a:rPr sz="2400" i="1" spc="-105" dirty="0">
                <a:solidFill>
                  <a:srgbClr val="0070C0"/>
                </a:solidFill>
                <a:latin typeface="Trebuchet MS"/>
                <a:cs typeface="Trebuchet MS"/>
              </a:rPr>
              <a:t>dynamic</a:t>
            </a:r>
            <a:r>
              <a:rPr sz="2400" i="1" spc="-39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00" i="1" spc="-105" dirty="0">
                <a:solidFill>
                  <a:srgbClr val="0070C0"/>
                </a:solidFill>
                <a:latin typeface="Trebuchet MS"/>
                <a:cs typeface="Trebuchet MS"/>
              </a:rPr>
              <a:t>binding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throws keyword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426980" y="1676400"/>
            <a:ext cx="8336020" cy="5181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ko-KR" sz="2000" b="1" dirty="0"/>
              <a:t>import </a:t>
            </a:r>
            <a:r>
              <a:rPr lang="en-US" altLang="ko-KR" sz="2000" b="1" dirty="0" err="1"/>
              <a:t>java.io.IOException</a:t>
            </a:r>
            <a:r>
              <a:rPr lang="en-US" altLang="ko-KR" sz="2000" b="1" dirty="0"/>
              <a:t>;</a:t>
            </a:r>
          </a:p>
          <a:p>
            <a:endParaRPr lang="ko-KR" altLang="en-US" sz="2000" dirty="0"/>
          </a:p>
          <a:p>
            <a:r>
              <a:rPr lang="en-US" altLang="ko-KR" sz="2000" b="1" dirty="0"/>
              <a:t>public class </a:t>
            </a:r>
            <a:r>
              <a:rPr lang="en-US" altLang="ko-KR" sz="2000" b="1" dirty="0" err="1"/>
              <a:t>ExceptionExample</a:t>
            </a:r>
            <a:r>
              <a:rPr lang="en-US" altLang="ko-KR" sz="2000" b="1" dirty="0"/>
              <a:t> {</a:t>
            </a:r>
          </a:p>
          <a:p>
            <a:pPr lvl="1"/>
            <a:r>
              <a:rPr lang="en-US" altLang="ko-KR" sz="2000" b="1" dirty="0"/>
              <a:t>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</a:t>
            </a:r>
          </a:p>
          <a:p>
            <a:pPr lvl="2"/>
            <a:r>
              <a:rPr lang="en-US" altLang="ko-KR" sz="2000" b="1" dirty="0"/>
              <a:t>try {</a:t>
            </a:r>
          </a:p>
          <a:p>
            <a:pPr lvl="2"/>
            <a:r>
              <a:rPr lang="en-US" altLang="ko-KR" sz="2000" dirty="0"/>
              <a:t>	</a:t>
            </a:r>
            <a:r>
              <a:rPr lang="en-US" altLang="ko-KR" sz="2000" dirty="0" err="1"/>
              <a:t>System.</a:t>
            </a:r>
            <a:r>
              <a:rPr lang="en-US" altLang="ko-KR" sz="2000" b="1" i="1" dirty="0" err="1"/>
              <a:t>in.read</a:t>
            </a:r>
            <a:r>
              <a:rPr lang="en-US" altLang="ko-KR" sz="2000" b="1" i="1" dirty="0"/>
              <a:t>();</a:t>
            </a:r>
          </a:p>
          <a:p>
            <a:pPr lvl="2"/>
            <a:r>
              <a:rPr lang="en-US" altLang="ko-KR" sz="2000" dirty="0"/>
              <a:t>} </a:t>
            </a:r>
            <a:r>
              <a:rPr lang="en-US" altLang="ko-KR" sz="2000" b="1" dirty="0"/>
              <a:t>catch (</a:t>
            </a:r>
            <a:r>
              <a:rPr lang="en-US" altLang="ko-KR" sz="2000" b="1" dirty="0" err="1"/>
              <a:t>IOException</a:t>
            </a:r>
            <a:r>
              <a:rPr lang="en-US" altLang="ko-KR" sz="2000" b="1" dirty="0"/>
              <a:t> e) {</a:t>
            </a:r>
          </a:p>
          <a:p>
            <a:pPr lvl="2"/>
            <a:r>
              <a:rPr lang="en-US" altLang="ko-KR" sz="2000" dirty="0"/>
              <a:t>	</a:t>
            </a:r>
            <a:r>
              <a:rPr lang="en-US" altLang="ko-KR" sz="2000" dirty="0" err="1"/>
              <a:t>e.printStackTrace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1"/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1" dirty="0"/>
              <a:t>public class </a:t>
            </a:r>
            <a:r>
              <a:rPr lang="en-US" altLang="ko-KR" sz="2000" b="1" dirty="0" err="1"/>
              <a:t>ExceptionExample</a:t>
            </a:r>
            <a:r>
              <a:rPr lang="en-US" altLang="ko-KR" sz="2000" b="1" dirty="0"/>
              <a:t> {</a:t>
            </a:r>
            <a:endParaRPr lang="en-US" altLang="ko-KR" sz="2000" dirty="0"/>
          </a:p>
          <a:p>
            <a:pPr lvl="1"/>
            <a:r>
              <a:rPr lang="en-US" altLang="ko-KR" sz="2000" b="1" dirty="0"/>
              <a:t>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throws </a:t>
            </a:r>
            <a:r>
              <a:rPr lang="en-US" altLang="ko-KR" sz="2000" b="1" dirty="0" err="1"/>
              <a:t>IOException</a:t>
            </a:r>
            <a:r>
              <a:rPr lang="en-US" altLang="ko-KR" sz="2000" b="1" dirty="0"/>
              <a:t> {</a:t>
            </a:r>
          </a:p>
          <a:p>
            <a:pPr lvl="2"/>
            <a:r>
              <a:rPr lang="en-US" altLang="ko-KR" sz="2000" dirty="0" err="1"/>
              <a:t>System.</a:t>
            </a:r>
            <a:r>
              <a:rPr lang="en-US" altLang="ko-KR" sz="2000" b="1" i="1" dirty="0" err="1"/>
              <a:t>in.read</a:t>
            </a:r>
            <a:r>
              <a:rPr lang="en-US" altLang="ko-KR" sz="2000" b="1" i="1" dirty="0"/>
              <a:t>();</a:t>
            </a:r>
          </a:p>
          <a:p>
            <a:pPr lvl="1"/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}</a:t>
            </a:r>
          </a:p>
          <a:p>
            <a:pPr marL="12065" marR="12700">
              <a:lnSpc>
                <a:spcPct val="100000"/>
              </a:lnSpc>
              <a:tabLst>
                <a:tab pos="355600" algn="l"/>
              </a:tabLst>
            </a:pPr>
            <a:endParaRPr sz="2000" dirty="0">
              <a:latin typeface="Bahnschrift Light SemiCondensed"/>
              <a:cs typeface="Bahnschrift Light Semi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31724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200" y="1391411"/>
            <a:ext cx="5288280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3807" y="5181600"/>
            <a:ext cx="4596384" cy="129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9235" y="5177028"/>
            <a:ext cx="4605527" cy="1306068"/>
          </a:xfrm>
          <a:custGeom>
            <a:avLst/>
            <a:gdLst/>
            <a:ahLst/>
            <a:cxnLst/>
            <a:rect l="l" t="t" r="r" b="b"/>
            <a:pathLst>
              <a:path w="4605527" h="1306068">
                <a:moveTo>
                  <a:pt x="0" y="1306068"/>
                </a:moveTo>
                <a:lnTo>
                  <a:pt x="4605527" y="1306068"/>
                </a:lnTo>
                <a:lnTo>
                  <a:pt x="4605527" y="0"/>
                </a:lnTo>
                <a:lnTo>
                  <a:pt x="0" y="0"/>
                </a:lnTo>
                <a:lnTo>
                  <a:pt x="0" y="13060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653" y="3530219"/>
            <a:ext cx="539496" cy="830452"/>
          </a:xfrm>
          <a:custGeom>
            <a:avLst/>
            <a:gdLst/>
            <a:ahLst/>
            <a:cxnLst/>
            <a:rect l="l" t="t" r="r" b="b"/>
            <a:pathLst>
              <a:path w="539496" h="830452">
                <a:moveTo>
                  <a:pt x="76466" y="31849"/>
                </a:moveTo>
                <a:lnTo>
                  <a:pt x="75258" y="44518"/>
                </a:lnTo>
                <a:lnTo>
                  <a:pt x="85725" y="45719"/>
                </a:lnTo>
                <a:lnTo>
                  <a:pt x="113030" y="50418"/>
                </a:lnTo>
                <a:lnTo>
                  <a:pt x="166370" y="62737"/>
                </a:lnTo>
                <a:lnTo>
                  <a:pt x="216916" y="78358"/>
                </a:lnTo>
                <a:lnTo>
                  <a:pt x="264795" y="97281"/>
                </a:lnTo>
                <a:lnTo>
                  <a:pt x="309372" y="119125"/>
                </a:lnTo>
                <a:lnTo>
                  <a:pt x="350647" y="143763"/>
                </a:lnTo>
                <a:lnTo>
                  <a:pt x="388112" y="170941"/>
                </a:lnTo>
                <a:lnTo>
                  <a:pt x="421767" y="200405"/>
                </a:lnTo>
                <a:lnTo>
                  <a:pt x="451104" y="232028"/>
                </a:lnTo>
                <a:lnTo>
                  <a:pt x="476123" y="265556"/>
                </a:lnTo>
                <a:lnTo>
                  <a:pt x="496443" y="300735"/>
                </a:lnTo>
                <a:lnTo>
                  <a:pt x="511683" y="337311"/>
                </a:lnTo>
                <a:lnTo>
                  <a:pt x="521843" y="375157"/>
                </a:lnTo>
                <a:lnTo>
                  <a:pt x="526542" y="414019"/>
                </a:lnTo>
                <a:lnTo>
                  <a:pt x="526796" y="433831"/>
                </a:lnTo>
                <a:lnTo>
                  <a:pt x="525526" y="453897"/>
                </a:lnTo>
                <a:lnTo>
                  <a:pt x="515238" y="506856"/>
                </a:lnTo>
                <a:lnTo>
                  <a:pt x="494919" y="557275"/>
                </a:lnTo>
                <a:lnTo>
                  <a:pt x="465582" y="605027"/>
                </a:lnTo>
                <a:lnTo>
                  <a:pt x="441198" y="634872"/>
                </a:lnTo>
                <a:lnTo>
                  <a:pt x="413131" y="662939"/>
                </a:lnTo>
                <a:lnTo>
                  <a:pt x="381762" y="689355"/>
                </a:lnTo>
                <a:lnTo>
                  <a:pt x="347218" y="713739"/>
                </a:lnTo>
                <a:lnTo>
                  <a:pt x="309753" y="735964"/>
                </a:lnTo>
                <a:lnTo>
                  <a:pt x="269367" y="755903"/>
                </a:lnTo>
                <a:lnTo>
                  <a:pt x="226441" y="773429"/>
                </a:lnTo>
                <a:lnTo>
                  <a:pt x="181229" y="788288"/>
                </a:lnTo>
                <a:lnTo>
                  <a:pt x="133858" y="800480"/>
                </a:lnTo>
                <a:lnTo>
                  <a:pt x="84582" y="809751"/>
                </a:lnTo>
                <a:lnTo>
                  <a:pt x="33655" y="815974"/>
                </a:lnTo>
                <a:lnTo>
                  <a:pt x="7620" y="817752"/>
                </a:lnTo>
                <a:lnTo>
                  <a:pt x="8509" y="830452"/>
                </a:lnTo>
                <a:lnTo>
                  <a:pt x="60960" y="825753"/>
                </a:lnTo>
                <a:lnTo>
                  <a:pt x="112013" y="818006"/>
                </a:lnTo>
                <a:lnTo>
                  <a:pt x="161162" y="806957"/>
                </a:lnTo>
                <a:lnTo>
                  <a:pt x="208407" y="793241"/>
                </a:lnTo>
                <a:lnTo>
                  <a:pt x="253237" y="776731"/>
                </a:lnTo>
                <a:lnTo>
                  <a:pt x="295656" y="757554"/>
                </a:lnTo>
                <a:lnTo>
                  <a:pt x="335534" y="735964"/>
                </a:lnTo>
                <a:lnTo>
                  <a:pt x="372363" y="711961"/>
                </a:lnTo>
                <a:lnTo>
                  <a:pt x="406273" y="685926"/>
                </a:lnTo>
                <a:lnTo>
                  <a:pt x="436753" y="657859"/>
                </a:lnTo>
                <a:lnTo>
                  <a:pt x="463804" y="627760"/>
                </a:lnTo>
                <a:lnTo>
                  <a:pt x="487172" y="596137"/>
                </a:lnTo>
                <a:lnTo>
                  <a:pt x="506349" y="562736"/>
                </a:lnTo>
                <a:lnTo>
                  <a:pt x="527431" y="510031"/>
                </a:lnTo>
                <a:lnTo>
                  <a:pt x="538226" y="454659"/>
                </a:lnTo>
                <a:lnTo>
                  <a:pt x="539496" y="433704"/>
                </a:lnTo>
                <a:lnTo>
                  <a:pt x="539242" y="413003"/>
                </a:lnTo>
                <a:lnTo>
                  <a:pt x="534162" y="372236"/>
                </a:lnTo>
                <a:lnTo>
                  <a:pt x="523621" y="332739"/>
                </a:lnTo>
                <a:lnTo>
                  <a:pt x="507619" y="294639"/>
                </a:lnTo>
                <a:lnTo>
                  <a:pt x="486537" y="258190"/>
                </a:lnTo>
                <a:lnTo>
                  <a:pt x="460629" y="223646"/>
                </a:lnTo>
                <a:lnTo>
                  <a:pt x="430403" y="191134"/>
                </a:lnTo>
                <a:lnTo>
                  <a:pt x="395859" y="160781"/>
                </a:lnTo>
                <a:lnTo>
                  <a:pt x="357378" y="132968"/>
                </a:lnTo>
                <a:lnTo>
                  <a:pt x="315213" y="107822"/>
                </a:lnTo>
                <a:lnTo>
                  <a:pt x="269621" y="85470"/>
                </a:lnTo>
                <a:lnTo>
                  <a:pt x="220853" y="66293"/>
                </a:lnTo>
                <a:lnTo>
                  <a:pt x="169418" y="50291"/>
                </a:lnTo>
                <a:lnTo>
                  <a:pt x="115188" y="37972"/>
                </a:lnTo>
                <a:lnTo>
                  <a:pt x="87122" y="33019"/>
                </a:lnTo>
                <a:lnTo>
                  <a:pt x="76466" y="31849"/>
                </a:lnTo>
                <a:close/>
              </a:path>
              <a:path w="539496" h="830452">
                <a:moveTo>
                  <a:pt x="79501" y="0"/>
                </a:moveTo>
                <a:lnTo>
                  <a:pt x="0" y="30733"/>
                </a:lnTo>
                <a:lnTo>
                  <a:pt x="72262" y="75945"/>
                </a:lnTo>
                <a:lnTo>
                  <a:pt x="75258" y="44518"/>
                </a:lnTo>
                <a:lnTo>
                  <a:pt x="62484" y="43052"/>
                </a:lnTo>
                <a:lnTo>
                  <a:pt x="64008" y="30479"/>
                </a:lnTo>
                <a:lnTo>
                  <a:pt x="76596" y="30479"/>
                </a:lnTo>
                <a:lnTo>
                  <a:pt x="79501" y="0"/>
                </a:lnTo>
                <a:close/>
              </a:path>
              <a:path w="539496" h="830452">
                <a:moveTo>
                  <a:pt x="64008" y="30479"/>
                </a:moveTo>
                <a:lnTo>
                  <a:pt x="62484" y="43052"/>
                </a:lnTo>
                <a:lnTo>
                  <a:pt x="75258" y="44518"/>
                </a:lnTo>
                <a:lnTo>
                  <a:pt x="76466" y="31849"/>
                </a:lnTo>
                <a:lnTo>
                  <a:pt x="64008" y="30479"/>
                </a:lnTo>
                <a:close/>
              </a:path>
              <a:path w="539496" h="830452">
                <a:moveTo>
                  <a:pt x="76596" y="30479"/>
                </a:moveTo>
                <a:lnTo>
                  <a:pt x="64008" y="30479"/>
                </a:lnTo>
                <a:lnTo>
                  <a:pt x="76466" y="31849"/>
                </a:lnTo>
                <a:lnTo>
                  <a:pt x="76596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653" y="2628010"/>
            <a:ext cx="539496" cy="830452"/>
          </a:xfrm>
          <a:custGeom>
            <a:avLst/>
            <a:gdLst/>
            <a:ahLst/>
            <a:cxnLst/>
            <a:rect l="l" t="t" r="r" b="b"/>
            <a:pathLst>
              <a:path w="539496" h="830452">
                <a:moveTo>
                  <a:pt x="76466" y="31849"/>
                </a:moveTo>
                <a:lnTo>
                  <a:pt x="75258" y="44518"/>
                </a:lnTo>
                <a:lnTo>
                  <a:pt x="85725" y="45719"/>
                </a:lnTo>
                <a:lnTo>
                  <a:pt x="113030" y="50418"/>
                </a:lnTo>
                <a:lnTo>
                  <a:pt x="166370" y="62737"/>
                </a:lnTo>
                <a:lnTo>
                  <a:pt x="216916" y="78359"/>
                </a:lnTo>
                <a:lnTo>
                  <a:pt x="264795" y="97281"/>
                </a:lnTo>
                <a:lnTo>
                  <a:pt x="309372" y="119125"/>
                </a:lnTo>
                <a:lnTo>
                  <a:pt x="350647" y="143763"/>
                </a:lnTo>
                <a:lnTo>
                  <a:pt x="388112" y="170941"/>
                </a:lnTo>
                <a:lnTo>
                  <a:pt x="421767" y="200405"/>
                </a:lnTo>
                <a:lnTo>
                  <a:pt x="451104" y="232028"/>
                </a:lnTo>
                <a:lnTo>
                  <a:pt x="476123" y="265556"/>
                </a:lnTo>
                <a:lnTo>
                  <a:pt x="496443" y="300736"/>
                </a:lnTo>
                <a:lnTo>
                  <a:pt x="511683" y="337312"/>
                </a:lnTo>
                <a:lnTo>
                  <a:pt x="521843" y="375158"/>
                </a:lnTo>
                <a:lnTo>
                  <a:pt x="526542" y="414019"/>
                </a:lnTo>
                <a:lnTo>
                  <a:pt x="526796" y="433831"/>
                </a:lnTo>
                <a:lnTo>
                  <a:pt x="525526" y="453898"/>
                </a:lnTo>
                <a:lnTo>
                  <a:pt x="515238" y="506856"/>
                </a:lnTo>
                <a:lnTo>
                  <a:pt x="494919" y="557276"/>
                </a:lnTo>
                <a:lnTo>
                  <a:pt x="465582" y="605027"/>
                </a:lnTo>
                <a:lnTo>
                  <a:pt x="441198" y="634873"/>
                </a:lnTo>
                <a:lnTo>
                  <a:pt x="413131" y="662939"/>
                </a:lnTo>
                <a:lnTo>
                  <a:pt x="381762" y="689355"/>
                </a:lnTo>
                <a:lnTo>
                  <a:pt x="347218" y="713739"/>
                </a:lnTo>
                <a:lnTo>
                  <a:pt x="309753" y="735964"/>
                </a:lnTo>
                <a:lnTo>
                  <a:pt x="269367" y="755903"/>
                </a:lnTo>
                <a:lnTo>
                  <a:pt x="226441" y="773429"/>
                </a:lnTo>
                <a:lnTo>
                  <a:pt x="181229" y="788288"/>
                </a:lnTo>
                <a:lnTo>
                  <a:pt x="133858" y="800480"/>
                </a:lnTo>
                <a:lnTo>
                  <a:pt x="84582" y="809751"/>
                </a:lnTo>
                <a:lnTo>
                  <a:pt x="33655" y="815975"/>
                </a:lnTo>
                <a:lnTo>
                  <a:pt x="7620" y="817752"/>
                </a:lnTo>
                <a:lnTo>
                  <a:pt x="8509" y="830452"/>
                </a:lnTo>
                <a:lnTo>
                  <a:pt x="60960" y="825753"/>
                </a:lnTo>
                <a:lnTo>
                  <a:pt x="112013" y="818006"/>
                </a:lnTo>
                <a:lnTo>
                  <a:pt x="161162" y="806958"/>
                </a:lnTo>
                <a:lnTo>
                  <a:pt x="208407" y="793241"/>
                </a:lnTo>
                <a:lnTo>
                  <a:pt x="253237" y="776731"/>
                </a:lnTo>
                <a:lnTo>
                  <a:pt x="295656" y="757554"/>
                </a:lnTo>
                <a:lnTo>
                  <a:pt x="335534" y="735964"/>
                </a:lnTo>
                <a:lnTo>
                  <a:pt x="372363" y="711962"/>
                </a:lnTo>
                <a:lnTo>
                  <a:pt x="406273" y="685926"/>
                </a:lnTo>
                <a:lnTo>
                  <a:pt x="436753" y="657860"/>
                </a:lnTo>
                <a:lnTo>
                  <a:pt x="463804" y="627761"/>
                </a:lnTo>
                <a:lnTo>
                  <a:pt x="487172" y="596138"/>
                </a:lnTo>
                <a:lnTo>
                  <a:pt x="506349" y="562737"/>
                </a:lnTo>
                <a:lnTo>
                  <a:pt x="527431" y="510031"/>
                </a:lnTo>
                <a:lnTo>
                  <a:pt x="538226" y="454660"/>
                </a:lnTo>
                <a:lnTo>
                  <a:pt x="539496" y="433704"/>
                </a:lnTo>
                <a:lnTo>
                  <a:pt x="539242" y="413003"/>
                </a:lnTo>
                <a:lnTo>
                  <a:pt x="534162" y="372237"/>
                </a:lnTo>
                <a:lnTo>
                  <a:pt x="523621" y="332739"/>
                </a:lnTo>
                <a:lnTo>
                  <a:pt x="507619" y="294639"/>
                </a:lnTo>
                <a:lnTo>
                  <a:pt x="486537" y="258190"/>
                </a:lnTo>
                <a:lnTo>
                  <a:pt x="460629" y="223647"/>
                </a:lnTo>
                <a:lnTo>
                  <a:pt x="430403" y="191135"/>
                </a:lnTo>
                <a:lnTo>
                  <a:pt x="395859" y="160781"/>
                </a:lnTo>
                <a:lnTo>
                  <a:pt x="357378" y="132968"/>
                </a:lnTo>
                <a:lnTo>
                  <a:pt x="315213" y="107823"/>
                </a:lnTo>
                <a:lnTo>
                  <a:pt x="269621" y="85471"/>
                </a:lnTo>
                <a:lnTo>
                  <a:pt x="220853" y="66293"/>
                </a:lnTo>
                <a:lnTo>
                  <a:pt x="169418" y="50291"/>
                </a:lnTo>
                <a:lnTo>
                  <a:pt x="115188" y="37973"/>
                </a:lnTo>
                <a:lnTo>
                  <a:pt x="87122" y="33019"/>
                </a:lnTo>
                <a:lnTo>
                  <a:pt x="76466" y="31849"/>
                </a:lnTo>
                <a:close/>
              </a:path>
              <a:path w="539496" h="830452">
                <a:moveTo>
                  <a:pt x="79501" y="0"/>
                </a:moveTo>
                <a:lnTo>
                  <a:pt x="0" y="30734"/>
                </a:lnTo>
                <a:lnTo>
                  <a:pt x="72262" y="75946"/>
                </a:lnTo>
                <a:lnTo>
                  <a:pt x="75258" y="44518"/>
                </a:lnTo>
                <a:lnTo>
                  <a:pt x="62484" y="43052"/>
                </a:lnTo>
                <a:lnTo>
                  <a:pt x="64008" y="30479"/>
                </a:lnTo>
                <a:lnTo>
                  <a:pt x="76596" y="30479"/>
                </a:lnTo>
                <a:lnTo>
                  <a:pt x="79501" y="0"/>
                </a:lnTo>
                <a:close/>
              </a:path>
              <a:path w="539496" h="830452">
                <a:moveTo>
                  <a:pt x="64008" y="30479"/>
                </a:moveTo>
                <a:lnTo>
                  <a:pt x="62484" y="43052"/>
                </a:lnTo>
                <a:lnTo>
                  <a:pt x="75258" y="44518"/>
                </a:lnTo>
                <a:lnTo>
                  <a:pt x="76466" y="31849"/>
                </a:lnTo>
                <a:lnTo>
                  <a:pt x="64008" y="30479"/>
                </a:lnTo>
                <a:close/>
              </a:path>
              <a:path w="539496" h="830452">
                <a:moveTo>
                  <a:pt x="76596" y="30479"/>
                </a:moveTo>
                <a:lnTo>
                  <a:pt x="64008" y="30479"/>
                </a:lnTo>
                <a:lnTo>
                  <a:pt x="76466" y="31849"/>
                </a:lnTo>
                <a:lnTo>
                  <a:pt x="76596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8323" y="2565654"/>
            <a:ext cx="1883536" cy="97662"/>
          </a:xfrm>
          <a:custGeom>
            <a:avLst/>
            <a:gdLst/>
            <a:ahLst/>
            <a:cxnLst/>
            <a:rect l="l" t="t" r="r" b="b"/>
            <a:pathLst>
              <a:path w="1883536" h="97662">
                <a:moveTo>
                  <a:pt x="76390" y="31744"/>
                </a:moveTo>
                <a:lnTo>
                  <a:pt x="76009" y="44444"/>
                </a:lnTo>
                <a:lnTo>
                  <a:pt x="1883155" y="97662"/>
                </a:lnTo>
                <a:lnTo>
                  <a:pt x="1883536" y="84962"/>
                </a:lnTo>
                <a:lnTo>
                  <a:pt x="76390" y="31744"/>
                </a:lnTo>
                <a:close/>
              </a:path>
              <a:path w="1883536" h="97662">
                <a:moveTo>
                  <a:pt x="77342" y="0"/>
                </a:moveTo>
                <a:lnTo>
                  <a:pt x="0" y="35813"/>
                </a:lnTo>
                <a:lnTo>
                  <a:pt x="75056" y="76200"/>
                </a:lnTo>
                <a:lnTo>
                  <a:pt x="76009" y="44444"/>
                </a:lnTo>
                <a:lnTo>
                  <a:pt x="63246" y="44069"/>
                </a:lnTo>
                <a:lnTo>
                  <a:pt x="63626" y="31369"/>
                </a:lnTo>
                <a:lnTo>
                  <a:pt x="76401" y="31369"/>
                </a:lnTo>
                <a:lnTo>
                  <a:pt x="77342" y="0"/>
                </a:lnTo>
                <a:close/>
              </a:path>
              <a:path w="1883536" h="97662">
                <a:moveTo>
                  <a:pt x="63626" y="31369"/>
                </a:moveTo>
                <a:lnTo>
                  <a:pt x="63246" y="44069"/>
                </a:lnTo>
                <a:lnTo>
                  <a:pt x="76009" y="44444"/>
                </a:lnTo>
                <a:lnTo>
                  <a:pt x="76390" y="31744"/>
                </a:lnTo>
                <a:lnTo>
                  <a:pt x="63626" y="31369"/>
                </a:lnTo>
                <a:close/>
              </a:path>
              <a:path w="1883536" h="97662">
                <a:moveTo>
                  <a:pt x="76401" y="31369"/>
                </a:moveTo>
                <a:lnTo>
                  <a:pt x="63626" y="31369"/>
                </a:lnTo>
                <a:lnTo>
                  <a:pt x="76390" y="31744"/>
                </a:lnTo>
                <a:lnTo>
                  <a:pt x="76401" y="3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0464" y="2423160"/>
            <a:ext cx="1905000" cy="830580"/>
          </a:xfrm>
          <a:custGeom>
            <a:avLst/>
            <a:gdLst/>
            <a:ahLst/>
            <a:cxnLst/>
            <a:rect l="l" t="t" r="r" b="b"/>
            <a:pathLst>
              <a:path w="1905000" h="830580">
                <a:moveTo>
                  <a:pt x="0" y="830580"/>
                </a:moveTo>
                <a:lnTo>
                  <a:pt x="1905000" y="830580"/>
                </a:lnTo>
                <a:lnTo>
                  <a:pt x="190500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0464" y="2423160"/>
            <a:ext cx="1905000" cy="830580"/>
          </a:xfrm>
          <a:custGeom>
            <a:avLst/>
            <a:gdLst/>
            <a:ahLst/>
            <a:cxnLst/>
            <a:rect l="l" t="t" r="r" b="b"/>
            <a:pathLst>
              <a:path w="1905000" h="830580">
                <a:moveTo>
                  <a:pt x="0" y="830580"/>
                </a:moveTo>
                <a:lnTo>
                  <a:pt x="1905000" y="830580"/>
                </a:lnTo>
                <a:lnTo>
                  <a:pt x="190500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40981" y="2455936"/>
            <a:ext cx="1654810" cy="75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600" spc="-25" dirty="0">
                <a:latin typeface="Bahnschrift Light SemiCondensed"/>
                <a:cs typeface="Bahnschrift Light SemiCondensed"/>
              </a:rPr>
              <a:t>E</a:t>
            </a:r>
            <a:r>
              <a:rPr sz="1600" spc="-60" dirty="0">
                <a:latin typeface="Bahnschrift Light SemiCondensed"/>
                <a:cs typeface="Bahnschrift Light SemiCondensed"/>
              </a:rPr>
              <a:t>x</a:t>
            </a:r>
            <a:r>
              <a:rPr sz="1600" spc="5" dirty="0">
                <a:latin typeface="Bahnschrift Light SemiCondensed"/>
                <a:cs typeface="Bahnschrift Light SemiCondensed"/>
              </a:rPr>
              <a:t>c</a:t>
            </a:r>
            <a:r>
              <a:rPr sz="1600" spc="-5" dirty="0">
                <a:latin typeface="Bahnschrift Light SemiCondensed"/>
                <a:cs typeface="Bahnschrift Light SemiCondensed"/>
              </a:rPr>
              <a:t>e</a:t>
            </a:r>
            <a:r>
              <a:rPr sz="1600" spc="60" dirty="0">
                <a:latin typeface="Bahnschrift Light SemiCondensed"/>
                <a:cs typeface="Bahnschrift Light SemiCondensed"/>
              </a:rPr>
              <a:t>pt</a:t>
            </a:r>
            <a:r>
              <a:rPr sz="1600" spc="0" dirty="0">
                <a:latin typeface="Bahnschrift Light SemiCondensed"/>
                <a:cs typeface="Bahnschrift Light SemiCondensed"/>
              </a:rPr>
              <a:t>i</a:t>
            </a:r>
            <a:r>
              <a:rPr sz="1600" spc="75" dirty="0">
                <a:latin typeface="Bahnschrift Light SemiCondensed"/>
                <a:cs typeface="Bahnschrift Light SemiCondensed"/>
              </a:rPr>
              <a:t>on</a:t>
            </a:r>
            <a:r>
              <a:rPr sz="1600" spc="114" dirty="0">
                <a:latin typeface="Bahnschrift Light SemiCondensed"/>
                <a:cs typeface="Bahnschrift Light SemiCondensed"/>
              </a:rPr>
              <a:t> </a:t>
            </a:r>
            <a:r>
              <a:rPr sz="1600" spc="70" dirty="0">
                <a:latin typeface="Bahnschrift Light SemiCondensed"/>
                <a:cs typeface="Bahnschrift Light SemiCondensed"/>
              </a:rPr>
              <a:t>not</a:t>
            </a:r>
            <a:r>
              <a:rPr sz="1600" spc="25" dirty="0">
                <a:latin typeface="Bahnschrift Light SemiCondensed"/>
                <a:cs typeface="Bahnschrift Light SemiCondensed"/>
              </a:rPr>
              <a:t> </a:t>
            </a:r>
            <a:r>
              <a:rPr sz="1600" spc="-50" dirty="0">
                <a:latin typeface="Bahnschrift Light SemiCondensed"/>
                <a:cs typeface="Bahnschrift Light SemiCondensed"/>
              </a:rPr>
              <a:t>c</a:t>
            </a:r>
            <a:r>
              <a:rPr sz="1600" spc="20" dirty="0">
                <a:latin typeface="Bahnschrift Light SemiCondensed"/>
                <a:cs typeface="Bahnschrift Light SemiCondensed"/>
              </a:rPr>
              <a:t>aug</a:t>
            </a:r>
            <a:r>
              <a:rPr sz="1600" spc="35" dirty="0">
                <a:latin typeface="Bahnschrift Light SemiCondensed"/>
                <a:cs typeface="Bahnschrift Light SemiCondensed"/>
              </a:rPr>
              <a:t>h</a:t>
            </a:r>
            <a:r>
              <a:rPr sz="1600" spc="60" dirty="0">
                <a:latin typeface="Bahnschrift Light SemiCondensed"/>
                <a:cs typeface="Bahnschrift Light SemiCondensed"/>
              </a:rPr>
              <a:t>t</a:t>
            </a:r>
            <a:r>
              <a:rPr sz="1600" spc="85" dirty="0">
                <a:latin typeface="Bahnschrift Light SemiCondensed"/>
                <a:cs typeface="Bahnschrift Light SemiCondensed"/>
              </a:rPr>
              <a:t> </a:t>
            </a:r>
            <a:r>
              <a:rPr sz="1600" spc="45" dirty="0">
                <a:latin typeface="Bahnschrift Light SemiCondensed"/>
                <a:cs typeface="Bahnschrift Light SemiCondensed"/>
              </a:rPr>
              <a:t>and</a:t>
            </a:r>
            <a:r>
              <a:rPr sz="1600" spc="105" dirty="0">
                <a:latin typeface="Bahnschrift Light SemiCondensed"/>
                <a:cs typeface="Bahnschrift Light SemiCondensed"/>
              </a:rPr>
              <a:t> </a:t>
            </a:r>
            <a:r>
              <a:rPr sz="1600" spc="25" dirty="0">
                <a:latin typeface="Bahnschrift Light SemiCondensed"/>
                <a:cs typeface="Bahnschrift Light SemiCondensed"/>
              </a:rPr>
              <a:t>handl</a:t>
            </a:r>
            <a:r>
              <a:rPr sz="1600" spc="65" dirty="0">
                <a:latin typeface="Bahnschrift Light SemiCondensed"/>
                <a:cs typeface="Bahnschrift Light SemiCondensed"/>
              </a:rPr>
              <a:t>ed</a:t>
            </a:r>
            <a:r>
              <a:rPr sz="1600" spc="20" dirty="0">
                <a:latin typeface="Bahnschrift Light SemiCondensed"/>
                <a:cs typeface="Bahnschrift Light SemiCondensed"/>
              </a:rPr>
              <a:t> </a:t>
            </a:r>
            <a:r>
              <a:rPr sz="1600" spc="5" dirty="0">
                <a:latin typeface="Bahnschrift Light SemiCondensed"/>
                <a:cs typeface="Bahnschrift Light SemiCondensed"/>
              </a:rPr>
              <a:t>so</a:t>
            </a:r>
            <a:r>
              <a:rPr sz="1600" spc="110" dirty="0">
                <a:latin typeface="Bahnschrift Light SemiCondensed"/>
                <a:cs typeface="Bahnschrift Light SemiCondensed"/>
              </a:rPr>
              <a:t> </a:t>
            </a:r>
            <a:r>
              <a:rPr sz="1600" spc="20" dirty="0">
                <a:latin typeface="Bahnschrift Light SemiCondensed"/>
                <a:cs typeface="Bahnschrift Light SemiCondensed"/>
              </a:rPr>
              <a:t>p</a:t>
            </a:r>
            <a:r>
              <a:rPr sz="1600" spc="-15" dirty="0">
                <a:latin typeface="Bahnschrift Light SemiCondensed"/>
                <a:cs typeface="Bahnschrift Light SemiCondensed"/>
              </a:rPr>
              <a:t>r</a:t>
            </a:r>
            <a:r>
              <a:rPr sz="1600" spc="20" dirty="0">
                <a:latin typeface="Bahnschrift Light SemiCondensed"/>
                <a:cs typeface="Bahnschrift Light SemiCondensed"/>
              </a:rPr>
              <a:t>og</a:t>
            </a:r>
            <a:r>
              <a:rPr sz="1600" spc="-25" dirty="0">
                <a:latin typeface="Bahnschrift Light SemiCondensed"/>
                <a:cs typeface="Bahnschrift Light SemiCondensed"/>
              </a:rPr>
              <a:t>r</a:t>
            </a:r>
            <a:r>
              <a:rPr sz="1600" spc="45" dirty="0">
                <a:latin typeface="Bahnschrift Light SemiCondensed"/>
                <a:cs typeface="Bahnschrift Light SemiCondensed"/>
              </a:rPr>
              <a:t>am </a:t>
            </a:r>
            <a:r>
              <a:rPr sz="1600" spc="-130" dirty="0">
                <a:latin typeface="Bahnschrift Light SemiCondensed"/>
                <a:cs typeface="Bahnschrift Light SemiCondensed"/>
              </a:rPr>
              <a:t> </a:t>
            </a:r>
            <a:r>
              <a:rPr sz="1600" spc="-35" dirty="0">
                <a:latin typeface="Bahnschrift Light SemiCondensed"/>
                <a:cs typeface="Bahnschrift Light SemiCondensed"/>
              </a:rPr>
              <a:t>c</a:t>
            </a:r>
            <a:r>
              <a:rPr sz="1600" spc="-75" dirty="0">
                <a:latin typeface="Bahnschrift Light SemiCondensed"/>
                <a:cs typeface="Bahnschrift Light SemiCondensed"/>
              </a:rPr>
              <a:t>r</a:t>
            </a:r>
            <a:r>
              <a:rPr sz="1600" spc="-10" dirty="0">
                <a:latin typeface="Bahnschrift Light SemiCondensed"/>
                <a:cs typeface="Bahnschrift Light SemiCondensed"/>
              </a:rPr>
              <a:t>ash</a:t>
            </a:r>
            <a:r>
              <a:rPr sz="1600" spc="-15" dirty="0">
                <a:latin typeface="Bahnschrift Light SemiCondensed"/>
                <a:cs typeface="Bahnschrift Light SemiCondensed"/>
              </a:rPr>
              <a:t>es</a:t>
            </a:r>
            <a:endParaRPr sz="1600" dirty="0">
              <a:latin typeface="Bahnschrift Light SemiCondensed"/>
              <a:cs typeface="Bahnschrift Light SemiCondensed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1140936" y="464312"/>
            <a:ext cx="6862127" cy="695960"/>
          </a:xfrm>
        </p:spPr>
        <p:txBody>
          <a:bodyPr/>
          <a:lstStyle/>
          <a:p>
            <a:pPr algn="ctr"/>
            <a:r>
              <a:rPr lang="en-US" dirty="0"/>
              <a:t>throws keyword</a:t>
            </a:r>
          </a:p>
        </p:txBody>
      </p:sp>
      <p:sp>
        <p:nvSpPr>
          <p:cNvPr id="15" name="object 10"/>
          <p:cNvSpPr/>
          <p:nvPr/>
        </p:nvSpPr>
        <p:spPr>
          <a:xfrm>
            <a:off x="6767721" y="3945381"/>
            <a:ext cx="1905000" cy="830580"/>
          </a:xfrm>
          <a:custGeom>
            <a:avLst/>
            <a:gdLst/>
            <a:ahLst/>
            <a:cxnLst/>
            <a:rect l="l" t="t" r="r" b="b"/>
            <a:pathLst>
              <a:path w="1905000" h="830580">
                <a:moveTo>
                  <a:pt x="0" y="830580"/>
                </a:moveTo>
                <a:lnTo>
                  <a:pt x="1905000" y="830580"/>
                </a:lnTo>
                <a:lnTo>
                  <a:pt x="190500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6840981" y="3983163"/>
            <a:ext cx="1654810" cy="75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ko-KR" sz="1600" spc="-25" dirty="0">
                <a:latin typeface="Bahnschrift Light SemiCondensed" panose="020B0502040204020203" pitchFamily="34" charset="0"/>
                <a:cs typeface="Bahnschrift Light SemiCondensed"/>
              </a:rPr>
              <a:t> E</a:t>
            </a:r>
            <a:r>
              <a:rPr lang="en-US" altLang="ko-KR" sz="1600" spc="-60" dirty="0">
                <a:latin typeface="Bahnschrift Light SemiCondensed" panose="020B0502040204020203" pitchFamily="34" charset="0"/>
                <a:cs typeface="Bahnschrift Light SemiCondensed"/>
              </a:rPr>
              <a:t>x</a:t>
            </a:r>
            <a:r>
              <a:rPr lang="en-US" altLang="ko-KR" sz="1600" spc="5" dirty="0">
                <a:latin typeface="Bahnschrift Light SemiCondensed" panose="020B0502040204020203" pitchFamily="34" charset="0"/>
                <a:cs typeface="Bahnschrift Light SemiCondensed"/>
              </a:rPr>
              <a:t>c</a:t>
            </a:r>
            <a:r>
              <a:rPr lang="en-US" altLang="ko-KR" sz="1600" spc="-5" dirty="0">
                <a:latin typeface="Bahnschrift Light SemiCondensed" panose="020B0502040204020203" pitchFamily="34" charset="0"/>
                <a:cs typeface="Bahnschrift Light SemiCondensed"/>
              </a:rPr>
              <a:t>e</a:t>
            </a:r>
            <a:r>
              <a:rPr lang="en-US" altLang="ko-KR" sz="1600" spc="60" dirty="0">
                <a:latin typeface="Bahnschrift Light SemiCondensed" panose="020B0502040204020203" pitchFamily="34" charset="0"/>
                <a:cs typeface="Bahnschrift Light SemiCondensed"/>
              </a:rPr>
              <a:t>pt</a:t>
            </a:r>
            <a:r>
              <a:rPr lang="en-US" altLang="ko-KR" sz="1600" dirty="0">
                <a:latin typeface="Bahnschrift Light SemiCondensed" panose="020B0502040204020203" pitchFamily="34" charset="0"/>
                <a:cs typeface="Bahnschrift Light SemiCondensed"/>
              </a:rPr>
              <a:t>i</a:t>
            </a:r>
            <a:r>
              <a:rPr lang="en-US" altLang="ko-KR" sz="1600" spc="75" dirty="0">
                <a:latin typeface="Bahnschrift Light SemiCondensed" panose="020B0502040204020203" pitchFamily="34" charset="0"/>
                <a:cs typeface="Bahnschrift Light SemiCondensed"/>
              </a:rPr>
              <a:t>on e;</a:t>
            </a:r>
          </a:p>
          <a:p>
            <a:r>
              <a:rPr lang="en-US" altLang="ko-KR" sz="1600" spc="75" dirty="0">
                <a:latin typeface="Bahnschrift Light SemiCondensed" panose="020B0502040204020203" pitchFamily="34" charset="0"/>
                <a:cs typeface="Bahnschrift Light SemiCondensed"/>
              </a:rPr>
              <a:t> e = new </a:t>
            </a:r>
            <a:r>
              <a:rPr lang="en-US" altLang="ko-KR" sz="1600" spc="-25" dirty="0">
                <a:latin typeface="Bahnschrift Light SemiCondensed" panose="020B0502040204020203" pitchFamily="34" charset="0"/>
                <a:cs typeface="Bahnschrift Light SemiCondensed"/>
              </a:rPr>
              <a:t>E</a:t>
            </a:r>
            <a:r>
              <a:rPr lang="en-US" altLang="ko-KR" sz="1600" spc="-60" dirty="0">
                <a:latin typeface="Bahnschrift Light SemiCondensed" panose="020B0502040204020203" pitchFamily="34" charset="0"/>
                <a:cs typeface="Bahnschrift Light SemiCondensed"/>
              </a:rPr>
              <a:t>x</a:t>
            </a:r>
            <a:r>
              <a:rPr lang="en-US" altLang="ko-KR" sz="1600" spc="5" dirty="0">
                <a:latin typeface="Bahnschrift Light SemiCondensed" panose="020B0502040204020203" pitchFamily="34" charset="0"/>
                <a:cs typeface="Bahnschrift Light SemiCondensed"/>
              </a:rPr>
              <a:t>c</a:t>
            </a:r>
            <a:r>
              <a:rPr lang="en-US" altLang="ko-KR" sz="1600" spc="-5" dirty="0">
                <a:latin typeface="Bahnschrift Light SemiCondensed" panose="020B0502040204020203" pitchFamily="34" charset="0"/>
                <a:cs typeface="Bahnschrift Light SemiCondensed"/>
              </a:rPr>
              <a:t>e</a:t>
            </a:r>
            <a:r>
              <a:rPr lang="en-US" altLang="ko-KR" sz="1600" spc="60" dirty="0">
                <a:latin typeface="Bahnschrift Light SemiCondensed" panose="020B0502040204020203" pitchFamily="34" charset="0"/>
                <a:cs typeface="Bahnschrift Light SemiCondensed"/>
              </a:rPr>
              <a:t>pt</a:t>
            </a:r>
            <a:r>
              <a:rPr lang="en-US" altLang="ko-KR" sz="1600" dirty="0">
                <a:latin typeface="Bahnschrift Light SemiCondensed" panose="020B0502040204020203" pitchFamily="34" charset="0"/>
                <a:cs typeface="Bahnschrift Light SemiCondensed"/>
              </a:rPr>
              <a:t>i</a:t>
            </a:r>
            <a:r>
              <a:rPr lang="en-US" altLang="ko-KR" sz="1600" spc="75" dirty="0">
                <a:latin typeface="Bahnschrift Light SemiCondensed" panose="020B0502040204020203" pitchFamily="34" charset="0"/>
                <a:cs typeface="Bahnschrift Light SemiCondensed"/>
              </a:rPr>
              <a:t>on();</a:t>
            </a:r>
          </a:p>
          <a:p>
            <a:r>
              <a:rPr lang="en-US" altLang="ko-KR" sz="1600" spc="75" dirty="0">
                <a:latin typeface="Bahnschrift Light SemiCondensed" panose="020B0502040204020203" pitchFamily="34" charset="0"/>
                <a:cs typeface="Bahnschrift Light SemiCondensed"/>
              </a:rPr>
              <a:t> throw e;</a:t>
            </a:r>
            <a:r>
              <a:rPr lang="en-US" altLang="ko-KR" sz="1600" spc="114" dirty="0">
                <a:latin typeface="Bahnschrift Light SemiCondensed" panose="020B0502040204020203" pitchFamily="34" charset="0"/>
                <a:cs typeface="Bahnschrift Light SemiCondensed"/>
              </a:rPr>
              <a:t> </a:t>
            </a:r>
            <a:endParaRPr lang="en-US" altLang="ko-KR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40937" y="3081020"/>
            <a:ext cx="6862127" cy="695960"/>
          </a:xfrm>
        </p:spPr>
        <p:txBody>
          <a:bodyPr/>
          <a:lstStyle/>
          <a:p>
            <a:pPr algn="ctr"/>
            <a:r>
              <a:rPr lang="en-US" altLang="ko-KR" b="1" dirty="0">
                <a:latin typeface="+mn-lt"/>
              </a:rPr>
              <a:t>Q &amp; A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954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Introduction </a:t>
            </a:r>
            <a:r>
              <a:rPr spc="-180" dirty="0"/>
              <a:t>to</a:t>
            </a:r>
            <a:r>
              <a:rPr spc="-520" dirty="0"/>
              <a:t> </a:t>
            </a:r>
            <a:r>
              <a:rPr spc="-150" dirty="0"/>
              <a:t>Polymorphism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535940" y="1569720"/>
            <a:ext cx="7846060" cy="198721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0" dirty="0">
                <a:latin typeface="Trebuchet MS"/>
                <a:cs typeface="Trebuchet MS"/>
              </a:rPr>
              <a:t>Precisely, polymorphism is a condition of occurring in several different forms. Polymorphism in Java  can occur in two ways:</a:t>
            </a:r>
          </a:p>
          <a:p>
            <a:pPr marL="469900" marR="5080" lvl="1">
              <a:lnSpc>
                <a:spcPct val="89800"/>
              </a:lnSpc>
              <a:spcBef>
                <a:spcPts val="440"/>
              </a:spcBef>
              <a:tabLst>
                <a:tab pos="354965" algn="l"/>
                <a:tab pos="355600" algn="l"/>
              </a:tabLst>
            </a:pPr>
            <a:r>
              <a:rPr lang="en-US" altLang="ko-KR" sz="2400" dirty="0">
                <a:latin typeface="Arial"/>
                <a:cs typeface="Arial"/>
              </a:rPr>
              <a:t>–</a:t>
            </a:r>
            <a:r>
              <a:rPr lang="ko-KR" altLang="en-US" sz="2400" spc="245" dirty="0">
                <a:latin typeface="Arial"/>
                <a:cs typeface="Arial"/>
              </a:rPr>
              <a:t> </a:t>
            </a:r>
            <a:r>
              <a:rPr lang="en-US" sz="2400" spc="-100" dirty="0">
                <a:latin typeface="Trebuchet MS"/>
                <a:cs typeface="Trebuchet MS"/>
              </a:rPr>
              <a:t>Overloading</a:t>
            </a:r>
          </a:p>
          <a:p>
            <a:pPr marL="469900" marR="5080" lvl="1">
              <a:lnSpc>
                <a:spcPct val="89800"/>
              </a:lnSpc>
              <a:spcBef>
                <a:spcPts val="440"/>
              </a:spcBef>
              <a:tabLst>
                <a:tab pos="354965" algn="l"/>
                <a:tab pos="355600" algn="l"/>
              </a:tabLst>
            </a:pPr>
            <a:r>
              <a:rPr lang="en-US" altLang="ko-KR" sz="2400" dirty="0">
                <a:latin typeface="Arial"/>
                <a:cs typeface="Arial"/>
              </a:rPr>
              <a:t>–</a:t>
            </a:r>
            <a:r>
              <a:rPr lang="ko-KR" altLang="en-US" sz="2400" spc="245" dirty="0">
                <a:latin typeface="Arial"/>
                <a:cs typeface="Arial"/>
              </a:rPr>
              <a:t> </a:t>
            </a:r>
            <a:r>
              <a:rPr lang="en-US" sz="2400" spc="-100" dirty="0">
                <a:latin typeface="Trebuchet MS"/>
                <a:cs typeface="Trebuchet MS"/>
              </a:rPr>
              <a:t>Overriding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2050" name="Picture 2" descr="https://i1.wp.com/www.tutorialkart.com/wp-content/uploads/2017/02/polymorphism-in-java-1.png?resize=575%2C321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1" y="3429000"/>
            <a:ext cx="54768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1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Introduction </a:t>
            </a:r>
            <a:r>
              <a:rPr spc="-180" dirty="0"/>
              <a:t>to</a:t>
            </a:r>
            <a:r>
              <a:rPr spc="-520" dirty="0"/>
              <a:t> </a:t>
            </a:r>
            <a:r>
              <a:rPr spc="-15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493000" cy="16871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25" dirty="0">
                <a:latin typeface="Trebuchet MS"/>
                <a:cs typeface="Trebuchet MS"/>
              </a:rPr>
              <a:t>Inheritance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allows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base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class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defined,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  </a:t>
            </a:r>
            <a:r>
              <a:rPr sz="2800" spc="-105" dirty="0">
                <a:latin typeface="Trebuchet MS"/>
                <a:cs typeface="Trebuchet MS"/>
              </a:rPr>
              <a:t>other </a:t>
            </a:r>
            <a:r>
              <a:rPr sz="2800" spc="-114" dirty="0">
                <a:latin typeface="Trebuchet MS"/>
                <a:cs typeface="Trebuchet MS"/>
              </a:rPr>
              <a:t>classes </a:t>
            </a:r>
            <a:r>
              <a:rPr sz="2800" spc="-125" dirty="0">
                <a:latin typeface="Trebuchet MS"/>
                <a:cs typeface="Trebuchet MS"/>
              </a:rPr>
              <a:t>derived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it</a:t>
            </a:r>
            <a:endParaRPr sz="2800" dirty="0">
              <a:latin typeface="Trebuchet MS"/>
              <a:cs typeface="Trebuchet MS"/>
            </a:endParaRPr>
          </a:p>
          <a:p>
            <a:pPr marL="755650" marR="320040" indent="-285750">
              <a:lnSpc>
                <a:spcPct val="100699"/>
              </a:lnSpc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Code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base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its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own  </a:t>
            </a:r>
            <a:r>
              <a:rPr sz="2400" spc="-150" dirty="0">
                <a:latin typeface="Trebuchet MS"/>
                <a:cs typeface="Trebuchet MS"/>
              </a:rPr>
              <a:t>objects,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well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objects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any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derived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classes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581401"/>
            <a:ext cx="2697200" cy="205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8370" y="5325123"/>
            <a:ext cx="332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9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600" b="1" i="1" spc="-110" dirty="0">
                <a:solidFill>
                  <a:srgbClr val="C00000"/>
                </a:solidFill>
                <a:latin typeface="Trebuchet MS"/>
                <a:cs typeface="Trebuchet MS"/>
              </a:rPr>
              <a:t>h</a:t>
            </a:r>
            <a:r>
              <a:rPr sz="1600" b="1" i="1" spc="-14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600" b="1" i="1" spc="-10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8194" y="4596346"/>
            <a:ext cx="49275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80" dirty="0">
                <a:solidFill>
                  <a:srgbClr val="C00000"/>
                </a:solidFill>
                <a:latin typeface="Trebuchet MS"/>
                <a:cs typeface="Trebuchet MS"/>
              </a:rPr>
              <a:t>su</a:t>
            </a:r>
            <a:r>
              <a:rPr sz="1600" b="1" i="1" spc="-110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1600" b="1" i="1" spc="-1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600" b="1" i="1" spc="-15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1888" y="4853266"/>
            <a:ext cx="263525" cy="786130"/>
          </a:xfrm>
          <a:custGeom>
            <a:avLst/>
            <a:gdLst/>
            <a:ahLst/>
            <a:cxnLst/>
            <a:rect l="l" t="t" r="r" b="b"/>
            <a:pathLst>
              <a:path w="263525" h="786129">
                <a:moveTo>
                  <a:pt x="0" y="0"/>
                </a:moveTo>
                <a:lnTo>
                  <a:pt x="263142" y="0"/>
                </a:lnTo>
                <a:lnTo>
                  <a:pt x="263142" y="785537"/>
                </a:lnTo>
                <a:lnTo>
                  <a:pt x="0" y="78553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4141215"/>
            <a:ext cx="592455" cy="162560"/>
          </a:xfrm>
          <a:custGeom>
            <a:avLst/>
            <a:gdLst/>
            <a:ahLst/>
            <a:cxnLst/>
            <a:rect l="l" t="t" r="r" b="b"/>
            <a:pathLst>
              <a:path w="592454" h="162560">
                <a:moveTo>
                  <a:pt x="0" y="0"/>
                </a:moveTo>
                <a:lnTo>
                  <a:pt x="592069" y="0"/>
                </a:lnTo>
                <a:lnTo>
                  <a:pt x="592069" y="162176"/>
                </a:lnTo>
                <a:lnTo>
                  <a:pt x="0" y="16217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3655" y="4853266"/>
            <a:ext cx="725170" cy="169545"/>
          </a:xfrm>
          <a:custGeom>
            <a:avLst/>
            <a:gdLst/>
            <a:ahLst/>
            <a:cxnLst/>
            <a:rect l="l" t="t" r="r" b="b"/>
            <a:pathLst>
              <a:path w="725170" h="169545">
                <a:moveTo>
                  <a:pt x="0" y="0"/>
                </a:moveTo>
                <a:lnTo>
                  <a:pt x="725143" y="0"/>
                </a:lnTo>
                <a:lnTo>
                  <a:pt x="725143" y="168998"/>
                </a:lnTo>
                <a:lnTo>
                  <a:pt x="0" y="16899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6073" y="4038600"/>
            <a:ext cx="96520" cy="1524000"/>
          </a:xfrm>
          <a:custGeom>
            <a:avLst/>
            <a:gdLst/>
            <a:ahLst/>
            <a:cxnLst/>
            <a:rect l="l" t="t" r="r" b="b"/>
            <a:pathLst>
              <a:path w="96520" h="1524000">
                <a:moveTo>
                  <a:pt x="72161" y="48107"/>
                </a:moveTo>
                <a:lnTo>
                  <a:pt x="24053" y="48107"/>
                </a:lnTo>
                <a:lnTo>
                  <a:pt x="24053" y="1524000"/>
                </a:lnTo>
                <a:lnTo>
                  <a:pt x="72161" y="1524000"/>
                </a:lnTo>
                <a:lnTo>
                  <a:pt x="72161" y="48107"/>
                </a:lnTo>
                <a:close/>
              </a:path>
              <a:path w="96520" h="1524000">
                <a:moveTo>
                  <a:pt x="48107" y="0"/>
                </a:moveTo>
                <a:lnTo>
                  <a:pt x="0" y="48107"/>
                </a:lnTo>
                <a:lnTo>
                  <a:pt x="96215" y="48107"/>
                </a:lnTo>
                <a:lnTo>
                  <a:pt x="48107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6073" y="4038599"/>
            <a:ext cx="96520" cy="1524000"/>
          </a:xfrm>
          <a:custGeom>
            <a:avLst/>
            <a:gdLst/>
            <a:ahLst/>
            <a:cxnLst/>
            <a:rect l="l" t="t" r="r" b="b"/>
            <a:pathLst>
              <a:path w="96520" h="1524000">
                <a:moveTo>
                  <a:pt x="0" y="48110"/>
                </a:moveTo>
                <a:lnTo>
                  <a:pt x="24055" y="48110"/>
                </a:lnTo>
                <a:lnTo>
                  <a:pt x="24055" y="1524000"/>
                </a:lnTo>
                <a:lnTo>
                  <a:pt x="72164" y="1524000"/>
                </a:lnTo>
                <a:lnTo>
                  <a:pt x="72164" y="48110"/>
                </a:lnTo>
                <a:lnTo>
                  <a:pt x="96218" y="48110"/>
                </a:lnTo>
                <a:lnTo>
                  <a:pt x="48109" y="0"/>
                </a:lnTo>
                <a:lnTo>
                  <a:pt x="0" y="48110"/>
                </a:lnTo>
                <a:close/>
              </a:path>
            </a:pathLst>
          </a:custGeom>
          <a:ln w="25400">
            <a:solidFill>
              <a:srgbClr val="6325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5870" y="4394200"/>
            <a:ext cx="512232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0124" y="4545181"/>
            <a:ext cx="304800" cy="87947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70" dirty="0">
                <a:latin typeface="Trebuchet MS"/>
                <a:cs typeface="Trebuchet MS"/>
              </a:rPr>
              <a:t>Code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use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5834" y="4835449"/>
            <a:ext cx="153098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 err="1">
                <a:latin typeface="Times New Roman"/>
                <a:cs typeface="Times New Roman"/>
              </a:rPr>
              <a:t>this.getX</a:t>
            </a:r>
            <a:r>
              <a:rPr sz="1800" i="1" spc="-5" dirty="0">
                <a:latin typeface="Times New Roman"/>
                <a:cs typeface="Times New Roman"/>
              </a:rPr>
              <a:t>();</a:t>
            </a:r>
            <a:endParaRPr lang="en-US" sz="1800" i="1" spc="-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 err="1">
                <a:latin typeface="Times New Roman"/>
                <a:cs typeface="Times New Roman"/>
              </a:rPr>
              <a:t>s</a:t>
            </a:r>
            <a:r>
              <a:rPr sz="1800" i="1" dirty="0" err="1">
                <a:latin typeface="Times New Roman"/>
                <a:cs typeface="Times New Roman"/>
              </a:rPr>
              <a:t>upe</a:t>
            </a:r>
            <a:r>
              <a:rPr sz="1800" i="1" spc="-200" dirty="0" err="1">
                <a:latin typeface="Times New Roman"/>
                <a:cs typeface="Times New Roman"/>
              </a:rPr>
              <a:t>r</a:t>
            </a:r>
            <a:r>
              <a:rPr sz="1800" i="1" dirty="0" err="1">
                <a:latin typeface="Times New Roman"/>
                <a:cs typeface="Times New Roman"/>
              </a:rPr>
              <a:t>.</a:t>
            </a:r>
            <a:r>
              <a:rPr sz="1800" i="1" spc="-5" dirty="0" err="1">
                <a:latin typeface="Times New Roman"/>
                <a:cs typeface="Times New Roman"/>
              </a:rPr>
              <a:t>t</a:t>
            </a:r>
            <a:r>
              <a:rPr sz="1800" i="1" dirty="0" err="1">
                <a:latin typeface="Times New Roman"/>
                <a:cs typeface="Times New Roman"/>
              </a:rPr>
              <a:t>oS</a:t>
            </a:r>
            <a:r>
              <a:rPr sz="1800" i="1" spc="-5" dirty="0" err="1">
                <a:latin typeface="Times New Roman"/>
                <a:cs typeface="Times New Roman"/>
              </a:rPr>
              <a:t>tri</a:t>
            </a:r>
            <a:r>
              <a:rPr sz="1800" i="1" dirty="0" err="1">
                <a:latin typeface="Times New Roman"/>
                <a:cs typeface="Times New Roman"/>
              </a:rPr>
              <a:t>ng</a:t>
            </a:r>
            <a:r>
              <a:rPr sz="1800" i="1" dirty="0">
                <a:latin typeface="Times New Roman"/>
                <a:cs typeface="Times New Roman"/>
              </a:rPr>
              <a:t>();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Introduction </a:t>
            </a:r>
            <a:r>
              <a:rPr spc="-180" dirty="0"/>
              <a:t>to</a:t>
            </a:r>
            <a:r>
              <a:rPr spc="-520" dirty="0"/>
              <a:t> </a:t>
            </a:r>
            <a:r>
              <a:rPr spc="-150" dirty="0"/>
              <a:t>Polymorphism</a:t>
            </a:r>
          </a:p>
        </p:txBody>
      </p:sp>
      <p:sp>
        <p:nvSpPr>
          <p:cNvPr id="3" name="object 3"/>
          <p:cNvSpPr/>
          <p:nvPr/>
        </p:nvSpPr>
        <p:spPr>
          <a:xfrm>
            <a:off x="533401" y="3581401"/>
            <a:ext cx="2697200" cy="205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6170" y="5325123"/>
            <a:ext cx="332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9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600" b="1" i="1" spc="-110" dirty="0">
                <a:solidFill>
                  <a:srgbClr val="C00000"/>
                </a:solidFill>
                <a:latin typeface="Trebuchet MS"/>
                <a:cs typeface="Trebuchet MS"/>
              </a:rPr>
              <a:t>h</a:t>
            </a:r>
            <a:r>
              <a:rPr sz="1600" b="1" i="1" spc="-14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600" b="1" i="1" spc="-10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5994" y="4596346"/>
            <a:ext cx="49275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80" dirty="0">
                <a:solidFill>
                  <a:srgbClr val="C00000"/>
                </a:solidFill>
                <a:latin typeface="Trebuchet MS"/>
                <a:cs typeface="Trebuchet MS"/>
              </a:rPr>
              <a:t>su</a:t>
            </a:r>
            <a:r>
              <a:rPr sz="1600" b="1" i="1" spc="-110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1600" b="1" i="1" spc="-1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600" b="1" i="1" spc="-15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9682" y="4853266"/>
            <a:ext cx="263525" cy="786130"/>
          </a:xfrm>
          <a:custGeom>
            <a:avLst/>
            <a:gdLst/>
            <a:ahLst/>
            <a:cxnLst/>
            <a:rect l="l" t="t" r="r" b="b"/>
            <a:pathLst>
              <a:path w="263525" h="786129">
                <a:moveTo>
                  <a:pt x="0" y="0"/>
                </a:moveTo>
                <a:lnTo>
                  <a:pt x="263142" y="0"/>
                </a:lnTo>
                <a:lnTo>
                  <a:pt x="263142" y="785537"/>
                </a:lnTo>
                <a:lnTo>
                  <a:pt x="0" y="78553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4141215"/>
            <a:ext cx="592455" cy="162560"/>
          </a:xfrm>
          <a:custGeom>
            <a:avLst/>
            <a:gdLst/>
            <a:ahLst/>
            <a:cxnLst/>
            <a:rect l="l" t="t" r="r" b="b"/>
            <a:pathLst>
              <a:path w="592455" h="162560">
                <a:moveTo>
                  <a:pt x="0" y="0"/>
                </a:moveTo>
                <a:lnTo>
                  <a:pt x="592069" y="0"/>
                </a:lnTo>
                <a:lnTo>
                  <a:pt x="592069" y="162176"/>
                </a:lnTo>
                <a:lnTo>
                  <a:pt x="0" y="16217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1455" y="4853266"/>
            <a:ext cx="725170" cy="169545"/>
          </a:xfrm>
          <a:custGeom>
            <a:avLst/>
            <a:gdLst/>
            <a:ahLst/>
            <a:cxnLst/>
            <a:rect l="l" t="t" r="r" b="b"/>
            <a:pathLst>
              <a:path w="725170" h="169545">
                <a:moveTo>
                  <a:pt x="0" y="0"/>
                </a:moveTo>
                <a:lnTo>
                  <a:pt x="725143" y="0"/>
                </a:lnTo>
                <a:lnTo>
                  <a:pt x="725143" y="168998"/>
                </a:lnTo>
                <a:lnTo>
                  <a:pt x="0" y="16899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8725" y="3980498"/>
            <a:ext cx="2466975" cy="1914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7517" y="4974399"/>
            <a:ext cx="889000" cy="821690"/>
          </a:xfrm>
          <a:custGeom>
            <a:avLst/>
            <a:gdLst/>
            <a:ahLst/>
            <a:cxnLst/>
            <a:rect l="l" t="t" r="r" b="b"/>
            <a:pathLst>
              <a:path w="889000" h="821689">
                <a:moveTo>
                  <a:pt x="751560" y="0"/>
                </a:moveTo>
                <a:lnTo>
                  <a:pt x="136918" y="0"/>
                </a:lnTo>
                <a:lnTo>
                  <a:pt x="93642" y="6980"/>
                </a:lnTo>
                <a:lnTo>
                  <a:pt x="56057" y="26418"/>
                </a:lnTo>
                <a:lnTo>
                  <a:pt x="26418" y="56060"/>
                </a:lnTo>
                <a:lnTo>
                  <a:pt x="6980" y="93649"/>
                </a:lnTo>
                <a:lnTo>
                  <a:pt x="0" y="136931"/>
                </a:lnTo>
                <a:lnTo>
                  <a:pt x="0" y="684631"/>
                </a:lnTo>
                <a:lnTo>
                  <a:pt x="6980" y="727911"/>
                </a:lnTo>
                <a:lnTo>
                  <a:pt x="26418" y="765499"/>
                </a:lnTo>
                <a:lnTo>
                  <a:pt x="56057" y="795141"/>
                </a:lnTo>
                <a:lnTo>
                  <a:pt x="93642" y="814579"/>
                </a:lnTo>
                <a:lnTo>
                  <a:pt x="136918" y="821560"/>
                </a:lnTo>
                <a:lnTo>
                  <a:pt x="751560" y="821560"/>
                </a:lnTo>
                <a:lnTo>
                  <a:pt x="794842" y="814579"/>
                </a:lnTo>
                <a:lnTo>
                  <a:pt x="832431" y="795141"/>
                </a:lnTo>
                <a:lnTo>
                  <a:pt x="862073" y="765499"/>
                </a:lnTo>
                <a:lnTo>
                  <a:pt x="881511" y="727911"/>
                </a:lnTo>
                <a:lnTo>
                  <a:pt x="888491" y="684631"/>
                </a:lnTo>
                <a:lnTo>
                  <a:pt x="888491" y="136931"/>
                </a:lnTo>
                <a:lnTo>
                  <a:pt x="881511" y="93649"/>
                </a:lnTo>
                <a:lnTo>
                  <a:pt x="862073" y="56060"/>
                </a:lnTo>
                <a:lnTo>
                  <a:pt x="832431" y="26418"/>
                </a:lnTo>
                <a:lnTo>
                  <a:pt x="794842" y="6980"/>
                </a:lnTo>
                <a:lnTo>
                  <a:pt x="75156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77517" y="4974399"/>
            <a:ext cx="889000" cy="821690"/>
          </a:xfrm>
          <a:custGeom>
            <a:avLst/>
            <a:gdLst/>
            <a:ahLst/>
            <a:cxnLst/>
            <a:rect l="l" t="t" r="r" b="b"/>
            <a:pathLst>
              <a:path w="889000" h="821689">
                <a:moveTo>
                  <a:pt x="0" y="136928"/>
                </a:moveTo>
                <a:lnTo>
                  <a:pt x="6980" y="93648"/>
                </a:lnTo>
                <a:lnTo>
                  <a:pt x="26419" y="56060"/>
                </a:lnTo>
                <a:lnTo>
                  <a:pt x="56060" y="26419"/>
                </a:lnTo>
                <a:lnTo>
                  <a:pt x="93648" y="6980"/>
                </a:lnTo>
                <a:lnTo>
                  <a:pt x="136928" y="0"/>
                </a:lnTo>
                <a:lnTo>
                  <a:pt x="751565" y="0"/>
                </a:lnTo>
                <a:lnTo>
                  <a:pt x="794845" y="6980"/>
                </a:lnTo>
                <a:lnTo>
                  <a:pt x="832433" y="26419"/>
                </a:lnTo>
                <a:lnTo>
                  <a:pt x="862074" y="56060"/>
                </a:lnTo>
                <a:lnTo>
                  <a:pt x="881512" y="93648"/>
                </a:lnTo>
                <a:lnTo>
                  <a:pt x="888493" y="136928"/>
                </a:lnTo>
                <a:lnTo>
                  <a:pt x="888493" y="684629"/>
                </a:lnTo>
                <a:lnTo>
                  <a:pt x="881512" y="727909"/>
                </a:lnTo>
                <a:lnTo>
                  <a:pt x="862074" y="765497"/>
                </a:lnTo>
                <a:lnTo>
                  <a:pt x="832433" y="795138"/>
                </a:lnTo>
                <a:lnTo>
                  <a:pt x="794845" y="814576"/>
                </a:lnTo>
                <a:lnTo>
                  <a:pt x="751565" y="821557"/>
                </a:lnTo>
                <a:lnTo>
                  <a:pt x="136928" y="821557"/>
                </a:lnTo>
                <a:lnTo>
                  <a:pt x="93648" y="814576"/>
                </a:lnTo>
                <a:lnTo>
                  <a:pt x="56060" y="795138"/>
                </a:lnTo>
                <a:lnTo>
                  <a:pt x="26419" y="765497"/>
                </a:lnTo>
                <a:lnTo>
                  <a:pt x="6980" y="727909"/>
                </a:lnTo>
                <a:lnTo>
                  <a:pt x="0" y="684629"/>
                </a:lnTo>
                <a:lnTo>
                  <a:pt x="0" y="1369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77517" y="4973650"/>
            <a:ext cx="889000" cy="314960"/>
          </a:xfrm>
          <a:custGeom>
            <a:avLst/>
            <a:gdLst/>
            <a:ahLst/>
            <a:cxnLst/>
            <a:rect l="l" t="t" r="r" b="b"/>
            <a:pathLst>
              <a:path w="889000" h="314960">
                <a:moveTo>
                  <a:pt x="751839" y="0"/>
                </a:moveTo>
                <a:lnTo>
                  <a:pt x="136639" y="0"/>
                </a:lnTo>
                <a:lnTo>
                  <a:pt x="93450" y="6966"/>
                </a:lnTo>
                <a:lnTo>
                  <a:pt x="55942" y="26364"/>
                </a:lnTo>
                <a:lnTo>
                  <a:pt x="26363" y="55944"/>
                </a:lnTo>
                <a:lnTo>
                  <a:pt x="6966" y="93457"/>
                </a:lnTo>
                <a:lnTo>
                  <a:pt x="0" y="136652"/>
                </a:lnTo>
                <a:lnTo>
                  <a:pt x="0" y="177749"/>
                </a:lnTo>
                <a:lnTo>
                  <a:pt x="6966" y="220943"/>
                </a:lnTo>
                <a:lnTo>
                  <a:pt x="26363" y="258456"/>
                </a:lnTo>
                <a:lnTo>
                  <a:pt x="55942" y="288036"/>
                </a:lnTo>
                <a:lnTo>
                  <a:pt x="93450" y="307435"/>
                </a:lnTo>
                <a:lnTo>
                  <a:pt x="136639" y="314401"/>
                </a:lnTo>
                <a:lnTo>
                  <a:pt x="751839" y="314401"/>
                </a:lnTo>
                <a:lnTo>
                  <a:pt x="795034" y="307435"/>
                </a:lnTo>
                <a:lnTo>
                  <a:pt x="832547" y="288036"/>
                </a:lnTo>
                <a:lnTo>
                  <a:pt x="862127" y="258456"/>
                </a:lnTo>
                <a:lnTo>
                  <a:pt x="881525" y="220943"/>
                </a:lnTo>
                <a:lnTo>
                  <a:pt x="888491" y="177749"/>
                </a:lnTo>
                <a:lnTo>
                  <a:pt x="888491" y="136652"/>
                </a:lnTo>
                <a:lnTo>
                  <a:pt x="881525" y="93457"/>
                </a:lnTo>
                <a:lnTo>
                  <a:pt x="862127" y="55944"/>
                </a:lnTo>
                <a:lnTo>
                  <a:pt x="832547" y="26364"/>
                </a:lnTo>
                <a:lnTo>
                  <a:pt x="795034" y="6966"/>
                </a:lnTo>
                <a:lnTo>
                  <a:pt x="7518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77517" y="4973650"/>
            <a:ext cx="889000" cy="314960"/>
          </a:xfrm>
          <a:custGeom>
            <a:avLst/>
            <a:gdLst/>
            <a:ahLst/>
            <a:cxnLst/>
            <a:rect l="l" t="t" r="r" b="b"/>
            <a:pathLst>
              <a:path w="889000" h="314960">
                <a:moveTo>
                  <a:pt x="0" y="136649"/>
                </a:moveTo>
                <a:lnTo>
                  <a:pt x="6966" y="93457"/>
                </a:lnTo>
                <a:lnTo>
                  <a:pt x="26365" y="55945"/>
                </a:lnTo>
                <a:lnTo>
                  <a:pt x="55945" y="26365"/>
                </a:lnTo>
                <a:lnTo>
                  <a:pt x="93457" y="6966"/>
                </a:lnTo>
                <a:lnTo>
                  <a:pt x="136649" y="0"/>
                </a:lnTo>
                <a:lnTo>
                  <a:pt x="751845" y="0"/>
                </a:lnTo>
                <a:lnTo>
                  <a:pt x="795037" y="6966"/>
                </a:lnTo>
                <a:lnTo>
                  <a:pt x="832548" y="26365"/>
                </a:lnTo>
                <a:lnTo>
                  <a:pt x="862129" y="55945"/>
                </a:lnTo>
                <a:lnTo>
                  <a:pt x="881528" y="93457"/>
                </a:lnTo>
                <a:lnTo>
                  <a:pt x="888494" y="136649"/>
                </a:lnTo>
                <a:lnTo>
                  <a:pt x="888494" y="177747"/>
                </a:lnTo>
                <a:lnTo>
                  <a:pt x="881528" y="220938"/>
                </a:lnTo>
                <a:lnTo>
                  <a:pt x="862129" y="258450"/>
                </a:lnTo>
                <a:lnTo>
                  <a:pt x="832548" y="288030"/>
                </a:lnTo>
                <a:lnTo>
                  <a:pt x="795037" y="307429"/>
                </a:lnTo>
                <a:lnTo>
                  <a:pt x="751845" y="314396"/>
                </a:lnTo>
                <a:lnTo>
                  <a:pt x="136649" y="314396"/>
                </a:lnTo>
                <a:lnTo>
                  <a:pt x="93457" y="307429"/>
                </a:lnTo>
                <a:lnTo>
                  <a:pt x="55945" y="288030"/>
                </a:lnTo>
                <a:lnTo>
                  <a:pt x="26365" y="258450"/>
                </a:lnTo>
                <a:lnTo>
                  <a:pt x="6966" y="220938"/>
                </a:lnTo>
                <a:lnTo>
                  <a:pt x="0" y="177747"/>
                </a:lnTo>
                <a:lnTo>
                  <a:pt x="0" y="1366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56257" y="5015534"/>
            <a:ext cx="63436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Trebuchet MS"/>
                <a:cs typeface="Trebuchet MS"/>
              </a:rPr>
              <a:t>Auto</a:t>
            </a:r>
            <a:r>
              <a:rPr sz="1100" spc="-114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spc="-4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11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39213" y="4700727"/>
            <a:ext cx="269875" cy="273685"/>
          </a:xfrm>
          <a:custGeom>
            <a:avLst/>
            <a:gdLst/>
            <a:ahLst/>
            <a:cxnLst/>
            <a:rect l="l" t="t" r="r" b="b"/>
            <a:pathLst>
              <a:path w="269875" h="273685">
                <a:moveTo>
                  <a:pt x="134734" y="0"/>
                </a:moveTo>
                <a:lnTo>
                  <a:pt x="92148" y="6967"/>
                </a:lnTo>
                <a:lnTo>
                  <a:pt x="55163" y="26368"/>
                </a:lnTo>
                <a:lnTo>
                  <a:pt x="25996" y="55950"/>
                </a:lnTo>
                <a:lnTo>
                  <a:pt x="6869" y="93462"/>
                </a:lnTo>
                <a:lnTo>
                  <a:pt x="0" y="136652"/>
                </a:lnTo>
                <a:lnTo>
                  <a:pt x="6869" y="179841"/>
                </a:lnTo>
                <a:lnTo>
                  <a:pt x="25996" y="217353"/>
                </a:lnTo>
                <a:lnTo>
                  <a:pt x="55163" y="246935"/>
                </a:lnTo>
                <a:lnTo>
                  <a:pt x="92148" y="266336"/>
                </a:lnTo>
                <a:lnTo>
                  <a:pt x="134734" y="273304"/>
                </a:lnTo>
                <a:lnTo>
                  <a:pt x="177326" y="266336"/>
                </a:lnTo>
                <a:lnTo>
                  <a:pt x="214315" y="246935"/>
                </a:lnTo>
                <a:lnTo>
                  <a:pt x="243483" y="217353"/>
                </a:lnTo>
                <a:lnTo>
                  <a:pt x="262612" y="179841"/>
                </a:lnTo>
                <a:lnTo>
                  <a:pt x="269481" y="136652"/>
                </a:lnTo>
                <a:lnTo>
                  <a:pt x="262612" y="93462"/>
                </a:lnTo>
                <a:lnTo>
                  <a:pt x="243483" y="55950"/>
                </a:lnTo>
                <a:lnTo>
                  <a:pt x="214315" y="26368"/>
                </a:lnTo>
                <a:lnTo>
                  <a:pt x="177326" y="6967"/>
                </a:lnTo>
                <a:lnTo>
                  <a:pt x="1347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39213" y="4700727"/>
            <a:ext cx="269875" cy="273685"/>
          </a:xfrm>
          <a:custGeom>
            <a:avLst/>
            <a:gdLst/>
            <a:ahLst/>
            <a:cxnLst/>
            <a:rect l="l" t="t" r="r" b="b"/>
            <a:pathLst>
              <a:path w="269875" h="273685">
                <a:moveTo>
                  <a:pt x="0" y="136650"/>
                </a:moveTo>
                <a:lnTo>
                  <a:pt x="6869" y="93458"/>
                </a:lnTo>
                <a:lnTo>
                  <a:pt x="25997" y="55946"/>
                </a:lnTo>
                <a:lnTo>
                  <a:pt x="55166" y="26365"/>
                </a:lnTo>
                <a:lnTo>
                  <a:pt x="92155" y="6966"/>
                </a:lnTo>
                <a:lnTo>
                  <a:pt x="134745" y="0"/>
                </a:lnTo>
                <a:lnTo>
                  <a:pt x="177335" y="6966"/>
                </a:lnTo>
                <a:lnTo>
                  <a:pt x="214323" y="26365"/>
                </a:lnTo>
                <a:lnTo>
                  <a:pt x="243492" y="55946"/>
                </a:lnTo>
                <a:lnTo>
                  <a:pt x="262620" y="93458"/>
                </a:lnTo>
                <a:lnTo>
                  <a:pt x="269490" y="136650"/>
                </a:lnTo>
                <a:lnTo>
                  <a:pt x="262620" y="179841"/>
                </a:lnTo>
                <a:lnTo>
                  <a:pt x="243492" y="217353"/>
                </a:lnTo>
                <a:lnTo>
                  <a:pt x="214323" y="246933"/>
                </a:lnTo>
                <a:lnTo>
                  <a:pt x="177335" y="266332"/>
                </a:lnTo>
                <a:lnTo>
                  <a:pt x="134745" y="273299"/>
                </a:lnTo>
                <a:lnTo>
                  <a:pt x="92155" y="266332"/>
                </a:lnTo>
                <a:lnTo>
                  <a:pt x="55166" y="246933"/>
                </a:lnTo>
                <a:lnTo>
                  <a:pt x="25997" y="217353"/>
                </a:lnTo>
                <a:lnTo>
                  <a:pt x="6869" y="179841"/>
                </a:lnTo>
                <a:lnTo>
                  <a:pt x="0" y="1366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57146" y="4837163"/>
            <a:ext cx="126180" cy="9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08695" y="4696104"/>
            <a:ext cx="269875" cy="273685"/>
          </a:xfrm>
          <a:custGeom>
            <a:avLst/>
            <a:gdLst/>
            <a:ahLst/>
            <a:cxnLst/>
            <a:rect l="l" t="t" r="r" b="b"/>
            <a:pathLst>
              <a:path w="269875" h="273685">
                <a:moveTo>
                  <a:pt x="134747" y="0"/>
                </a:moveTo>
                <a:lnTo>
                  <a:pt x="92155" y="6966"/>
                </a:lnTo>
                <a:lnTo>
                  <a:pt x="55165" y="26363"/>
                </a:lnTo>
                <a:lnTo>
                  <a:pt x="25997" y="55942"/>
                </a:lnTo>
                <a:lnTo>
                  <a:pt x="6869" y="93450"/>
                </a:lnTo>
                <a:lnTo>
                  <a:pt x="0" y="136639"/>
                </a:lnTo>
                <a:lnTo>
                  <a:pt x="6869" y="179833"/>
                </a:lnTo>
                <a:lnTo>
                  <a:pt x="25997" y="217346"/>
                </a:lnTo>
                <a:lnTo>
                  <a:pt x="55165" y="246926"/>
                </a:lnTo>
                <a:lnTo>
                  <a:pt x="92155" y="266325"/>
                </a:lnTo>
                <a:lnTo>
                  <a:pt x="134747" y="273291"/>
                </a:lnTo>
                <a:lnTo>
                  <a:pt x="177338" y="266325"/>
                </a:lnTo>
                <a:lnTo>
                  <a:pt x="214328" y="246926"/>
                </a:lnTo>
                <a:lnTo>
                  <a:pt x="243496" y="217346"/>
                </a:lnTo>
                <a:lnTo>
                  <a:pt x="262624" y="179833"/>
                </a:lnTo>
                <a:lnTo>
                  <a:pt x="269494" y="136639"/>
                </a:lnTo>
                <a:lnTo>
                  <a:pt x="262624" y="93450"/>
                </a:lnTo>
                <a:lnTo>
                  <a:pt x="243496" y="55942"/>
                </a:lnTo>
                <a:lnTo>
                  <a:pt x="214328" y="26363"/>
                </a:lnTo>
                <a:lnTo>
                  <a:pt x="177338" y="6966"/>
                </a:lnTo>
                <a:lnTo>
                  <a:pt x="134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08695" y="4696104"/>
            <a:ext cx="269875" cy="273685"/>
          </a:xfrm>
          <a:custGeom>
            <a:avLst/>
            <a:gdLst/>
            <a:ahLst/>
            <a:cxnLst/>
            <a:rect l="l" t="t" r="r" b="b"/>
            <a:pathLst>
              <a:path w="269875" h="273685">
                <a:moveTo>
                  <a:pt x="0" y="136650"/>
                </a:moveTo>
                <a:lnTo>
                  <a:pt x="6869" y="93458"/>
                </a:lnTo>
                <a:lnTo>
                  <a:pt x="25997" y="55946"/>
                </a:lnTo>
                <a:lnTo>
                  <a:pt x="55166" y="26365"/>
                </a:lnTo>
                <a:lnTo>
                  <a:pt x="92155" y="6966"/>
                </a:lnTo>
                <a:lnTo>
                  <a:pt x="134745" y="0"/>
                </a:lnTo>
                <a:lnTo>
                  <a:pt x="177335" y="6966"/>
                </a:lnTo>
                <a:lnTo>
                  <a:pt x="214323" y="26365"/>
                </a:lnTo>
                <a:lnTo>
                  <a:pt x="243492" y="55946"/>
                </a:lnTo>
                <a:lnTo>
                  <a:pt x="262620" y="93458"/>
                </a:lnTo>
                <a:lnTo>
                  <a:pt x="269490" y="136650"/>
                </a:lnTo>
                <a:lnTo>
                  <a:pt x="262620" y="179841"/>
                </a:lnTo>
                <a:lnTo>
                  <a:pt x="243492" y="217353"/>
                </a:lnTo>
                <a:lnTo>
                  <a:pt x="214323" y="246933"/>
                </a:lnTo>
                <a:lnTo>
                  <a:pt x="177335" y="266332"/>
                </a:lnTo>
                <a:lnTo>
                  <a:pt x="134745" y="273299"/>
                </a:lnTo>
                <a:lnTo>
                  <a:pt x="92155" y="266332"/>
                </a:lnTo>
                <a:lnTo>
                  <a:pt x="55166" y="246933"/>
                </a:lnTo>
                <a:lnTo>
                  <a:pt x="25997" y="217353"/>
                </a:lnTo>
                <a:lnTo>
                  <a:pt x="6869" y="179841"/>
                </a:lnTo>
                <a:lnTo>
                  <a:pt x="0" y="1366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10397" y="4851539"/>
            <a:ext cx="126180" cy="9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26638" y="3429781"/>
            <a:ext cx="1252220" cy="899160"/>
          </a:xfrm>
          <a:custGeom>
            <a:avLst/>
            <a:gdLst/>
            <a:ahLst/>
            <a:cxnLst/>
            <a:rect l="l" t="t" r="r" b="b"/>
            <a:pathLst>
              <a:path w="1252220" h="899160">
                <a:moveTo>
                  <a:pt x="112991" y="295899"/>
                </a:moveTo>
                <a:lnTo>
                  <a:pt x="112064" y="251767"/>
                </a:lnTo>
                <a:lnTo>
                  <a:pt x="121098" y="209941"/>
                </a:lnTo>
                <a:lnTo>
                  <a:pt x="139086" y="171713"/>
                </a:lnTo>
                <a:lnTo>
                  <a:pt x="165024" y="138375"/>
                </a:lnTo>
                <a:lnTo>
                  <a:pt x="197905" y="111218"/>
                </a:lnTo>
                <a:lnTo>
                  <a:pt x="236725" y="91536"/>
                </a:lnTo>
                <a:lnTo>
                  <a:pt x="280478" y="80621"/>
                </a:lnTo>
                <a:lnTo>
                  <a:pt x="313042" y="78972"/>
                </a:lnTo>
                <a:lnTo>
                  <a:pt x="345216" y="82590"/>
                </a:lnTo>
                <a:lnTo>
                  <a:pt x="376338" y="91346"/>
                </a:lnTo>
                <a:lnTo>
                  <a:pt x="405748" y="105112"/>
                </a:lnTo>
                <a:lnTo>
                  <a:pt x="435613" y="66514"/>
                </a:lnTo>
                <a:lnTo>
                  <a:pt x="474879" y="39923"/>
                </a:lnTo>
                <a:lnTo>
                  <a:pt x="520106" y="26369"/>
                </a:lnTo>
                <a:lnTo>
                  <a:pt x="567851" y="26884"/>
                </a:lnTo>
                <a:lnTo>
                  <a:pt x="614674" y="42499"/>
                </a:lnTo>
                <a:lnTo>
                  <a:pt x="650579" y="68278"/>
                </a:lnTo>
                <a:lnTo>
                  <a:pt x="681444" y="29526"/>
                </a:lnTo>
                <a:lnTo>
                  <a:pt x="723638" y="6171"/>
                </a:lnTo>
                <a:lnTo>
                  <a:pt x="771705" y="0"/>
                </a:lnTo>
                <a:lnTo>
                  <a:pt x="820188" y="12795"/>
                </a:lnTo>
                <a:lnTo>
                  <a:pt x="832729" y="19818"/>
                </a:lnTo>
                <a:lnTo>
                  <a:pt x="844334" y="28166"/>
                </a:lnTo>
                <a:lnTo>
                  <a:pt x="854892" y="37750"/>
                </a:lnTo>
                <a:lnTo>
                  <a:pt x="864297" y="48483"/>
                </a:lnTo>
                <a:lnTo>
                  <a:pt x="898528" y="19916"/>
                </a:lnTo>
                <a:lnTo>
                  <a:pt x="938743" y="3774"/>
                </a:lnTo>
                <a:lnTo>
                  <a:pt x="981676" y="321"/>
                </a:lnTo>
                <a:lnTo>
                  <a:pt x="1024059" y="9819"/>
                </a:lnTo>
                <a:lnTo>
                  <a:pt x="1062624" y="32530"/>
                </a:lnTo>
                <a:lnTo>
                  <a:pt x="1093544" y="68679"/>
                </a:lnTo>
                <a:lnTo>
                  <a:pt x="1110124" y="112894"/>
                </a:lnTo>
                <a:lnTo>
                  <a:pt x="1155173" y="132907"/>
                </a:lnTo>
                <a:lnTo>
                  <a:pt x="1190333" y="164554"/>
                </a:lnTo>
                <a:lnTo>
                  <a:pt x="1213816" y="204775"/>
                </a:lnTo>
                <a:lnTo>
                  <a:pt x="1223835" y="250508"/>
                </a:lnTo>
                <a:lnTo>
                  <a:pt x="1218604" y="298694"/>
                </a:lnTo>
                <a:lnTo>
                  <a:pt x="1216724" y="305475"/>
                </a:lnTo>
                <a:lnTo>
                  <a:pt x="1214354" y="312118"/>
                </a:lnTo>
                <a:lnTo>
                  <a:pt x="1211524" y="318577"/>
                </a:lnTo>
                <a:lnTo>
                  <a:pt x="1234830" y="356554"/>
                </a:lnTo>
                <a:lnTo>
                  <a:pt x="1248287" y="397375"/>
                </a:lnTo>
                <a:lnTo>
                  <a:pt x="1252110" y="439425"/>
                </a:lnTo>
                <a:lnTo>
                  <a:pt x="1246519" y="481090"/>
                </a:lnTo>
                <a:lnTo>
                  <a:pt x="1231730" y="520753"/>
                </a:lnTo>
                <a:lnTo>
                  <a:pt x="1207959" y="556801"/>
                </a:lnTo>
                <a:lnTo>
                  <a:pt x="1175424" y="587618"/>
                </a:lnTo>
                <a:lnTo>
                  <a:pt x="1132028" y="612288"/>
                </a:lnTo>
                <a:lnTo>
                  <a:pt x="1083644" y="625389"/>
                </a:lnTo>
                <a:lnTo>
                  <a:pt x="1077302" y="668862"/>
                </a:lnTo>
                <a:lnTo>
                  <a:pt x="1060088" y="707837"/>
                </a:lnTo>
                <a:lnTo>
                  <a:pt x="1033612" y="740764"/>
                </a:lnTo>
                <a:lnTo>
                  <a:pt x="999484" y="766097"/>
                </a:lnTo>
                <a:lnTo>
                  <a:pt x="959314" y="782286"/>
                </a:lnTo>
                <a:lnTo>
                  <a:pt x="914712" y="787785"/>
                </a:lnTo>
                <a:lnTo>
                  <a:pt x="891697" y="786052"/>
                </a:lnTo>
                <a:lnTo>
                  <a:pt x="869248" y="781275"/>
                </a:lnTo>
                <a:lnTo>
                  <a:pt x="847679" y="773545"/>
                </a:lnTo>
                <a:lnTo>
                  <a:pt x="827303" y="762950"/>
                </a:lnTo>
                <a:lnTo>
                  <a:pt x="809361" y="803566"/>
                </a:lnTo>
                <a:lnTo>
                  <a:pt x="783345" y="838017"/>
                </a:lnTo>
                <a:lnTo>
                  <a:pt x="750719" y="865535"/>
                </a:lnTo>
                <a:lnTo>
                  <a:pt x="712947" y="885353"/>
                </a:lnTo>
                <a:lnTo>
                  <a:pt x="671494" y="896701"/>
                </a:lnTo>
                <a:lnTo>
                  <a:pt x="627823" y="898812"/>
                </a:lnTo>
                <a:lnTo>
                  <a:pt x="583398" y="890917"/>
                </a:lnTo>
                <a:lnTo>
                  <a:pt x="552102" y="878654"/>
                </a:lnTo>
                <a:lnTo>
                  <a:pt x="523615" y="861450"/>
                </a:lnTo>
                <a:lnTo>
                  <a:pt x="498535" y="839738"/>
                </a:lnTo>
                <a:lnTo>
                  <a:pt x="477461" y="813954"/>
                </a:lnTo>
                <a:lnTo>
                  <a:pt x="436488" y="832914"/>
                </a:lnTo>
                <a:lnTo>
                  <a:pt x="393792" y="843175"/>
                </a:lnTo>
                <a:lnTo>
                  <a:pt x="350606" y="845039"/>
                </a:lnTo>
                <a:lnTo>
                  <a:pt x="308167" y="838806"/>
                </a:lnTo>
                <a:lnTo>
                  <a:pt x="267706" y="824779"/>
                </a:lnTo>
                <a:lnTo>
                  <a:pt x="230459" y="803259"/>
                </a:lnTo>
                <a:lnTo>
                  <a:pt x="197661" y="774548"/>
                </a:lnTo>
                <a:lnTo>
                  <a:pt x="170544" y="738947"/>
                </a:lnTo>
                <a:lnTo>
                  <a:pt x="168179" y="734996"/>
                </a:lnTo>
                <a:lnTo>
                  <a:pt x="118190" y="730972"/>
                </a:lnTo>
                <a:lnTo>
                  <a:pt x="75158" y="709322"/>
                </a:lnTo>
                <a:lnTo>
                  <a:pt x="43592" y="673520"/>
                </a:lnTo>
                <a:lnTo>
                  <a:pt x="28002" y="627037"/>
                </a:lnTo>
                <a:lnTo>
                  <a:pt x="27793" y="600176"/>
                </a:lnTo>
                <a:lnTo>
                  <a:pt x="33464" y="574202"/>
                </a:lnTo>
                <a:lnTo>
                  <a:pt x="44713" y="550017"/>
                </a:lnTo>
                <a:lnTo>
                  <a:pt x="61235" y="528521"/>
                </a:lnTo>
                <a:lnTo>
                  <a:pt x="23953" y="495796"/>
                </a:lnTo>
                <a:lnTo>
                  <a:pt x="3058" y="453045"/>
                </a:lnTo>
                <a:lnTo>
                  <a:pt x="0" y="405712"/>
                </a:lnTo>
                <a:lnTo>
                  <a:pt x="16224" y="359244"/>
                </a:lnTo>
                <a:lnTo>
                  <a:pt x="34119" y="336002"/>
                </a:lnTo>
                <a:lnTo>
                  <a:pt x="56720" y="317732"/>
                </a:lnTo>
                <a:lnTo>
                  <a:pt x="83001" y="305081"/>
                </a:lnTo>
                <a:lnTo>
                  <a:pt x="111937" y="298699"/>
                </a:lnTo>
                <a:lnTo>
                  <a:pt x="112991" y="295899"/>
                </a:lnTo>
                <a:close/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4507" y="4273283"/>
            <a:ext cx="231941" cy="302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89217" y="3954802"/>
            <a:ext cx="73660" cy="17145"/>
          </a:xfrm>
          <a:custGeom>
            <a:avLst/>
            <a:gdLst/>
            <a:ahLst/>
            <a:cxnLst/>
            <a:rect l="l" t="t" r="r" b="b"/>
            <a:pathLst>
              <a:path w="73659" h="17145">
                <a:moveTo>
                  <a:pt x="73386" y="16586"/>
                </a:moveTo>
                <a:lnTo>
                  <a:pt x="54232" y="16615"/>
                </a:lnTo>
                <a:lnTo>
                  <a:pt x="35401" y="13812"/>
                </a:lnTo>
                <a:lnTo>
                  <a:pt x="17216" y="8249"/>
                </a:lnTo>
                <a:lnTo>
                  <a:pt x="0" y="0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5245" y="4152895"/>
            <a:ext cx="32384" cy="8255"/>
          </a:xfrm>
          <a:custGeom>
            <a:avLst/>
            <a:gdLst/>
            <a:ahLst/>
            <a:cxnLst/>
            <a:rect l="l" t="t" r="r" b="b"/>
            <a:pathLst>
              <a:path w="32384" h="8254">
                <a:moveTo>
                  <a:pt x="32109" y="0"/>
                </a:moveTo>
                <a:lnTo>
                  <a:pt x="24295" y="2754"/>
                </a:lnTo>
                <a:lnTo>
                  <a:pt x="16322" y="4999"/>
                </a:lnTo>
                <a:lnTo>
                  <a:pt x="8215" y="6729"/>
                </a:lnTo>
                <a:lnTo>
                  <a:pt x="0" y="7938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4682" y="4203901"/>
            <a:ext cx="19685" cy="36830"/>
          </a:xfrm>
          <a:custGeom>
            <a:avLst/>
            <a:gdLst/>
            <a:ahLst/>
            <a:cxnLst/>
            <a:rect l="l" t="t" r="r" b="b"/>
            <a:pathLst>
              <a:path w="19684" h="36829">
                <a:moveTo>
                  <a:pt x="19347" y="36210"/>
                </a:moveTo>
                <a:lnTo>
                  <a:pt x="13775" y="27547"/>
                </a:lnTo>
                <a:lnTo>
                  <a:pt x="8686" y="18611"/>
                </a:lnTo>
                <a:lnTo>
                  <a:pt x="4091" y="9422"/>
                </a:lnTo>
                <a:lnTo>
                  <a:pt x="0" y="0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54067" y="4149815"/>
            <a:ext cx="8255" cy="40005"/>
          </a:xfrm>
          <a:custGeom>
            <a:avLst/>
            <a:gdLst/>
            <a:ahLst/>
            <a:cxnLst/>
            <a:rect l="l" t="t" r="r" b="b"/>
            <a:pathLst>
              <a:path w="8254" h="40004">
                <a:moveTo>
                  <a:pt x="7725" y="0"/>
                </a:moveTo>
                <a:lnTo>
                  <a:pt x="6599" y="10072"/>
                </a:lnTo>
                <a:lnTo>
                  <a:pt x="4934" y="20066"/>
                </a:lnTo>
                <a:lnTo>
                  <a:pt x="2733" y="29960"/>
                </a:lnTo>
                <a:lnTo>
                  <a:pt x="0" y="39733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15397" y="3904317"/>
            <a:ext cx="94615" cy="148590"/>
          </a:xfrm>
          <a:custGeom>
            <a:avLst/>
            <a:gdLst/>
            <a:ahLst/>
            <a:cxnLst/>
            <a:rect l="l" t="t" r="r" b="b"/>
            <a:pathLst>
              <a:path w="94615" h="148589">
                <a:moveTo>
                  <a:pt x="0" y="0"/>
                </a:moveTo>
                <a:lnTo>
                  <a:pt x="39287" y="25986"/>
                </a:lnTo>
                <a:lnTo>
                  <a:pt x="69067" y="60948"/>
                </a:lnTo>
                <a:lnTo>
                  <a:pt x="87862" y="102559"/>
                </a:lnTo>
                <a:lnTo>
                  <a:pt x="94196" y="148494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95633" y="3746158"/>
            <a:ext cx="42545" cy="55880"/>
          </a:xfrm>
          <a:custGeom>
            <a:avLst/>
            <a:gdLst/>
            <a:ahLst/>
            <a:cxnLst/>
            <a:rect l="l" t="t" r="r" b="b"/>
            <a:pathLst>
              <a:path w="42545" h="55879">
                <a:moveTo>
                  <a:pt x="41940" y="0"/>
                </a:moveTo>
                <a:lnTo>
                  <a:pt x="33977" y="15634"/>
                </a:lnTo>
                <a:lnTo>
                  <a:pt x="24262" y="30220"/>
                </a:lnTo>
                <a:lnTo>
                  <a:pt x="12900" y="43615"/>
                </a:lnTo>
                <a:lnTo>
                  <a:pt x="0" y="55681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36933" y="3539553"/>
            <a:ext cx="2540" cy="26670"/>
          </a:xfrm>
          <a:custGeom>
            <a:avLst/>
            <a:gdLst/>
            <a:ahLst/>
            <a:cxnLst/>
            <a:rect l="l" t="t" r="r" b="b"/>
            <a:pathLst>
              <a:path w="2540" h="26670">
                <a:moveTo>
                  <a:pt x="0" y="0"/>
                </a:moveTo>
                <a:lnTo>
                  <a:pt x="1038" y="6529"/>
                </a:lnTo>
                <a:lnTo>
                  <a:pt x="1753" y="13096"/>
                </a:lnTo>
                <a:lnTo>
                  <a:pt x="2144" y="19689"/>
                </a:lnTo>
                <a:lnTo>
                  <a:pt x="2210" y="26297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9064" y="3475343"/>
            <a:ext cx="21590" cy="33655"/>
          </a:xfrm>
          <a:custGeom>
            <a:avLst/>
            <a:gdLst/>
            <a:ahLst/>
            <a:cxnLst/>
            <a:rect l="l" t="t" r="r" b="b"/>
            <a:pathLst>
              <a:path w="21590" h="33654">
                <a:moveTo>
                  <a:pt x="0" y="33536"/>
                </a:moveTo>
                <a:lnTo>
                  <a:pt x="4427" y="24599"/>
                </a:lnTo>
                <a:lnTo>
                  <a:pt x="9498" y="16009"/>
                </a:lnTo>
                <a:lnTo>
                  <a:pt x="15192" y="7798"/>
                </a:lnTo>
                <a:lnTo>
                  <a:pt x="21487" y="0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68091" y="3495939"/>
            <a:ext cx="10795" cy="29209"/>
          </a:xfrm>
          <a:custGeom>
            <a:avLst/>
            <a:gdLst/>
            <a:ahLst/>
            <a:cxnLst/>
            <a:rect l="l" t="t" r="r" b="b"/>
            <a:pathLst>
              <a:path w="10795" h="29210">
                <a:moveTo>
                  <a:pt x="0" y="28923"/>
                </a:moveTo>
                <a:lnTo>
                  <a:pt x="1908" y="21465"/>
                </a:lnTo>
                <a:lnTo>
                  <a:pt x="4284" y="14144"/>
                </a:lnTo>
                <a:lnTo>
                  <a:pt x="7119" y="6982"/>
                </a:lnTo>
                <a:lnTo>
                  <a:pt x="10407" y="0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2238" y="3534685"/>
            <a:ext cx="38100" cy="28575"/>
          </a:xfrm>
          <a:custGeom>
            <a:avLst/>
            <a:gdLst/>
            <a:ahLst/>
            <a:cxnLst/>
            <a:rect l="l" t="t" r="r" b="b"/>
            <a:pathLst>
              <a:path w="38100" h="28575">
                <a:moveTo>
                  <a:pt x="0" y="0"/>
                </a:moveTo>
                <a:lnTo>
                  <a:pt x="10055" y="6166"/>
                </a:lnTo>
                <a:lnTo>
                  <a:pt x="19701" y="12912"/>
                </a:lnTo>
                <a:lnTo>
                  <a:pt x="28910" y="20216"/>
                </a:lnTo>
                <a:lnTo>
                  <a:pt x="37659" y="28060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39635" y="3725688"/>
            <a:ext cx="6985" cy="29845"/>
          </a:xfrm>
          <a:custGeom>
            <a:avLst/>
            <a:gdLst/>
            <a:ahLst/>
            <a:cxnLst/>
            <a:rect l="l" t="t" r="r" b="b"/>
            <a:pathLst>
              <a:path w="6984" h="29845">
                <a:moveTo>
                  <a:pt x="6572" y="29522"/>
                </a:moveTo>
                <a:lnTo>
                  <a:pt x="4481" y="22240"/>
                </a:lnTo>
                <a:lnTo>
                  <a:pt x="2688" y="14887"/>
                </a:lnTo>
                <a:lnTo>
                  <a:pt x="1193" y="7471"/>
                </a:lnTo>
                <a:lnTo>
                  <a:pt x="0" y="0"/>
                </a:lnTo>
              </a:path>
            </a:pathLst>
          </a:custGeom>
          <a:ln w="1905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94600" y="3517900"/>
            <a:ext cx="643467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5940" y="1612074"/>
            <a:ext cx="8026400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0" dirty="0">
                <a:latin typeface="Trebuchet MS"/>
                <a:cs typeface="Trebuchet MS"/>
              </a:rPr>
              <a:t>Polymorphism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allows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changes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made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method  </a:t>
            </a:r>
            <a:r>
              <a:rPr sz="2800" spc="-120" dirty="0">
                <a:latin typeface="Trebuchet MS"/>
                <a:cs typeface="Trebuchet MS"/>
              </a:rPr>
              <a:t>definitions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30" dirty="0">
                <a:latin typeface="Trebuchet MS"/>
                <a:cs typeface="Trebuchet MS"/>
              </a:rPr>
              <a:t>derived </a:t>
            </a:r>
            <a:r>
              <a:rPr sz="2800" spc="-140" dirty="0">
                <a:latin typeface="Trebuchet MS"/>
                <a:cs typeface="Trebuchet MS"/>
              </a:rPr>
              <a:t>classes, </a:t>
            </a:r>
            <a:r>
              <a:rPr sz="2800" i="1" spc="-85" dirty="0">
                <a:latin typeface="Trebuchet MS"/>
                <a:cs typeface="Trebuchet MS"/>
              </a:rPr>
              <a:t>and </a:t>
            </a:r>
            <a:r>
              <a:rPr sz="2800" i="1" spc="-114" dirty="0">
                <a:latin typeface="Trebuchet MS"/>
                <a:cs typeface="Trebuchet MS"/>
              </a:rPr>
              <a:t>have </a:t>
            </a:r>
            <a:r>
              <a:rPr sz="2800" i="1" spc="-135" dirty="0">
                <a:latin typeface="Trebuchet MS"/>
                <a:cs typeface="Trebuchet MS"/>
              </a:rPr>
              <a:t>those </a:t>
            </a:r>
            <a:r>
              <a:rPr lang="en-US" sz="2800" i="1" spc="-135" dirty="0">
                <a:latin typeface="Trebuchet MS"/>
                <a:cs typeface="Trebuchet MS"/>
              </a:rPr>
              <a:t>   </a:t>
            </a:r>
            <a:r>
              <a:rPr sz="2800" i="1" spc="-135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changes </a:t>
            </a:r>
            <a:r>
              <a:rPr sz="2800" i="1" spc="-140" dirty="0">
                <a:latin typeface="Trebuchet MS"/>
                <a:cs typeface="Trebuchet MS"/>
              </a:rPr>
              <a:t>apply </a:t>
            </a:r>
            <a:r>
              <a:rPr sz="2800" i="1" spc="-170" dirty="0">
                <a:latin typeface="Trebuchet MS"/>
                <a:cs typeface="Trebuchet MS"/>
              </a:rPr>
              <a:t>to </a:t>
            </a:r>
            <a:r>
              <a:rPr sz="2800" i="1" spc="-180" dirty="0">
                <a:latin typeface="Trebuchet MS"/>
                <a:cs typeface="Trebuchet MS"/>
              </a:rPr>
              <a:t>the </a:t>
            </a:r>
            <a:r>
              <a:rPr sz="2800" i="1" spc="-145" dirty="0">
                <a:latin typeface="Trebuchet MS"/>
                <a:cs typeface="Trebuchet MS"/>
              </a:rPr>
              <a:t>software </a:t>
            </a:r>
            <a:r>
              <a:rPr sz="2800" i="1" spc="-190" dirty="0">
                <a:latin typeface="Trebuchet MS"/>
                <a:cs typeface="Trebuchet MS"/>
              </a:rPr>
              <a:t>written </a:t>
            </a:r>
            <a:r>
              <a:rPr sz="2800" i="1" spc="-195" dirty="0">
                <a:latin typeface="Trebuchet MS"/>
                <a:cs typeface="Trebuchet MS"/>
              </a:rPr>
              <a:t>for </a:t>
            </a:r>
            <a:r>
              <a:rPr sz="2800" i="1" spc="-180" dirty="0">
                <a:latin typeface="Trebuchet MS"/>
                <a:cs typeface="Trebuchet MS"/>
              </a:rPr>
              <a:t>the </a:t>
            </a:r>
            <a:r>
              <a:rPr sz="2800" i="1" spc="-95" dirty="0">
                <a:latin typeface="Trebuchet MS"/>
                <a:cs typeface="Trebuchet MS"/>
              </a:rPr>
              <a:t>base</a:t>
            </a:r>
            <a:r>
              <a:rPr lang="en-US" sz="2800" i="1" spc="-95" dirty="0">
                <a:latin typeface="Trebuchet MS"/>
                <a:cs typeface="Trebuchet MS"/>
              </a:rPr>
              <a:t> </a:t>
            </a:r>
            <a:r>
              <a:rPr sz="2800" i="1" spc="-95" dirty="0">
                <a:latin typeface="Trebuchet MS"/>
                <a:cs typeface="Trebuchet MS"/>
              </a:rPr>
              <a:t>  </a:t>
            </a:r>
            <a:r>
              <a:rPr sz="2800" i="1" spc="-110" dirty="0">
                <a:latin typeface="Trebuchet MS"/>
                <a:cs typeface="Trebuchet MS"/>
              </a:rPr>
              <a:t>class</a:t>
            </a:r>
            <a:endParaRPr sz="2800" dirty="0">
              <a:latin typeface="Trebuchet MS"/>
              <a:cs typeface="Trebuchet MS"/>
            </a:endParaRPr>
          </a:p>
          <a:p>
            <a:pPr marR="563880" algn="r">
              <a:lnSpc>
                <a:spcPct val="100000"/>
              </a:lnSpc>
              <a:spcBef>
                <a:spcPts val="2290"/>
              </a:spcBef>
            </a:pPr>
            <a:r>
              <a:rPr sz="2800" spc="265" dirty="0">
                <a:latin typeface="Trebuchet MS"/>
                <a:cs typeface="Trebuchet MS"/>
              </a:rPr>
              <a:t>?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15000" y="5300052"/>
            <a:ext cx="1905635" cy="120014"/>
          </a:xfrm>
          <a:custGeom>
            <a:avLst/>
            <a:gdLst/>
            <a:ahLst/>
            <a:cxnLst/>
            <a:rect l="l" t="t" r="r" b="b"/>
            <a:pathLst>
              <a:path w="1905634" h="120014">
                <a:moveTo>
                  <a:pt x="172783" y="73075"/>
                </a:moveTo>
                <a:lnTo>
                  <a:pt x="134721" y="74675"/>
                </a:lnTo>
                <a:lnTo>
                  <a:pt x="135127" y="84188"/>
                </a:lnTo>
                <a:lnTo>
                  <a:pt x="173189" y="82588"/>
                </a:lnTo>
                <a:lnTo>
                  <a:pt x="172783" y="73075"/>
                </a:lnTo>
                <a:close/>
              </a:path>
              <a:path w="1905634" h="120014">
                <a:moveTo>
                  <a:pt x="239407" y="70256"/>
                </a:moveTo>
                <a:lnTo>
                  <a:pt x="201333" y="71869"/>
                </a:lnTo>
                <a:lnTo>
                  <a:pt x="201739" y="81381"/>
                </a:lnTo>
                <a:lnTo>
                  <a:pt x="239801" y="79781"/>
                </a:lnTo>
                <a:lnTo>
                  <a:pt x="239407" y="70256"/>
                </a:lnTo>
                <a:close/>
              </a:path>
              <a:path w="1905634" h="120014">
                <a:moveTo>
                  <a:pt x="306019" y="67449"/>
                </a:moveTo>
                <a:lnTo>
                  <a:pt x="267957" y="69049"/>
                </a:lnTo>
                <a:lnTo>
                  <a:pt x="268350" y="78574"/>
                </a:lnTo>
                <a:lnTo>
                  <a:pt x="306425" y="76962"/>
                </a:lnTo>
                <a:lnTo>
                  <a:pt x="306019" y="67449"/>
                </a:lnTo>
                <a:close/>
              </a:path>
              <a:path w="1905634" h="120014">
                <a:moveTo>
                  <a:pt x="372630" y="64643"/>
                </a:moveTo>
                <a:lnTo>
                  <a:pt x="334568" y="66243"/>
                </a:lnTo>
                <a:lnTo>
                  <a:pt x="334975" y="75755"/>
                </a:lnTo>
                <a:lnTo>
                  <a:pt x="373037" y="74155"/>
                </a:lnTo>
                <a:lnTo>
                  <a:pt x="372630" y="64643"/>
                </a:lnTo>
                <a:close/>
              </a:path>
              <a:path w="1905634" h="120014">
                <a:moveTo>
                  <a:pt x="439254" y="61823"/>
                </a:moveTo>
                <a:lnTo>
                  <a:pt x="401192" y="63436"/>
                </a:lnTo>
                <a:lnTo>
                  <a:pt x="401586" y="72948"/>
                </a:lnTo>
                <a:lnTo>
                  <a:pt x="439648" y="71348"/>
                </a:lnTo>
                <a:lnTo>
                  <a:pt x="439254" y="61823"/>
                </a:lnTo>
                <a:close/>
              </a:path>
              <a:path w="1905634" h="120014">
                <a:moveTo>
                  <a:pt x="505866" y="59016"/>
                </a:moveTo>
                <a:lnTo>
                  <a:pt x="467804" y="60629"/>
                </a:lnTo>
                <a:lnTo>
                  <a:pt x="468198" y="70142"/>
                </a:lnTo>
                <a:lnTo>
                  <a:pt x="506272" y="68529"/>
                </a:lnTo>
                <a:lnTo>
                  <a:pt x="505866" y="59016"/>
                </a:lnTo>
                <a:close/>
              </a:path>
              <a:path w="1905634" h="120014">
                <a:moveTo>
                  <a:pt x="572477" y="56210"/>
                </a:moveTo>
                <a:lnTo>
                  <a:pt x="534415" y="57810"/>
                </a:lnTo>
                <a:lnTo>
                  <a:pt x="534822" y="67335"/>
                </a:lnTo>
                <a:lnTo>
                  <a:pt x="572884" y="65722"/>
                </a:lnTo>
                <a:lnTo>
                  <a:pt x="572477" y="56210"/>
                </a:lnTo>
                <a:close/>
              </a:path>
              <a:path w="1905634" h="120014">
                <a:moveTo>
                  <a:pt x="639102" y="53390"/>
                </a:moveTo>
                <a:lnTo>
                  <a:pt x="601027" y="55003"/>
                </a:lnTo>
                <a:lnTo>
                  <a:pt x="601433" y="64515"/>
                </a:lnTo>
                <a:lnTo>
                  <a:pt x="639495" y="62915"/>
                </a:lnTo>
                <a:lnTo>
                  <a:pt x="639102" y="53390"/>
                </a:lnTo>
                <a:close/>
              </a:path>
              <a:path w="1905634" h="120014">
                <a:moveTo>
                  <a:pt x="705713" y="50584"/>
                </a:moveTo>
                <a:lnTo>
                  <a:pt x="667651" y="52196"/>
                </a:lnTo>
                <a:lnTo>
                  <a:pt x="668058" y="61709"/>
                </a:lnTo>
                <a:lnTo>
                  <a:pt x="706120" y="60096"/>
                </a:lnTo>
                <a:lnTo>
                  <a:pt x="705713" y="50584"/>
                </a:lnTo>
                <a:close/>
              </a:path>
              <a:path w="1905634" h="120014">
                <a:moveTo>
                  <a:pt x="772325" y="47777"/>
                </a:moveTo>
                <a:lnTo>
                  <a:pt x="734263" y="49377"/>
                </a:lnTo>
                <a:lnTo>
                  <a:pt x="734669" y="58902"/>
                </a:lnTo>
                <a:lnTo>
                  <a:pt x="772731" y="57289"/>
                </a:lnTo>
                <a:lnTo>
                  <a:pt x="772325" y="47777"/>
                </a:lnTo>
                <a:close/>
              </a:path>
              <a:path w="1905634" h="120014">
                <a:moveTo>
                  <a:pt x="838949" y="44970"/>
                </a:moveTo>
                <a:lnTo>
                  <a:pt x="800874" y="46570"/>
                </a:lnTo>
                <a:lnTo>
                  <a:pt x="801281" y="56083"/>
                </a:lnTo>
                <a:lnTo>
                  <a:pt x="839355" y="54483"/>
                </a:lnTo>
                <a:lnTo>
                  <a:pt x="838949" y="44970"/>
                </a:lnTo>
                <a:close/>
              </a:path>
              <a:path w="1905634" h="120014">
                <a:moveTo>
                  <a:pt x="74523" y="43853"/>
                </a:moveTo>
                <a:lnTo>
                  <a:pt x="0" y="85128"/>
                </a:lnTo>
                <a:lnTo>
                  <a:pt x="77736" y="119976"/>
                </a:lnTo>
                <a:lnTo>
                  <a:pt x="76326" y="86677"/>
                </a:lnTo>
                <a:lnTo>
                  <a:pt x="106578" y="85394"/>
                </a:lnTo>
                <a:lnTo>
                  <a:pt x="106226" y="77152"/>
                </a:lnTo>
                <a:lnTo>
                  <a:pt x="75933" y="77152"/>
                </a:lnTo>
                <a:lnTo>
                  <a:pt x="74523" y="43853"/>
                </a:lnTo>
                <a:close/>
              </a:path>
              <a:path w="1905634" h="120014">
                <a:moveTo>
                  <a:pt x="106172" y="75882"/>
                </a:moveTo>
                <a:lnTo>
                  <a:pt x="75933" y="77152"/>
                </a:lnTo>
                <a:lnTo>
                  <a:pt x="106226" y="77152"/>
                </a:lnTo>
                <a:lnTo>
                  <a:pt x="106172" y="75882"/>
                </a:lnTo>
                <a:close/>
              </a:path>
              <a:path w="1905634" h="120014">
                <a:moveTo>
                  <a:pt x="905560" y="42151"/>
                </a:moveTo>
                <a:lnTo>
                  <a:pt x="867498" y="43764"/>
                </a:lnTo>
                <a:lnTo>
                  <a:pt x="867892" y="53276"/>
                </a:lnTo>
                <a:lnTo>
                  <a:pt x="905967" y="51676"/>
                </a:lnTo>
                <a:lnTo>
                  <a:pt x="905560" y="42151"/>
                </a:lnTo>
                <a:close/>
              </a:path>
              <a:path w="1905634" h="120014">
                <a:moveTo>
                  <a:pt x="972172" y="39344"/>
                </a:moveTo>
                <a:lnTo>
                  <a:pt x="934110" y="40944"/>
                </a:lnTo>
                <a:lnTo>
                  <a:pt x="934516" y="50469"/>
                </a:lnTo>
                <a:lnTo>
                  <a:pt x="972578" y="48856"/>
                </a:lnTo>
                <a:lnTo>
                  <a:pt x="972172" y="39344"/>
                </a:lnTo>
                <a:close/>
              </a:path>
              <a:path w="1905634" h="120014">
                <a:moveTo>
                  <a:pt x="1038796" y="36537"/>
                </a:moveTo>
                <a:lnTo>
                  <a:pt x="1000734" y="38138"/>
                </a:lnTo>
                <a:lnTo>
                  <a:pt x="1001128" y="47650"/>
                </a:lnTo>
                <a:lnTo>
                  <a:pt x="1039190" y="46050"/>
                </a:lnTo>
                <a:lnTo>
                  <a:pt x="1038796" y="36537"/>
                </a:lnTo>
                <a:close/>
              </a:path>
              <a:path w="1905634" h="120014">
                <a:moveTo>
                  <a:pt x="1105407" y="33718"/>
                </a:moveTo>
                <a:lnTo>
                  <a:pt x="1067346" y="35331"/>
                </a:lnTo>
                <a:lnTo>
                  <a:pt x="1067752" y="44843"/>
                </a:lnTo>
                <a:lnTo>
                  <a:pt x="1105814" y="43243"/>
                </a:lnTo>
                <a:lnTo>
                  <a:pt x="1105407" y="33718"/>
                </a:lnTo>
                <a:close/>
              </a:path>
              <a:path w="1905634" h="120014">
                <a:moveTo>
                  <a:pt x="1172032" y="30911"/>
                </a:moveTo>
                <a:lnTo>
                  <a:pt x="1133957" y="32512"/>
                </a:lnTo>
                <a:lnTo>
                  <a:pt x="1134364" y="42037"/>
                </a:lnTo>
                <a:lnTo>
                  <a:pt x="1172425" y="40424"/>
                </a:lnTo>
                <a:lnTo>
                  <a:pt x="1172032" y="30911"/>
                </a:lnTo>
                <a:close/>
              </a:path>
              <a:path w="1905634" h="120014">
                <a:moveTo>
                  <a:pt x="1238643" y="28105"/>
                </a:moveTo>
                <a:lnTo>
                  <a:pt x="1200569" y="29705"/>
                </a:lnTo>
                <a:lnTo>
                  <a:pt x="1200975" y="39217"/>
                </a:lnTo>
                <a:lnTo>
                  <a:pt x="1239037" y="37617"/>
                </a:lnTo>
                <a:lnTo>
                  <a:pt x="1238643" y="28105"/>
                </a:lnTo>
                <a:close/>
              </a:path>
              <a:path w="1905634" h="120014">
                <a:moveTo>
                  <a:pt x="1305255" y="25285"/>
                </a:moveTo>
                <a:lnTo>
                  <a:pt x="1267193" y="26898"/>
                </a:lnTo>
                <a:lnTo>
                  <a:pt x="1267586" y="36410"/>
                </a:lnTo>
                <a:lnTo>
                  <a:pt x="1305661" y="34810"/>
                </a:lnTo>
                <a:lnTo>
                  <a:pt x="1305255" y="25285"/>
                </a:lnTo>
                <a:close/>
              </a:path>
              <a:path w="1905634" h="120014">
                <a:moveTo>
                  <a:pt x="1371866" y="22478"/>
                </a:moveTo>
                <a:lnTo>
                  <a:pt x="1333804" y="24091"/>
                </a:lnTo>
                <a:lnTo>
                  <a:pt x="1334211" y="33604"/>
                </a:lnTo>
                <a:lnTo>
                  <a:pt x="1372273" y="31991"/>
                </a:lnTo>
                <a:lnTo>
                  <a:pt x="1371866" y="22478"/>
                </a:lnTo>
                <a:close/>
              </a:path>
              <a:path w="1905634" h="120014">
                <a:moveTo>
                  <a:pt x="1438490" y="19672"/>
                </a:moveTo>
                <a:lnTo>
                  <a:pt x="1400416" y="21272"/>
                </a:lnTo>
                <a:lnTo>
                  <a:pt x="1400822" y="30797"/>
                </a:lnTo>
                <a:lnTo>
                  <a:pt x="1438897" y="29184"/>
                </a:lnTo>
                <a:lnTo>
                  <a:pt x="1438490" y="19672"/>
                </a:lnTo>
                <a:close/>
              </a:path>
              <a:path w="1905634" h="120014">
                <a:moveTo>
                  <a:pt x="1505102" y="16865"/>
                </a:moveTo>
                <a:lnTo>
                  <a:pt x="1467040" y="18465"/>
                </a:lnTo>
                <a:lnTo>
                  <a:pt x="1467434" y="27978"/>
                </a:lnTo>
                <a:lnTo>
                  <a:pt x="1505508" y="26377"/>
                </a:lnTo>
                <a:lnTo>
                  <a:pt x="1505102" y="16865"/>
                </a:lnTo>
                <a:close/>
              </a:path>
              <a:path w="1905634" h="120014">
                <a:moveTo>
                  <a:pt x="1571713" y="14046"/>
                </a:moveTo>
                <a:lnTo>
                  <a:pt x="1533652" y="15659"/>
                </a:lnTo>
                <a:lnTo>
                  <a:pt x="1534058" y="25171"/>
                </a:lnTo>
                <a:lnTo>
                  <a:pt x="1572120" y="23558"/>
                </a:lnTo>
                <a:lnTo>
                  <a:pt x="1571713" y="14046"/>
                </a:lnTo>
                <a:close/>
              </a:path>
              <a:path w="1905634" h="120014">
                <a:moveTo>
                  <a:pt x="1638338" y="11239"/>
                </a:moveTo>
                <a:lnTo>
                  <a:pt x="1600263" y="12839"/>
                </a:lnTo>
                <a:lnTo>
                  <a:pt x="1600669" y="22364"/>
                </a:lnTo>
                <a:lnTo>
                  <a:pt x="1638731" y="20751"/>
                </a:lnTo>
                <a:lnTo>
                  <a:pt x="1638338" y="11239"/>
                </a:lnTo>
                <a:close/>
              </a:path>
              <a:path w="1905634" h="120014">
                <a:moveTo>
                  <a:pt x="1704949" y="8432"/>
                </a:moveTo>
                <a:lnTo>
                  <a:pt x="1666887" y="10033"/>
                </a:lnTo>
                <a:lnTo>
                  <a:pt x="1667281" y="19545"/>
                </a:lnTo>
                <a:lnTo>
                  <a:pt x="1705355" y="17945"/>
                </a:lnTo>
                <a:lnTo>
                  <a:pt x="1704949" y="8432"/>
                </a:lnTo>
                <a:close/>
              </a:path>
              <a:path w="1905634" h="120014">
                <a:moveTo>
                  <a:pt x="1771573" y="5613"/>
                </a:moveTo>
                <a:lnTo>
                  <a:pt x="1733499" y="7226"/>
                </a:lnTo>
                <a:lnTo>
                  <a:pt x="1733905" y="16738"/>
                </a:lnTo>
                <a:lnTo>
                  <a:pt x="1771967" y="15138"/>
                </a:lnTo>
                <a:lnTo>
                  <a:pt x="1771573" y="5613"/>
                </a:lnTo>
                <a:close/>
              </a:path>
              <a:path w="1905634" h="120014">
                <a:moveTo>
                  <a:pt x="1838185" y="2806"/>
                </a:moveTo>
                <a:lnTo>
                  <a:pt x="1800110" y="4406"/>
                </a:lnTo>
                <a:lnTo>
                  <a:pt x="1800517" y="13931"/>
                </a:lnTo>
                <a:lnTo>
                  <a:pt x="1838591" y="12318"/>
                </a:lnTo>
                <a:lnTo>
                  <a:pt x="1838185" y="2806"/>
                </a:lnTo>
                <a:close/>
              </a:path>
              <a:path w="1905634" h="120014">
                <a:moveTo>
                  <a:pt x="1904796" y="0"/>
                </a:moveTo>
                <a:lnTo>
                  <a:pt x="1866734" y="1600"/>
                </a:lnTo>
                <a:lnTo>
                  <a:pt x="1867128" y="11112"/>
                </a:lnTo>
                <a:lnTo>
                  <a:pt x="1905203" y="9512"/>
                </a:lnTo>
                <a:lnTo>
                  <a:pt x="1904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2600" y="4395978"/>
            <a:ext cx="2044700" cy="896619"/>
          </a:xfrm>
          <a:custGeom>
            <a:avLst/>
            <a:gdLst/>
            <a:ahLst/>
            <a:cxnLst/>
            <a:rect l="l" t="t" r="r" b="b"/>
            <a:pathLst>
              <a:path w="2044700" h="896620">
                <a:moveTo>
                  <a:pt x="85064" y="0"/>
                </a:moveTo>
                <a:lnTo>
                  <a:pt x="0" y="4572"/>
                </a:lnTo>
                <a:lnTo>
                  <a:pt x="54698" y="69875"/>
                </a:lnTo>
                <a:lnTo>
                  <a:pt x="67983" y="39306"/>
                </a:lnTo>
                <a:lnTo>
                  <a:pt x="86524" y="39306"/>
                </a:lnTo>
                <a:lnTo>
                  <a:pt x="87375" y="37350"/>
                </a:lnTo>
                <a:lnTo>
                  <a:pt x="71780" y="30568"/>
                </a:lnTo>
                <a:lnTo>
                  <a:pt x="85064" y="0"/>
                </a:lnTo>
                <a:close/>
              </a:path>
              <a:path w="2044700" h="896620">
                <a:moveTo>
                  <a:pt x="86524" y="39306"/>
                </a:moveTo>
                <a:lnTo>
                  <a:pt x="67983" y="39306"/>
                </a:lnTo>
                <a:lnTo>
                  <a:pt x="83578" y="46075"/>
                </a:lnTo>
                <a:lnTo>
                  <a:pt x="86524" y="39306"/>
                </a:lnTo>
                <a:close/>
              </a:path>
              <a:path w="2044700" h="896620">
                <a:moveTo>
                  <a:pt x="113588" y="48729"/>
                </a:moveTo>
                <a:lnTo>
                  <a:pt x="109791" y="57467"/>
                </a:lnTo>
                <a:lnTo>
                  <a:pt x="144729" y="72656"/>
                </a:lnTo>
                <a:lnTo>
                  <a:pt x="148526" y="63919"/>
                </a:lnTo>
                <a:lnTo>
                  <a:pt x="113588" y="48729"/>
                </a:lnTo>
                <a:close/>
              </a:path>
              <a:path w="2044700" h="896620">
                <a:moveTo>
                  <a:pt x="174739" y="75311"/>
                </a:moveTo>
                <a:lnTo>
                  <a:pt x="170941" y="84048"/>
                </a:lnTo>
                <a:lnTo>
                  <a:pt x="205879" y="99225"/>
                </a:lnTo>
                <a:lnTo>
                  <a:pt x="209676" y="90487"/>
                </a:lnTo>
                <a:lnTo>
                  <a:pt x="174739" y="75311"/>
                </a:lnTo>
                <a:close/>
              </a:path>
              <a:path w="2044700" h="896620">
                <a:moveTo>
                  <a:pt x="235889" y="101879"/>
                </a:moveTo>
                <a:lnTo>
                  <a:pt x="232092" y="110617"/>
                </a:lnTo>
                <a:lnTo>
                  <a:pt x="267030" y="125806"/>
                </a:lnTo>
                <a:lnTo>
                  <a:pt x="270827" y="117068"/>
                </a:lnTo>
                <a:lnTo>
                  <a:pt x="235889" y="101879"/>
                </a:lnTo>
                <a:close/>
              </a:path>
              <a:path w="2044700" h="896620">
                <a:moveTo>
                  <a:pt x="297040" y="128460"/>
                </a:moveTo>
                <a:lnTo>
                  <a:pt x="293242" y="137185"/>
                </a:lnTo>
                <a:lnTo>
                  <a:pt x="328180" y="152374"/>
                </a:lnTo>
                <a:lnTo>
                  <a:pt x="331977" y="143637"/>
                </a:lnTo>
                <a:lnTo>
                  <a:pt x="297040" y="128460"/>
                </a:lnTo>
                <a:close/>
              </a:path>
              <a:path w="2044700" h="896620">
                <a:moveTo>
                  <a:pt x="358190" y="155028"/>
                </a:moveTo>
                <a:lnTo>
                  <a:pt x="354393" y="163766"/>
                </a:lnTo>
                <a:lnTo>
                  <a:pt x="389331" y="178955"/>
                </a:lnTo>
                <a:lnTo>
                  <a:pt x="393128" y="170218"/>
                </a:lnTo>
                <a:lnTo>
                  <a:pt x="358190" y="155028"/>
                </a:lnTo>
                <a:close/>
              </a:path>
              <a:path w="2044700" h="896620">
                <a:moveTo>
                  <a:pt x="419341" y="181597"/>
                </a:moveTo>
                <a:lnTo>
                  <a:pt x="415544" y="190334"/>
                </a:lnTo>
                <a:lnTo>
                  <a:pt x="450481" y="205524"/>
                </a:lnTo>
                <a:lnTo>
                  <a:pt x="454278" y="196786"/>
                </a:lnTo>
                <a:lnTo>
                  <a:pt x="419341" y="181597"/>
                </a:lnTo>
                <a:close/>
              </a:path>
              <a:path w="2044700" h="896620">
                <a:moveTo>
                  <a:pt x="480491" y="208178"/>
                </a:moveTo>
                <a:lnTo>
                  <a:pt x="476694" y="216916"/>
                </a:lnTo>
                <a:lnTo>
                  <a:pt x="511632" y="232092"/>
                </a:lnTo>
                <a:lnTo>
                  <a:pt x="515429" y="223367"/>
                </a:lnTo>
                <a:lnTo>
                  <a:pt x="480491" y="208178"/>
                </a:lnTo>
                <a:close/>
              </a:path>
              <a:path w="2044700" h="896620">
                <a:moveTo>
                  <a:pt x="541642" y="234746"/>
                </a:moveTo>
                <a:lnTo>
                  <a:pt x="537845" y="243484"/>
                </a:lnTo>
                <a:lnTo>
                  <a:pt x="572782" y="258673"/>
                </a:lnTo>
                <a:lnTo>
                  <a:pt x="576579" y="249936"/>
                </a:lnTo>
                <a:lnTo>
                  <a:pt x="541642" y="234746"/>
                </a:lnTo>
                <a:close/>
              </a:path>
              <a:path w="2044700" h="896620">
                <a:moveTo>
                  <a:pt x="602792" y="261327"/>
                </a:moveTo>
                <a:lnTo>
                  <a:pt x="598995" y="270065"/>
                </a:lnTo>
                <a:lnTo>
                  <a:pt x="633933" y="285242"/>
                </a:lnTo>
                <a:lnTo>
                  <a:pt x="637730" y="276504"/>
                </a:lnTo>
                <a:lnTo>
                  <a:pt x="602792" y="261327"/>
                </a:lnTo>
                <a:close/>
              </a:path>
              <a:path w="2044700" h="896620">
                <a:moveTo>
                  <a:pt x="663943" y="287896"/>
                </a:moveTo>
                <a:lnTo>
                  <a:pt x="660146" y="296633"/>
                </a:lnTo>
                <a:lnTo>
                  <a:pt x="695083" y="311823"/>
                </a:lnTo>
                <a:lnTo>
                  <a:pt x="698880" y="303085"/>
                </a:lnTo>
                <a:lnTo>
                  <a:pt x="663943" y="287896"/>
                </a:lnTo>
                <a:close/>
              </a:path>
              <a:path w="2044700" h="896620">
                <a:moveTo>
                  <a:pt x="725093" y="314464"/>
                </a:moveTo>
                <a:lnTo>
                  <a:pt x="721296" y="323202"/>
                </a:lnTo>
                <a:lnTo>
                  <a:pt x="756234" y="338391"/>
                </a:lnTo>
                <a:lnTo>
                  <a:pt x="760031" y="329653"/>
                </a:lnTo>
                <a:lnTo>
                  <a:pt x="725093" y="314464"/>
                </a:lnTo>
                <a:close/>
              </a:path>
              <a:path w="2044700" h="896620">
                <a:moveTo>
                  <a:pt x="786244" y="341045"/>
                </a:moveTo>
                <a:lnTo>
                  <a:pt x="782447" y="349783"/>
                </a:lnTo>
                <a:lnTo>
                  <a:pt x="817384" y="364959"/>
                </a:lnTo>
                <a:lnTo>
                  <a:pt x="821182" y="356235"/>
                </a:lnTo>
                <a:lnTo>
                  <a:pt x="786244" y="341045"/>
                </a:lnTo>
                <a:close/>
              </a:path>
              <a:path w="2044700" h="896620">
                <a:moveTo>
                  <a:pt x="847394" y="367614"/>
                </a:moveTo>
                <a:lnTo>
                  <a:pt x="843597" y="376351"/>
                </a:lnTo>
                <a:lnTo>
                  <a:pt x="878535" y="391541"/>
                </a:lnTo>
                <a:lnTo>
                  <a:pt x="882332" y="382803"/>
                </a:lnTo>
                <a:lnTo>
                  <a:pt x="847394" y="367614"/>
                </a:lnTo>
                <a:close/>
              </a:path>
              <a:path w="2044700" h="896620">
                <a:moveTo>
                  <a:pt x="908545" y="394195"/>
                </a:moveTo>
                <a:lnTo>
                  <a:pt x="904748" y="402932"/>
                </a:lnTo>
                <a:lnTo>
                  <a:pt x="939685" y="418109"/>
                </a:lnTo>
                <a:lnTo>
                  <a:pt x="943482" y="409371"/>
                </a:lnTo>
                <a:lnTo>
                  <a:pt x="908545" y="394195"/>
                </a:lnTo>
                <a:close/>
              </a:path>
              <a:path w="2044700" h="896620">
                <a:moveTo>
                  <a:pt x="969695" y="420763"/>
                </a:moveTo>
                <a:lnTo>
                  <a:pt x="965898" y="429501"/>
                </a:lnTo>
                <a:lnTo>
                  <a:pt x="1000836" y="444690"/>
                </a:lnTo>
                <a:lnTo>
                  <a:pt x="1004633" y="435952"/>
                </a:lnTo>
                <a:lnTo>
                  <a:pt x="969695" y="420763"/>
                </a:lnTo>
                <a:close/>
              </a:path>
              <a:path w="2044700" h="896620">
                <a:moveTo>
                  <a:pt x="1030846" y="447344"/>
                </a:moveTo>
                <a:lnTo>
                  <a:pt x="1027049" y="456069"/>
                </a:lnTo>
                <a:lnTo>
                  <a:pt x="1061986" y="471258"/>
                </a:lnTo>
                <a:lnTo>
                  <a:pt x="1065783" y="462521"/>
                </a:lnTo>
                <a:lnTo>
                  <a:pt x="1030846" y="447344"/>
                </a:lnTo>
                <a:close/>
              </a:path>
              <a:path w="2044700" h="896620">
                <a:moveTo>
                  <a:pt x="1091996" y="473913"/>
                </a:moveTo>
                <a:lnTo>
                  <a:pt x="1088199" y="482650"/>
                </a:lnTo>
                <a:lnTo>
                  <a:pt x="1123137" y="497840"/>
                </a:lnTo>
                <a:lnTo>
                  <a:pt x="1126934" y="489102"/>
                </a:lnTo>
                <a:lnTo>
                  <a:pt x="1091996" y="473913"/>
                </a:lnTo>
                <a:close/>
              </a:path>
              <a:path w="2044700" h="896620">
                <a:moveTo>
                  <a:pt x="1153147" y="500481"/>
                </a:moveTo>
                <a:lnTo>
                  <a:pt x="1149350" y="509219"/>
                </a:lnTo>
                <a:lnTo>
                  <a:pt x="1184287" y="524408"/>
                </a:lnTo>
                <a:lnTo>
                  <a:pt x="1188084" y="515670"/>
                </a:lnTo>
                <a:lnTo>
                  <a:pt x="1153147" y="500481"/>
                </a:lnTo>
                <a:close/>
              </a:path>
              <a:path w="2044700" h="896620">
                <a:moveTo>
                  <a:pt x="1214297" y="527062"/>
                </a:moveTo>
                <a:lnTo>
                  <a:pt x="1210500" y="535800"/>
                </a:lnTo>
                <a:lnTo>
                  <a:pt x="1245438" y="550976"/>
                </a:lnTo>
                <a:lnTo>
                  <a:pt x="1249235" y="542251"/>
                </a:lnTo>
                <a:lnTo>
                  <a:pt x="1214297" y="527062"/>
                </a:lnTo>
                <a:close/>
              </a:path>
              <a:path w="2044700" h="896620">
                <a:moveTo>
                  <a:pt x="1275448" y="553631"/>
                </a:moveTo>
                <a:lnTo>
                  <a:pt x="1271651" y="562368"/>
                </a:lnTo>
                <a:lnTo>
                  <a:pt x="1306588" y="577557"/>
                </a:lnTo>
                <a:lnTo>
                  <a:pt x="1310385" y="568820"/>
                </a:lnTo>
                <a:lnTo>
                  <a:pt x="1275448" y="553631"/>
                </a:lnTo>
                <a:close/>
              </a:path>
              <a:path w="2044700" h="896620">
                <a:moveTo>
                  <a:pt x="1336598" y="580212"/>
                </a:moveTo>
                <a:lnTo>
                  <a:pt x="1332801" y="588937"/>
                </a:lnTo>
                <a:lnTo>
                  <a:pt x="1367739" y="604126"/>
                </a:lnTo>
                <a:lnTo>
                  <a:pt x="1371536" y="595388"/>
                </a:lnTo>
                <a:lnTo>
                  <a:pt x="1336598" y="580212"/>
                </a:lnTo>
                <a:close/>
              </a:path>
              <a:path w="2044700" h="896620">
                <a:moveTo>
                  <a:pt x="1397749" y="606780"/>
                </a:moveTo>
                <a:lnTo>
                  <a:pt x="1393952" y="615518"/>
                </a:lnTo>
                <a:lnTo>
                  <a:pt x="1428889" y="630707"/>
                </a:lnTo>
                <a:lnTo>
                  <a:pt x="1432686" y="621969"/>
                </a:lnTo>
                <a:lnTo>
                  <a:pt x="1397749" y="606780"/>
                </a:lnTo>
                <a:close/>
              </a:path>
              <a:path w="2044700" h="896620">
                <a:moveTo>
                  <a:pt x="1458899" y="633361"/>
                </a:moveTo>
                <a:lnTo>
                  <a:pt x="1455102" y="642086"/>
                </a:lnTo>
                <a:lnTo>
                  <a:pt x="1490040" y="657275"/>
                </a:lnTo>
                <a:lnTo>
                  <a:pt x="1493837" y="648538"/>
                </a:lnTo>
                <a:lnTo>
                  <a:pt x="1458899" y="633361"/>
                </a:lnTo>
                <a:close/>
              </a:path>
              <a:path w="2044700" h="896620">
                <a:moveTo>
                  <a:pt x="1520050" y="659930"/>
                </a:moveTo>
                <a:lnTo>
                  <a:pt x="1516252" y="668667"/>
                </a:lnTo>
                <a:lnTo>
                  <a:pt x="1551190" y="683844"/>
                </a:lnTo>
                <a:lnTo>
                  <a:pt x="1554988" y="675119"/>
                </a:lnTo>
                <a:lnTo>
                  <a:pt x="1520050" y="659930"/>
                </a:lnTo>
                <a:close/>
              </a:path>
              <a:path w="2044700" h="896620">
                <a:moveTo>
                  <a:pt x="1581200" y="686498"/>
                </a:moveTo>
                <a:lnTo>
                  <a:pt x="1577403" y="695236"/>
                </a:lnTo>
                <a:lnTo>
                  <a:pt x="1612341" y="710425"/>
                </a:lnTo>
                <a:lnTo>
                  <a:pt x="1616138" y="701687"/>
                </a:lnTo>
                <a:lnTo>
                  <a:pt x="1581200" y="686498"/>
                </a:lnTo>
                <a:close/>
              </a:path>
              <a:path w="2044700" h="896620">
                <a:moveTo>
                  <a:pt x="1642351" y="713079"/>
                </a:moveTo>
                <a:lnTo>
                  <a:pt x="1638553" y="721817"/>
                </a:lnTo>
                <a:lnTo>
                  <a:pt x="1673491" y="736993"/>
                </a:lnTo>
                <a:lnTo>
                  <a:pt x="1677289" y="728256"/>
                </a:lnTo>
                <a:lnTo>
                  <a:pt x="1642351" y="713079"/>
                </a:lnTo>
                <a:close/>
              </a:path>
              <a:path w="2044700" h="896620">
                <a:moveTo>
                  <a:pt x="1703501" y="739648"/>
                </a:moveTo>
                <a:lnTo>
                  <a:pt x="1699704" y="748385"/>
                </a:lnTo>
                <a:lnTo>
                  <a:pt x="1734654" y="763574"/>
                </a:lnTo>
                <a:lnTo>
                  <a:pt x="1738439" y="754837"/>
                </a:lnTo>
                <a:lnTo>
                  <a:pt x="1703501" y="739648"/>
                </a:lnTo>
                <a:close/>
              </a:path>
              <a:path w="2044700" h="896620">
                <a:moveTo>
                  <a:pt x="1764652" y="766216"/>
                </a:moveTo>
                <a:lnTo>
                  <a:pt x="1760854" y="774954"/>
                </a:lnTo>
                <a:lnTo>
                  <a:pt x="1795792" y="790143"/>
                </a:lnTo>
                <a:lnTo>
                  <a:pt x="1799590" y="781405"/>
                </a:lnTo>
                <a:lnTo>
                  <a:pt x="1764652" y="766216"/>
                </a:lnTo>
                <a:close/>
              </a:path>
              <a:path w="2044700" h="896620">
                <a:moveTo>
                  <a:pt x="1825802" y="792797"/>
                </a:moveTo>
                <a:lnTo>
                  <a:pt x="1822005" y="801535"/>
                </a:lnTo>
                <a:lnTo>
                  <a:pt x="1856943" y="816724"/>
                </a:lnTo>
                <a:lnTo>
                  <a:pt x="1860740" y="807986"/>
                </a:lnTo>
                <a:lnTo>
                  <a:pt x="1825802" y="792797"/>
                </a:lnTo>
                <a:close/>
              </a:path>
              <a:path w="2044700" h="896620">
                <a:moveTo>
                  <a:pt x="1886953" y="819365"/>
                </a:moveTo>
                <a:lnTo>
                  <a:pt x="1883155" y="828103"/>
                </a:lnTo>
                <a:lnTo>
                  <a:pt x="1918093" y="843292"/>
                </a:lnTo>
                <a:lnTo>
                  <a:pt x="1921891" y="834555"/>
                </a:lnTo>
                <a:lnTo>
                  <a:pt x="1886953" y="819365"/>
                </a:lnTo>
                <a:close/>
              </a:path>
              <a:path w="2044700" h="896620">
                <a:moveTo>
                  <a:pt x="1948103" y="845947"/>
                </a:moveTo>
                <a:lnTo>
                  <a:pt x="1944306" y="854684"/>
                </a:lnTo>
                <a:lnTo>
                  <a:pt x="1979244" y="869861"/>
                </a:lnTo>
                <a:lnTo>
                  <a:pt x="1983041" y="861123"/>
                </a:lnTo>
                <a:lnTo>
                  <a:pt x="1948103" y="845947"/>
                </a:lnTo>
                <a:close/>
              </a:path>
              <a:path w="2044700" h="896620">
                <a:moveTo>
                  <a:pt x="2009254" y="872515"/>
                </a:moveTo>
                <a:lnTo>
                  <a:pt x="2005456" y="881253"/>
                </a:lnTo>
                <a:lnTo>
                  <a:pt x="2040394" y="896442"/>
                </a:lnTo>
                <a:lnTo>
                  <a:pt x="2044192" y="887704"/>
                </a:lnTo>
                <a:lnTo>
                  <a:pt x="2009254" y="872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083" t="10000" r="56667" b="59845"/>
          <a:stretch/>
        </p:blipFill>
        <p:spPr>
          <a:xfrm>
            <a:off x="914400" y="3374095"/>
            <a:ext cx="2971800" cy="2987100"/>
          </a:xfrm>
          <a:prstGeom prst="rect">
            <a:avLst/>
          </a:prstGeom>
        </p:spPr>
      </p:pic>
      <p:sp>
        <p:nvSpPr>
          <p:cNvPr id="10" name="object 35"/>
          <p:cNvSpPr txBox="1"/>
          <p:nvPr/>
        </p:nvSpPr>
        <p:spPr>
          <a:xfrm>
            <a:off x="535940" y="1612074"/>
            <a:ext cx="802640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0" dirty="0">
                <a:latin typeface="Trebuchet MS"/>
                <a:cs typeface="Trebuchet MS"/>
              </a:rPr>
              <a:t>In inheritance, B class can be in the type of A class. B class is used as if it were A class.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800" spc="-10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b="1" i="1" spc="-100" dirty="0">
                <a:latin typeface="Trebuchet MS"/>
                <a:cs typeface="Trebuchet MS"/>
              </a:rPr>
              <a:t>A </a:t>
            </a:r>
            <a:r>
              <a:rPr lang="en-US" sz="2800" b="1" i="1" spc="-100" dirty="0" err="1">
                <a:latin typeface="Trebuchet MS"/>
                <a:cs typeface="Trebuchet MS"/>
              </a:rPr>
              <a:t>obj</a:t>
            </a:r>
            <a:r>
              <a:rPr lang="en-US" sz="2800" b="1" i="1" spc="-100" dirty="0">
                <a:latin typeface="Trebuchet MS"/>
                <a:cs typeface="Trebuchet MS"/>
              </a:rPr>
              <a:t> = new B();</a:t>
            </a:r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1140936" y="464312"/>
            <a:ext cx="686212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Introduction </a:t>
            </a:r>
            <a:r>
              <a:rPr spc="-180" dirty="0"/>
              <a:t>to</a:t>
            </a:r>
            <a:r>
              <a:rPr spc="-520" dirty="0"/>
              <a:t> </a:t>
            </a:r>
            <a:r>
              <a:rPr spc="-150" dirty="0"/>
              <a:t>Polymorphism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077912" y="5867400"/>
            <a:ext cx="540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i="1" spc="-95" dirty="0">
                <a:solidFill>
                  <a:srgbClr val="C00000"/>
                </a:solidFill>
                <a:latin typeface="Trebuchet MS"/>
                <a:cs typeface="Trebuchet MS"/>
              </a:rPr>
              <a:t>error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3825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5"/>
          <p:cNvSpPr txBox="1"/>
          <p:nvPr/>
        </p:nvSpPr>
        <p:spPr>
          <a:xfrm>
            <a:off x="535940" y="1612074"/>
            <a:ext cx="8026400" cy="3970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class A {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	…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}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class B extends A {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	…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}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class C extends B {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	…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spc="-100" dirty="0">
                <a:latin typeface="Trebuchet MS"/>
                <a:cs typeface="Trebuchet MS"/>
              </a:rPr>
              <a:t>}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800" i="1" spc="-100" dirty="0">
              <a:latin typeface="Trebuchet MS"/>
              <a:cs typeface="Trebuchet MS"/>
            </a:endParaRPr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1140936" y="464312"/>
            <a:ext cx="686212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Introduction </a:t>
            </a:r>
            <a:r>
              <a:rPr spc="-180" dirty="0"/>
              <a:t>to</a:t>
            </a:r>
            <a:r>
              <a:rPr spc="-520" dirty="0"/>
              <a:t> </a:t>
            </a:r>
            <a:r>
              <a:rPr spc="-150" dirty="0"/>
              <a:t>Polymorphism</a:t>
            </a:r>
          </a:p>
        </p:txBody>
      </p:sp>
      <p:sp>
        <p:nvSpPr>
          <p:cNvPr id="6" name="object 35"/>
          <p:cNvSpPr txBox="1"/>
          <p:nvPr/>
        </p:nvSpPr>
        <p:spPr>
          <a:xfrm>
            <a:off x="4596478" y="1612073"/>
            <a:ext cx="4547522" cy="44884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i="1" spc="-100" dirty="0">
                <a:latin typeface="Trebuchet MS"/>
                <a:cs typeface="Trebuchet MS"/>
              </a:rPr>
              <a:t>public class Demo {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i="1" spc="-100" dirty="0">
                <a:latin typeface="Trebuchet MS"/>
                <a:cs typeface="Trebuchet MS"/>
              </a:rPr>
              <a:t>	public static void main(String[] </a:t>
            </a:r>
            <a:r>
              <a:rPr lang="en-US" altLang="ko-KR" sz="2000" i="1" spc="-100" dirty="0" err="1">
                <a:latin typeface="Trebuchet MS"/>
                <a:cs typeface="Trebuchet MS"/>
              </a:rPr>
              <a:t>args</a:t>
            </a:r>
            <a:r>
              <a:rPr lang="en-US" altLang="ko-KR" sz="2000" i="1" spc="-100" dirty="0">
                <a:latin typeface="Trebuchet MS"/>
                <a:cs typeface="Trebuchet MS"/>
              </a:rPr>
              <a:t>) {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ko-KR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i="1" spc="-100" dirty="0">
                <a:latin typeface="Trebuchet MS"/>
                <a:cs typeface="Trebuchet MS"/>
              </a:rPr>
              <a:t>			</a:t>
            </a:r>
            <a:r>
              <a:rPr lang="en-US" altLang="ko-KR" sz="2000" i="1" spc="-100" dirty="0">
                <a:solidFill>
                  <a:srgbClr val="FF0000"/>
                </a:solidFill>
                <a:latin typeface="Trebuchet MS"/>
                <a:cs typeface="Trebuchet MS"/>
              </a:rPr>
              <a:t>//Valid or Invalid?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b="1" i="1" spc="-100" dirty="0">
                <a:latin typeface="Trebuchet MS"/>
                <a:cs typeface="Trebuchet MS"/>
              </a:rPr>
              <a:t>			A obj1 = new B();</a:t>
            </a:r>
          </a:p>
          <a:p>
            <a:pPr marL="927100" marR="5080" lvl="2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b="1" i="1" spc="-100" dirty="0">
                <a:latin typeface="Trebuchet MS"/>
                <a:cs typeface="Trebuchet MS"/>
              </a:rPr>
              <a:t>A obj2 = new C();</a:t>
            </a:r>
          </a:p>
          <a:p>
            <a:pPr marL="927100" marR="5080" lvl="2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b="1" i="1" spc="-100" dirty="0">
                <a:latin typeface="Trebuchet MS"/>
                <a:cs typeface="Trebuchet MS"/>
              </a:rPr>
              <a:t>C obj3 = new A();</a:t>
            </a:r>
          </a:p>
          <a:p>
            <a:pPr marL="927100" marR="5080" lvl="2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b="1" i="1" spc="-100" dirty="0">
                <a:latin typeface="Trebuchet MS"/>
                <a:cs typeface="Trebuchet MS"/>
              </a:rPr>
              <a:t>C obj4 = new B();</a:t>
            </a:r>
          </a:p>
          <a:p>
            <a:pPr marL="927100" marR="5080" lvl="2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b="1" i="1" spc="-100" dirty="0">
                <a:latin typeface="Trebuchet MS"/>
                <a:cs typeface="Trebuchet MS"/>
              </a:rPr>
              <a:t>String </a:t>
            </a:r>
            <a:r>
              <a:rPr lang="en-US" altLang="ko-KR" sz="2000" b="1" i="1" spc="-100" dirty="0" err="1">
                <a:latin typeface="Trebuchet MS"/>
                <a:cs typeface="Trebuchet MS"/>
              </a:rPr>
              <a:t>str</a:t>
            </a:r>
            <a:r>
              <a:rPr lang="en-US" altLang="ko-KR" sz="2000" b="1" i="1" spc="-100" dirty="0">
                <a:latin typeface="Trebuchet MS"/>
                <a:cs typeface="Trebuchet MS"/>
              </a:rPr>
              <a:t> = new Object();</a:t>
            </a:r>
          </a:p>
          <a:p>
            <a:pPr marL="927100" marR="5080" lvl="2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b="1" i="1" spc="-100" dirty="0">
                <a:latin typeface="Trebuchet MS"/>
                <a:cs typeface="Trebuchet MS"/>
              </a:rPr>
              <a:t>Object </a:t>
            </a:r>
            <a:r>
              <a:rPr lang="en-US" altLang="ko-KR" sz="2000" b="1" i="1" spc="-100" dirty="0" err="1">
                <a:latin typeface="Trebuchet MS"/>
                <a:cs typeface="Trebuchet MS"/>
              </a:rPr>
              <a:t>object</a:t>
            </a:r>
            <a:r>
              <a:rPr lang="en-US" altLang="ko-KR" sz="2000" b="1" i="1" spc="-100" dirty="0">
                <a:latin typeface="Trebuchet MS"/>
                <a:cs typeface="Trebuchet MS"/>
              </a:rPr>
              <a:t> = new String(“”);</a:t>
            </a:r>
          </a:p>
          <a:p>
            <a:pPr marL="927100" marR="5080" lvl="2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ko-KR" sz="2000" i="1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i="1" spc="-100" dirty="0">
                <a:latin typeface="Trebuchet MS"/>
                <a:cs typeface="Trebuchet MS"/>
              </a:rPr>
              <a:t>	}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ko-KR" sz="2000" i="1" spc="-100" dirty="0">
                <a:latin typeface="Trebuchet MS"/>
                <a:cs typeface="Trebuchet MS"/>
              </a:rPr>
              <a:t>}</a:t>
            </a:r>
          </a:p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000" b="1" i="1" spc="-1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EDD9B-681B-463B-9374-2F707910844F}"/>
              </a:ext>
            </a:extLst>
          </p:cNvPr>
          <p:cNvSpPr txBox="1"/>
          <p:nvPr/>
        </p:nvSpPr>
        <p:spPr>
          <a:xfrm>
            <a:off x="8092751" y="310244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 -&gt; Int</a:t>
            </a:r>
            <a:r>
              <a:rPr lang="ko-KR" altLang="en-US" dirty="0"/>
              <a:t>로 타입캐스팅이 가능하지만 반대는 안되는 것과 같은 원리</a:t>
            </a:r>
          </a:p>
        </p:txBody>
      </p:sp>
    </p:spTree>
    <p:extLst>
      <p:ext uri="{BB962C8B-B14F-4D97-AF65-F5344CB8AC3E}">
        <p14:creationId xmlns:p14="http://schemas.microsoft.com/office/powerpoint/2010/main" val="347964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1503</Words>
  <Application>Microsoft Office PowerPoint</Application>
  <PresentationFormat>화면 슬라이드 쇼(4:3)</PresentationFormat>
  <Paragraphs>352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맑은 고딕</vt:lpstr>
      <vt:lpstr>Arial</vt:lpstr>
      <vt:lpstr>Bahnschrift Light SemiCondensed</vt:lpstr>
      <vt:lpstr>Calibri</vt:lpstr>
      <vt:lpstr>Courier New</vt:lpstr>
      <vt:lpstr>Nirmala UI Semilight</vt:lpstr>
      <vt:lpstr>Segoe UI Light</vt:lpstr>
      <vt:lpstr>Times New Roman</vt:lpstr>
      <vt:lpstr>Trebuchet MS</vt:lpstr>
      <vt:lpstr>Wingdings</vt:lpstr>
      <vt:lpstr>Office Theme</vt:lpstr>
      <vt:lpstr>Object Oriented Programming</vt:lpstr>
      <vt:lpstr>Content</vt:lpstr>
      <vt:lpstr>Introduction to Polymorphism</vt:lpstr>
      <vt:lpstr>Introduction to Polymorphism</vt:lpstr>
      <vt:lpstr>Introduction to Polymorphism</vt:lpstr>
      <vt:lpstr>Introduction to Polymorphism</vt:lpstr>
      <vt:lpstr>Introduction to Polymorphism</vt:lpstr>
      <vt:lpstr>Introduction to Polymorphism</vt:lpstr>
      <vt:lpstr>Introduction to Polymorphism</vt:lpstr>
      <vt:lpstr>Introduction to Polymorphism</vt:lpstr>
      <vt:lpstr>Binding</vt:lpstr>
      <vt:lpstr>Binding</vt:lpstr>
      <vt:lpstr>Binding</vt:lpstr>
      <vt:lpstr>PowerPoint 프레젠테이션</vt:lpstr>
      <vt:lpstr>PowerPoint 프레젠테이션</vt:lpstr>
      <vt:lpstr>Upcasting and Downcasting</vt:lpstr>
      <vt:lpstr>Upcasting and Downcasting</vt:lpstr>
      <vt:lpstr>Upcasting and Downcasting</vt:lpstr>
      <vt:lpstr>Upcasting and Downcasting</vt:lpstr>
      <vt:lpstr>A First Look at the clone Method</vt:lpstr>
      <vt:lpstr>Simple clone Method</vt:lpstr>
      <vt:lpstr>PowerPoint 프레젠테이션</vt:lpstr>
      <vt:lpstr>PowerPoint 프레젠테이션</vt:lpstr>
      <vt:lpstr>Abstract Classes</vt:lpstr>
      <vt:lpstr>Abstract Classes</vt:lpstr>
      <vt:lpstr>Tip: An Abstract Class Is a Type</vt:lpstr>
      <vt:lpstr>Defining Abstract Class</vt:lpstr>
      <vt:lpstr>When to use</vt:lpstr>
      <vt:lpstr>Example</vt:lpstr>
      <vt:lpstr>Self Test</vt:lpstr>
      <vt:lpstr>PowerPoint 프레젠테이션</vt:lpstr>
      <vt:lpstr>try-throw-catch  Basics</vt:lpstr>
      <vt:lpstr>Catching an Exception</vt:lpstr>
      <vt:lpstr>The finally Block</vt:lpstr>
      <vt:lpstr>Example</vt:lpstr>
      <vt:lpstr>Exception Class</vt:lpstr>
      <vt:lpstr>Exception Object</vt:lpstr>
      <vt:lpstr>Example</vt:lpstr>
      <vt:lpstr>Throwing Exception</vt:lpstr>
      <vt:lpstr>throws keyword</vt:lpstr>
      <vt:lpstr>throws keyword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cp:lastModifiedBy>김효일</cp:lastModifiedBy>
  <cp:revision>63</cp:revision>
  <dcterms:created xsi:type="dcterms:W3CDTF">2019-04-22T01:05:30Z</dcterms:created>
  <dcterms:modified xsi:type="dcterms:W3CDTF">2019-04-24T05:09:31Z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2019-04-22T00:00:00Z</vt:filetime>
  </property>
</Properties>
</file>