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339" r:id="rId9"/>
    <p:sldId id="340" r:id="rId10"/>
    <p:sldId id="337" r:id="rId11"/>
    <p:sldId id="351" r:id="rId12"/>
    <p:sldId id="305" r:id="rId13"/>
    <p:sldId id="306" r:id="rId14"/>
    <p:sldId id="341" r:id="rId15"/>
    <p:sldId id="301" r:id="rId16"/>
    <p:sldId id="343" r:id="rId17"/>
    <p:sldId id="307" r:id="rId18"/>
    <p:sldId id="308" r:id="rId19"/>
    <p:sldId id="345" r:id="rId20"/>
    <p:sldId id="344" r:id="rId21"/>
    <p:sldId id="300" r:id="rId22"/>
    <p:sldId id="346" r:id="rId23"/>
    <p:sldId id="312" r:id="rId24"/>
    <p:sldId id="348" r:id="rId25"/>
    <p:sldId id="347" r:id="rId26"/>
    <p:sldId id="349" r:id="rId2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효일" initials="김" lastIdx="1" clrIdx="0">
    <p:extLst>
      <p:ext uri="{19B8F6BF-5375-455C-9EA6-DF929625EA0E}">
        <p15:presenceInfo xmlns:p15="http://schemas.microsoft.com/office/powerpoint/2012/main" userId="김효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438" autoAdjust="0"/>
  </p:normalViewPr>
  <p:slideViewPr>
    <p:cSldViewPr>
      <p:cViewPr varScale="1">
        <p:scale>
          <a:sx n="84" d="100"/>
          <a:sy n="84" d="100"/>
        </p:scale>
        <p:origin x="143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3:21:52.619" idx="1">
    <p:pos x="5198" y="24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C048-841C-1F48-8228-31D3DA7A7B43}" type="datetimeFigureOut">
              <a:rPr kumimoji="1" lang="ko-KR" altLang="en-US" smtClean="0"/>
              <a:t>2019-06-19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1B269-A2D5-8A4F-BC93-8189A244A0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4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B269-A2D5-8A4F-BC93-8189A244A0D1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680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B269-A2D5-8A4F-BC93-8189A244A0D1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5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B269-A2D5-8A4F-BC93-8189A244A0D1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10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B269-A2D5-8A4F-BC93-8189A244A0D1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1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‹#›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‹#›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7535" y="36576"/>
            <a:ext cx="1414272" cy="82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6991" y="47244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3175">
            <a:solidFill>
              <a:srgbClr val="CA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23872" y="6659880"/>
            <a:ext cx="1658112" cy="0"/>
          </a:xfrm>
          <a:custGeom>
            <a:avLst/>
            <a:gdLst/>
            <a:ahLst/>
            <a:cxnLst/>
            <a:rect l="l" t="t" r="r" b="b"/>
            <a:pathLst>
              <a:path w="1658112">
                <a:moveTo>
                  <a:pt x="0" y="0"/>
                </a:moveTo>
                <a:lnTo>
                  <a:pt x="1658112" y="0"/>
                </a:lnTo>
              </a:path>
            </a:pathLst>
          </a:custGeom>
          <a:ln w="6096">
            <a:solidFill>
              <a:srgbClr val="CF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‹#›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‹#›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‹#›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840" y="477011"/>
            <a:ext cx="7870318" cy="69443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9643"/>
            <a:ext cx="8072119" cy="4205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3115" y="6439027"/>
            <a:ext cx="206369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‹#›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is.joongbu.ac.kr/course/java/api/java/lang/Exceptio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is.joongbu.ac.kr/course/java/api/java/lang/Excep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255" y="2509011"/>
            <a:ext cx="6821805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735070" algn="l"/>
              </a:tabLst>
            </a:pPr>
            <a:r>
              <a:rPr sz="4400" spc="-5" dirty="0">
                <a:latin typeface="Times New Roman"/>
                <a:cs typeface="Times New Roman"/>
              </a:rPr>
              <a:t>O</a:t>
            </a:r>
            <a:r>
              <a:rPr sz="4400" spc="-20" dirty="0">
                <a:latin typeface="Times New Roman"/>
                <a:cs typeface="Times New Roman"/>
              </a:rPr>
              <a:t>bj</a:t>
            </a:r>
            <a:r>
              <a:rPr sz="4400" spc="-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 </a:t>
            </a:r>
            <a:r>
              <a:rPr sz="4400" spc="-5" dirty="0">
                <a:latin typeface="Times New Roman"/>
                <a:cs typeface="Times New Roman"/>
              </a:rPr>
              <a:t>Or</a:t>
            </a:r>
            <a:r>
              <a:rPr sz="4400" spc="-15" dirty="0">
                <a:latin typeface="Times New Roman"/>
                <a:cs typeface="Times New Roman"/>
              </a:rPr>
              <a:t>i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-20" dirty="0">
                <a:latin typeface="Times New Roman"/>
                <a:cs typeface="Times New Roman"/>
              </a:rPr>
              <a:t>nt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	P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a</a:t>
            </a:r>
            <a:r>
              <a:rPr sz="4400" spc="-30" dirty="0">
                <a:latin typeface="Times New Roman"/>
                <a:cs typeface="Times New Roman"/>
              </a:rPr>
              <a:t>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1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787" y="3919220"/>
            <a:ext cx="136842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898989"/>
                </a:solidFill>
                <a:latin typeface="Times New Roman"/>
                <a:cs typeface="Times New Roman"/>
              </a:rPr>
              <a:t>ab #10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74345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9" y="5334000"/>
            <a:ext cx="48387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4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 Test 1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762000" y="1524000"/>
            <a:ext cx="7929245" cy="34024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ko-KR" altLang="en-US" sz="2400" dirty="0">
                <a:latin typeface="Bahnschrift Light SemiCondensed"/>
                <a:cs typeface="Bahnschrift Light SemiCondensed"/>
              </a:rPr>
              <a:t>통장에서  돈을 인출하는 프로그램을 작성하시오</a:t>
            </a:r>
            <a:r>
              <a:rPr lang="en-US" altLang="ko-KR" sz="2400" dirty="0">
                <a:latin typeface="Bahnschrift Light SemiCondensed"/>
                <a:cs typeface="Bahnschrift Light SemiCondensed"/>
              </a:rPr>
              <a:t>. </a:t>
            </a:r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n-US" altLang="ko-KR" sz="2400" dirty="0">
              <a:latin typeface="Bahnschrift Light SemiCondensed"/>
              <a:cs typeface="Bahnschrift Light SemiCondensed"/>
            </a:endParaRPr>
          </a:p>
          <a:p>
            <a:pPr marL="354965" marR="12700" indent="-342900">
              <a:lnSpc>
                <a:spcPct val="100000"/>
              </a:lnSpc>
              <a:buFontTx/>
              <a:buChar char="-"/>
              <a:tabLst>
                <a:tab pos="355600" algn="l"/>
              </a:tabLst>
            </a:pPr>
            <a:r>
              <a:rPr lang="ko-KR" altLang="en-US" sz="2000" dirty="0">
                <a:latin typeface="Bahnschrift Light SemiCondensed"/>
                <a:cs typeface="Bahnschrift Light SemiCondensed"/>
              </a:rPr>
              <a:t>통장에는 </a:t>
            </a:r>
            <a:r>
              <a:rPr lang="en-US" altLang="ko-KR" sz="2000" dirty="0">
                <a:latin typeface="Bahnschrift Light SemiCondensed"/>
                <a:cs typeface="Bahnschrift Light SemiCondensed"/>
              </a:rPr>
              <a:t>5000</a:t>
            </a:r>
            <a:r>
              <a:rPr lang="ko-KR" altLang="en-US" sz="2000" dirty="0">
                <a:latin typeface="Bahnschrift Light SemiCondensed"/>
                <a:cs typeface="Bahnschrift Light SemiCondensed"/>
              </a:rPr>
              <a:t>원이 들어있습니다</a:t>
            </a:r>
            <a:r>
              <a:rPr lang="en-US" altLang="ko-KR" sz="2000" dirty="0">
                <a:latin typeface="Bahnschrift Light SemiCondensed"/>
                <a:cs typeface="Bahnschrift Light SemiCondensed"/>
              </a:rPr>
              <a:t>.</a:t>
            </a:r>
          </a:p>
          <a:p>
            <a:pPr marL="354965" marR="12700" indent="-342900">
              <a:lnSpc>
                <a:spcPct val="100000"/>
              </a:lnSpc>
              <a:buFontTx/>
              <a:buChar char="-"/>
              <a:tabLst>
                <a:tab pos="355600" algn="l"/>
              </a:tabLst>
            </a:pPr>
            <a:r>
              <a:rPr lang="ko-KR" altLang="en-US" sz="2000" dirty="0">
                <a:latin typeface="Bahnschrift Light SemiCondensed"/>
                <a:cs typeface="Bahnschrift Light SemiCondensed"/>
              </a:rPr>
              <a:t>잔액보다 적은 돈을 인출하면 인출 성공</a:t>
            </a:r>
            <a:endParaRPr lang="en-US" altLang="ko-KR" sz="2000" dirty="0">
              <a:latin typeface="Bahnschrift Light SemiCondensed"/>
              <a:cs typeface="Bahnschrift Light SemiCondensed"/>
            </a:endParaRPr>
          </a:p>
          <a:p>
            <a:pPr marL="354965" marR="12700" indent="-342900">
              <a:lnSpc>
                <a:spcPct val="100000"/>
              </a:lnSpc>
              <a:buFontTx/>
              <a:buChar char="-"/>
              <a:tabLst>
                <a:tab pos="355600" algn="l"/>
              </a:tabLst>
            </a:pPr>
            <a:r>
              <a:rPr lang="ko-KR" altLang="en-US" sz="2000" dirty="0">
                <a:latin typeface="Bahnschrift Light SemiCondensed"/>
                <a:cs typeface="Bahnschrift Light SemiCondensed"/>
              </a:rPr>
              <a:t>잔액보다 많은 돈을 인출하면  인출 실패</a:t>
            </a:r>
            <a:r>
              <a:rPr lang="en-US" altLang="ko-KR" sz="2000" dirty="0">
                <a:latin typeface="Bahnschrift Light SemiCondensed"/>
                <a:cs typeface="Bahnschrift Light SemiCondensed"/>
              </a:rPr>
              <a:t>, </a:t>
            </a:r>
            <a:r>
              <a:rPr lang="ko-KR" altLang="en-US" sz="2000" dirty="0">
                <a:latin typeface="Bahnschrift Light SemiCondensed"/>
                <a:cs typeface="Bahnschrift Light SemiCondensed"/>
              </a:rPr>
              <a:t>에러를 발생 시킨다</a:t>
            </a:r>
            <a:r>
              <a:rPr lang="en-US" altLang="ko-KR" sz="2000" dirty="0">
                <a:latin typeface="Bahnschrift Light SemiCondensed"/>
                <a:cs typeface="Bahnschrift Light SemiCondensed"/>
              </a:rPr>
              <a:t>.</a:t>
            </a:r>
            <a:r>
              <a:rPr lang="ko-KR" altLang="en-US" sz="2000" dirty="0">
                <a:latin typeface="Bahnschrift Light SemiCondensed"/>
                <a:cs typeface="Bahnschrift Light SemiCondensed"/>
              </a:rPr>
              <a:t> </a:t>
            </a:r>
            <a:endParaRPr sz="2000" dirty="0">
              <a:latin typeface="Bahnschrift Light SemiCondensed"/>
              <a:cs typeface="Bahnschrift Light SemiCondense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57493"/>
            <a:ext cx="4438985" cy="1455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6514" y="37004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출력결과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484266"/>
            <a:ext cx="5243504" cy="14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noAutofit/>
          </a:bodyPr>
          <a:lstStyle/>
          <a:p>
            <a:pPr marL="2865120">
              <a:lnSpc>
                <a:spcPct val="100000"/>
              </a:lnSpc>
            </a:pPr>
            <a:r>
              <a:rPr sz="2800" spc="125" dirty="0">
                <a:latin typeface="Bahnschrift Light SemiCondensed"/>
                <a:cs typeface="Bahnschrift Light SemiCondensed"/>
              </a:rPr>
              <a:t>The</a:t>
            </a:r>
            <a:r>
              <a:rPr sz="2800" spc="190" dirty="0">
                <a:latin typeface="Bahnschrift Light SemiCondensed"/>
                <a:cs typeface="Bahnschrift Light SemiCondensed"/>
              </a:rPr>
              <a:t> </a:t>
            </a:r>
            <a:r>
              <a:rPr sz="2800" spc="5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finally</a:t>
            </a:r>
            <a:r>
              <a:rPr sz="2800" spc="180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800" spc="0" dirty="0">
                <a:latin typeface="Bahnschrift Light SemiCondensed"/>
                <a:cs typeface="Bahnschrift Light SemiCondensed"/>
              </a:rPr>
              <a:t>Block</a:t>
            </a:r>
            <a:endParaRPr sz="280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50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12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7613650" cy="2569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0604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100" dirty="0">
                <a:latin typeface="Bahnschrift Light SemiCondensed"/>
                <a:cs typeface="Bahnschrift Light SemiCondensed"/>
              </a:rPr>
              <a:t>The</a:t>
            </a:r>
            <a:r>
              <a:rPr sz="3200" spc="35" dirty="0">
                <a:latin typeface="Bahnschrift Light SemiCondensed"/>
                <a:cs typeface="Bahnschrift Light SemiCondensed"/>
              </a:rPr>
              <a:t>r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-30" dirty="0">
                <a:latin typeface="Bahnschrift Light SemiCondensed"/>
                <a:cs typeface="Bahnschrift Light SemiCondensed"/>
              </a:rPr>
              <a:t>a</a:t>
            </a:r>
            <a:r>
              <a:rPr sz="3200" spc="-65" dirty="0">
                <a:latin typeface="Bahnschrift Light SemiCondensed"/>
                <a:cs typeface="Bahnschrift Light SemiCondensed"/>
              </a:rPr>
              <a:t>r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-100" dirty="0">
                <a:latin typeface="Bahnschrift Light SemiCondensed"/>
                <a:cs typeface="Bahnschrift Light SemiCondensed"/>
              </a:rPr>
              <a:t>s</a:t>
            </a:r>
            <a:r>
              <a:rPr sz="3200" spc="-65" dirty="0">
                <a:latin typeface="Bahnschrift Light SemiCondensed"/>
                <a:cs typeface="Bahnschrift Light SemiCondensed"/>
              </a:rPr>
              <a:t>i</a:t>
            </a:r>
            <a:r>
              <a:rPr sz="3200" spc="85" dirty="0">
                <a:latin typeface="Bahnschrift Light SemiCondensed"/>
                <a:cs typeface="Bahnschrift Light SemiCondensed"/>
              </a:rPr>
              <a:t>tu</a:t>
            </a:r>
            <a:r>
              <a:rPr sz="3200" spc="75" dirty="0">
                <a:latin typeface="Bahnschrift Light SemiCondensed"/>
                <a:cs typeface="Bahnschrift Light SemiCondensed"/>
              </a:rPr>
              <a:t>at</a:t>
            </a:r>
            <a:r>
              <a:rPr sz="3200" spc="45" dirty="0">
                <a:latin typeface="Bahnschrift Light SemiCondensed"/>
                <a:cs typeface="Bahnschrift Light SemiCondensed"/>
              </a:rPr>
              <a:t>i</a:t>
            </a:r>
            <a:r>
              <a:rPr sz="3200" spc="55" dirty="0">
                <a:latin typeface="Bahnschrift Light SemiCondensed"/>
                <a:cs typeface="Bahnschrift Light SemiCondensed"/>
              </a:rPr>
              <a:t>ons</a:t>
            </a:r>
            <a:r>
              <a:rPr sz="3200" spc="235" dirty="0">
                <a:latin typeface="Bahnschrift Light SemiCondensed"/>
                <a:cs typeface="Bahnschrift Light SemiCondensed"/>
              </a:rPr>
              <a:t> </a:t>
            </a:r>
            <a:r>
              <a:rPr sz="3200" spc="65" dirty="0">
                <a:latin typeface="Bahnschrift Light SemiCondensed"/>
                <a:cs typeface="Bahnschrift Light SemiCondensed"/>
              </a:rPr>
              <a:t>whe</a:t>
            </a:r>
            <a:r>
              <a:rPr sz="3200" spc="5" dirty="0">
                <a:latin typeface="Bahnschrift Light SemiCondensed"/>
                <a:cs typeface="Bahnschrift Light SemiCondensed"/>
              </a:rPr>
              <a:t>r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00" dirty="0">
                <a:latin typeface="Bahnschrift Light SemiCondensed"/>
                <a:cs typeface="Bahnschrift Light SemiCondensed"/>
              </a:rPr>
              <a:t>we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20" dirty="0">
                <a:latin typeface="Bahnschrift Light SemiCondensed"/>
                <a:cs typeface="Bahnschrift Light SemiCondensed"/>
              </a:rPr>
              <a:t>need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80" dirty="0">
                <a:latin typeface="Bahnschrift Light SemiCondensed"/>
                <a:cs typeface="Bahnschrift Light SemiCondensed"/>
              </a:rPr>
              <a:t>t</a:t>
            </a:r>
            <a:r>
              <a:rPr sz="3200" spc="204" dirty="0">
                <a:latin typeface="Bahnschrift Light SemiCondensed"/>
                <a:cs typeface="Bahnschrift Light SemiCondensed"/>
              </a:rPr>
              <a:t>o</a:t>
            </a:r>
            <a:r>
              <a:rPr sz="3200" spc="220" dirty="0">
                <a:latin typeface="Bahnschrift Light SemiCondensed"/>
                <a:cs typeface="Bahnschrift Light SemiCondensed"/>
              </a:rPr>
              <a:t> 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30" dirty="0">
                <a:latin typeface="Bahnschrift Light SemiCondensed"/>
                <a:cs typeface="Bahnschrift Light SemiCondensed"/>
              </a:rPr>
              <a:t>a</a:t>
            </a:r>
            <a:r>
              <a:rPr sz="3200" spc="-160" dirty="0">
                <a:latin typeface="Bahnschrift Light SemiCondensed"/>
                <a:cs typeface="Bahnschrift Light SemiCondensed"/>
              </a:rPr>
              <a:t>k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35" dirty="0">
                <a:latin typeface="Bahnschrift Light SemiCondensed"/>
                <a:cs typeface="Bahnschrift Light SemiCondensed"/>
              </a:rPr>
              <a:t> </a:t>
            </a:r>
            <a:r>
              <a:rPr sz="3200" spc="25" dirty="0">
                <a:latin typeface="Bahnschrift Light SemiCondensed"/>
                <a:cs typeface="Bahnschrift Light SemiCondensed"/>
              </a:rPr>
              <a:t>cer</a:t>
            </a:r>
            <a:r>
              <a:rPr sz="3200" spc="-25" dirty="0">
                <a:latin typeface="Bahnschrift Light SemiCondensed"/>
                <a:cs typeface="Bahnschrift Light SemiCondensed"/>
              </a:rPr>
              <a:t>t</a:t>
            </a:r>
            <a:r>
              <a:rPr sz="3200" spc="50" dirty="0">
                <a:latin typeface="Bahnschrift Light SemiCondensed"/>
                <a:cs typeface="Bahnschrift Light SemiCondensed"/>
              </a:rPr>
              <a:t>ain</a:t>
            </a:r>
            <a:r>
              <a:rPr sz="3200" spc="204" dirty="0">
                <a:latin typeface="Bahnschrift Light SemiCondensed"/>
                <a:cs typeface="Bahnschrift Light SemiCondensed"/>
              </a:rPr>
              <a:t> </a:t>
            </a:r>
            <a:r>
              <a:rPr sz="3200" spc="35" dirty="0">
                <a:latin typeface="Bahnschrift Light SemiCondensed"/>
                <a:cs typeface="Bahnschrift Light SemiCondensed"/>
              </a:rPr>
              <a:t>actions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-114" dirty="0">
                <a:latin typeface="Bahnschrift Light SemiCondensed"/>
                <a:cs typeface="Bahnschrift Light SemiCondensed"/>
              </a:rPr>
              <a:t>r</a:t>
            </a:r>
            <a:r>
              <a:rPr sz="3200" spc="40" dirty="0">
                <a:latin typeface="Bahnschrift Light SemiCondensed"/>
                <a:cs typeface="Bahnschrift Light SemiCondensed"/>
              </a:rPr>
              <a:t>e</a:t>
            </a:r>
            <a:r>
              <a:rPr sz="3200" spc="-15" dirty="0">
                <a:latin typeface="Bahnschrift Light SemiCondensed"/>
                <a:cs typeface="Bahnschrift Light SemiCondensed"/>
              </a:rPr>
              <a:t>g</a:t>
            </a:r>
            <a:r>
              <a:rPr sz="3200" spc="-30" dirty="0">
                <a:latin typeface="Bahnschrift Light SemiCondensed"/>
                <a:cs typeface="Bahnschrift Light SemiCondensed"/>
              </a:rPr>
              <a:t>a</a:t>
            </a:r>
            <a:r>
              <a:rPr sz="3200" spc="-75" dirty="0">
                <a:latin typeface="Bahnschrift Light SemiCondensed"/>
                <a:cs typeface="Bahnschrift Light SemiCondensed"/>
              </a:rPr>
              <a:t>r</a:t>
            </a:r>
            <a:r>
              <a:rPr sz="3200" spc="0" dirty="0">
                <a:latin typeface="Bahnschrift Light SemiCondensed"/>
                <a:cs typeface="Bahnschrift Light SemiCondensed"/>
              </a:rPr>
              <a:t>dle</a:t>
            </a:r>
            <a:r>
              <a:rPr sz="3200" spc="-15" dirty="0">
                <a:latin typeface="Bahnschrift Light SemiCondensed"/>
                <a:cs typeface="Bahnschrift Light SemiCondensed"/>
              </a:rPr>
              <a:t>s</a:t>
            </a:r>
            <a:r>
              <a:rPr sz="3200" spc="-155" dirty="0">
                <a:latin typeface="Bahnschrift Light SemiCondensed"/>
                <a:cs typeface="Bahnschrift Light SemiCondensed"/>
              </a:rPr>
              <a:t>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of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25" dirty="0">
                <a:latin typeface="Bahnschrift Light SemiCondensed"/>
                <a:cs typeface="Bahnschrift Light SemiCondensed"/>
              </a:rPr>
              <a:t>wh</a:t>
            </a:r>
            <a:r>
              <a:rPr sz="3200" spc="80" dirty="0">
                <a:latin typeface="Bahnschrift Light SemiCondensed"/>
                <a:cs typeface="Bahnschrift Light SemiCondensed"/>
              </a:rPr>
              <a:t>e</a:t>
            </a:r>
            <a:r>
              <a:rPr sz="3200" spc="60" dirty="0">
                <a:latin typeface="Bahnschrift Light SemiCondensed"/>
                <a:cs typeface="Bahnschrift Light SemiCondensed"/>
              </a:rPr>
              <a:t>ther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60" dirty="0">
                <a:latin typeface="Bahnschrift Light SemiCondensed"/>
                <a:cs typeface="Bahnschrift Light SemiCondensed"/>
              </a:rPr>
              <a:t>an</a:t>
            </a:r>
            <a:r>
              <a:rPr sz="3200" spc="20" dirty="0">
                <a:latin typeface="Bahnschrift Light SemiCondensed"/>
                <a:cs typeface="Bahnschrift Light SemiCondensed"/>
              </a:rPr>
              <a:t> </a:t>
            </a:r>
            <a:r>
              <a:rPr sz="3200" spc="50" dirty="0">
                <a:latin typeface="Bahnschrift Light SemiCondensed"/>
                <a:cs typeface="Bahnschrift Light SemiCondensed"/>
              </a:rPr>
              <a:t>e</a:t>
            </a:r>
            <a:r>
              <a:rPr sz="3200" spc="-145" dirty="0">
                <a:latin typeface="Bahnschrift Light SemiCondensed"/>
                <a:cs typeface="Bahnschrift Light SemiCondensed"/>
              </a:rPr>
              <a:t>x</a:t>
            </a:r>
            <a:r>
              <a:rPr sz="3200" spc="70" dirty="0">
                <a:latin typeface="Bahnschrift Light SemiCondensed"/>
                <a:cs typeface="Bahnschrift Light SemiCondensed"/>
              </a:rPr>
              <a:t>ce</a:t>
            </a:r>
            <a:r>
              <a:rPr sz="3200" spc="55" dirty="0">
                <a:latin typeface="Bahnschrift Light SemiCondensed"/>
                <a:cs typeface="Bahnschrift Light SemiCondensed"/>
              </a:rPr>
              <a:t>p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40" dirty="0">
                <a:latin typeface="Bahnschrift Light SemiCondensed"/>
                <a:cs typeface="Bahnschrift Light SemiCondensed"/>
              </a:rPr>
              <a:t>i</a:t>
            </a:r>
            <a:r>
              <a:rPr sz="3200" spc="165" dirty="0">
                <a:latin typeface="Bahnschrift Light SemiCondensed"/>
                <a:cs typeface="Bahnschrift Light SemiCondensed"/>
              </a:rPr>
              <a:t>on</a:t>
            </a:r>
            <a:r>
              <a:rPr sz="3200" spc="210" dirty="0">
                <a:latin typeface="Bahnschrift Light SemiCondensed"/>
                <a:cs typeface="Bahnschrift Light SemiCondensed"/>
              </a:rPr>
              <a:t> </a:t>
            </a:r>
            <a:r>
              <a:rPr sz="3200" spc="-5" dirty="0">
                <a:latin typeface="Bahnschrift Light SemiCondensed"/>
                <a:cs typeface="Bahnschrift Light SemiCondensed"/>
              </a:rPr>
              <a:t>i</a:t>
            </a:r>
            <a:r>
              <a:rPr sz="3200" spc="-155" dirty="0">
                <a:latin typeface="Bahnschrift Light SemiCondensed"/>
                <a:cs typeface="Bahnschrift Light SemiCondensed"/>
              </a:rPr>
              <a:t>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60" dirty="0">
                <a:latin typeface="Bahnschrift Light SemiCondensed"/>
                <a:cs typeface="Bahnschrift Light SemiCondensed"/>
              </a:rPr>
              <a:t>th</a:t>
            </a:r>
            <a:r>
              <a:rPr sz="3200" spc="-5" dirty="0">
                <a:latin typeface="Bahnschrift Light SemiCondensed"/>
                <a:cs typeface="Bahnschrift Light SemiCondensed"/>
              </a:rPr>
              <a:t>r</a:t>
            </a:r>
            <a:r>
              <a:rPr sz="3200" spc="190" dirty="0">
                <a:latin typeface="Bahnschrift Light SemiCondensed"/>
                <a:cs typeface="Bahnschrift Light SemiCondensed"/>
              </a:rPr>
              <a:t>o</a:t>
            </a:r>
            <a:r>
              <a:rPr sz="3200" spc="125" dirty="0">
                <a:latin typeface="Bahnschrift Light SemiCondensed"/>
                <a:cs typeface="Bahnschrift Light SemiCondensed"/>
              </a:rPr>
              <a:t>wn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65" dirty="0">
                <a:latin typeface="Bahnschrift Light SemiCondensed"/>
                <a:cs typeface="Bahnschrift Light SemiCondensed"/>
              </a:rPr>
              <a:t>or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60" dirty="0">
                <a:latin typeface="Bahnschrift Light SemiCondensed"/>
                <a:cs typeface="Bahnschrift Light SemiCondensed"/>
              </a:rPr>
              <a:t>not.</a:t>
            </a:r>
            <a:endParaRPr sz="3200" dirty="0">
              <a:latin typeface="Bahnschrift Light SemiCondensed"/>
              <a:cs typeface="Bahnschrift Light SemiCondensed"/>
            </a:endParaRPr>
          </a:p>
          <a:p>
            <a:pPr>
              <a:lnSpc>
                <a:spcPts val="750"/>
              </a:lnSpc>
              <a:spcBef>
                <a:spcPts val="19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470" dirty="0">
                <a:latin typeface="Bahnschrift Light SemiCondensed"/>
                <a:cs typeface="Bahnschrift Light SemiCondensed"/>
              </a:rPr>
              <a:t>W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25" dirty="0">
                <a:latin typeface="Bahnschrift Light SemiCondensed"/>
                <a:cs typeface="Bahnschrift Light SemiCondensed"/>
              </a:rPr>
              <a:t>place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-195" dirty="0">
                <a:latin typeface="Bahnschrift Light SemiCondensed"/>
                <a:cs typeface="Bahnschrift Light SemiCondensed"/>
              </a:rPr>
              <a:t>s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5" dirty="0">
                <a:latin typeface="Bahnschrift Light SemiCondensed"/>
                <a:cs typeface="Bahnschrift Light SemiCondensed"/>
              </a:rPr>
              <a:t>a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120" dirty="0">
                <a:latin typeface="Bahnschrift Light SemiCondensed"/>
                <a:cs typeface="Bahnschrift Light SemiCondensed"/>
              </a:rPr>
              <a:t>eme</a:t>
            </a:r>
            <a:r>
              <a:rPr sz="3200" spc="75" dirty="0">
                <a:latin typeface="Bahnschrift Light SemiCondensed"/>
                <a:cs typeface="Bahnschrift Light SemiCondensed"/>
              </a:rPr>
              <a:t>n</a:t>
            </a:r>
            <a:r>
              <a:rPr sz="3200" spc="-15" dirty="0">
                <a:latin typeface="Bahnschrift Light SemiCondensed"/>
                <a:cs typeface="Bahnschrift Light SemiCondensed"/>
              </a:rPr>
              <a:t>ts</a:t>
            </a:r>
            <a:r>
              <a:rPr sz="3200" spc="204" dirty="0">
                <a:latin typeface="Bahnschrift Light SemiCondensed"/>
                <a:cs typeface="Bahnschrift Light SemiCondensed"/>
              </a:rPr>
              <a:t> </a:t>
            </a:r>
            <a:r>
              <a:rPr sz="3200" spc="85" dirty="0">
                <a:latin typeface="Bahnschrift Light SemiCondensed"/>
                <a:cs typeface="Bahnschrift Light SemiCondensed"/>
              </a:rPr>
              <a:t>th</a:t>
            </a:r>
            <a:r>
              <a:rPr sz="3200" spc="80" dirty="0">
                <a:latin typeface="Bahnschrift Light SemiCondensed"/>
                <a:cs typeface="Bahnschrift Light SemiCondensed"/>
              </a:rPr>
              <a:t>a</a:t>
            </a:r>
            <a:r>
              <a:rPr sz="3200" spc="130" dirty="0">
                <a:latin typeface="Bahnschrift Light SemiCondensed"/>
                <a:cs typeface="Bahnschrift Light SemiCondensed"/>
              </a:rPr>
              <a:t>t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55" dirty="0">
                <a:latin typeface="Bahnschrift Light SemiCondensed"/>
                <a:cs typeface="Bahnschrift Light SemiCondensed"/>
              </a:rPr>
              <a:t>mu</a:t>
            </a:r>
            <a:r>
              <a:rPr sz="3200" spc="-10" dirty="0">
                <a:latin typeface="Bahnschrift Light SemiCondensed"/>
                <a:cs typeface="Bahnschrift Light SemiCondensed"/>
              </a:rPr>
              <a:t>s</a:t>
            </a:r>
            <a:r>
              <a:rPr sz="3200" spc="130" dirty="0">
                <a:latin typeface="Bahnschrift Light SemiCondensed"/>
                <a:cs typeface="Bahnschrift Light SemiCondensed"/>
              </a:rPr>
              <a:t>t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be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55" dirty="0">
                <a:latin typeface="Bahnschrift Light SemiCondensed"/>
                <a:cs typeface="Bahnschrift Light SemiCondensed"/>
              </a:rPr>
              <a:t>e</a:t>
            </a:r>
            <a:r>
              <a:rPr sz="3200" spc="-160" dirty="0">
                <a:latin typeface="Bahnschrift Light SemiCondensed"/>
                <a:cs typeface="Bahnschrift Light SemiCondensed"/>
              </a:rPr>
              <a:t>x</a:t>
            </a:r>
            <a:r>
              <a:rPr sz="3200" spc="85" dirty="0">
                <a:latin typeface="Bahnschrift Light SemiCondensed"/>
                <a:cs typeface="Bahnschrift Light SemiCondensed"/>
              </a:rPr>
              <a:t>ecu</a:t>
            </a:r>
            <a:r>
              <a:rPr sz="3200" spc="10" dirty="0">
                <a:latin typeface="Bahnschrift Light SemiCondensed"/>
                <a:cs typeface="Bahnschrift Light SemiCondensed"/>
              </a:rPr>
              <a:t>t</a:t>
            </a:r>
            <a:r>
              <a:rPr sz="3200" spc="130" dirty="0">
                <a:latin typeface="Bahnschrift Light SemiCondensed"/>
                <a:cs typeface="Bahnschrift Light SemiCondensed"/>
              </a:rPr>
              <a:t>ed</a:t>
            </a:r>
            <a:endParaRPr sz="3200" dirty="0">
              <a:latin typeface="Bahnschrift Light SemiCondensed"/>
              <a:cs typeface="Bahnschrift Light SemiCondensed"/>
            </a:endParaRPr>
          </a:p>
          <a:p>
            <a:pPr marL="355600">
              <a:lnSpc>
                <a:spcPct val="100000"/>
              </a:lnSpc>
            </a:pPr>
            <a:r>
              <a:rPr sz="3200" spc="-114" dirty="0">
                <a:latin typeface="Bahnschrift Light SemiCondensed"/>
                <a:cs typeface="Bahnschrift Light SemiCondensed"/>
              </a:rPr>
              <a:t>r</a:t>
            </a:r>
            <a:r>
              <a:rPr sz="3200" spc="40" dirty="0">
                <a:latin typeface="Bahnschrift Light SemiCondensed"/>
                <a:cs typeface="Bahnschrift Light SemiCondensed"/>
              </a:rPr>
              <a:t>e</a:t>
            </a:r>
            <a:r>
              <a:rPr sz="3200" spc="-15" dirty="0">
                <a:latin typeface="Bahnschrift Light SemiCondensed"/>
                <a:cs typeface="Bahnschrift Light SemiCondensed"/>
              </a:rPr>
              <a:t>g</a:t>
            </a:r>
            <a:r>
              <a:rPr sz="3200" spc="-30" dirty="0">
                <a:latin typeface="Bahnschrift Light SemiCondensed"/>
                <a:cs typeface="Bahnschrift Light SemiCondensed"/>
              </a:rPr>
              <a:t>a</a:t>
            </a:r>
            <a:r>
              <a:rPr sz="3200" spc="-80" dirty="0">
                <a:latin typeface="Bahnschrift Light SemiCondensed"/>
                <a:cs typeface="Bahnschrift Light SemiCondensed"/>
              </a:rPr>
              <a:t>r</a:t>
            </a:r>
            <a:r>
              <a:rPr sz="3200" spc="55" dirty="0">
                <a:latin typeface="Bahnschrift Light SemiCondensed"/>
                <a:cs typeface="Bahnschrift Light SemiCondensed"/>
              </a:rPr>
              <a:t>dl</a:t>
            </a:r>
            <a:r>
              <a:rPr sz="3200" spc="60" dirty="0">
                <a:latin typeface="Bahnschrift Light SemiCondensed"/>
                <a:cs typeface="Bahnschrift Light SemiCondensed"/>
              </a:rPr>
              <a:t>e</a:t>
            </a:r>
            <a:r>
              <a:rPr sz="3200" spc="-155" dirty="0">
                <a:latin typeface="Bahnschrift Light SemiCondensed"/>
                <a:cs typeface="Bahnschrift Light SemiCondensed"/>
              </a:rPr>
              <a:t>ss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of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50" dirty="0">
                <a:latin typeface="Bahnschrift Light SemiCondensed"/>
                <a:cs typeface="Bahnschrift Light SemiCondensed"/>
              </a:rPr>
              <a:t>e</a:t>
            </a:r>
            <a:r>
              <a:rPr sz="3200" spc="-145" dirty="0">
                <a:latin typeface="Bahnschrift Light SemiCondensed"/>
                <a:cs typeface="Bahnschrift Light SemiCondensed"/>
              </a:rPr>
              <a:t>x</a:t>
            </a:r>
            <a:r>
              <a:rPr sz="3200" spc="70" dirty="0">
                <a:latin typeface="Bahnschrift Light SemiCondensed"/>
                <a:cs typeface="Bahnschrift Light SemiCondensed"/>
              </a:rPr>
              <a:t>ce</a:t>
            </a:r>
            <a:r>
              <a:rPr sz="3200" spc="55" dirty="0">
                <a:latin typeface="Bahnschrift Light SemiCondensed"/>
                <a:cs typeface="Bahnschrift Light SemiCondensed"/>
              </a:rPr>
              <a:t>p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40" dirty="0">
                <a:latin typeface="Bahnschrift Light SemiCondensed"/>
                <a:cs typeface="Bahnschrift Light SemiCondensed"/>
              </a:rPr>
              <a:t>i</a:t>
            </a:r>
            <a:r>
              <a:rPr sz="3200" spc="55" dirty="0">
                <a:latin typeface="Bahnschrift Light SemiCondensed"/>
                <a:cs typeface="Bahnschrift Light SemiCondensed"/>
              </a:rPr>
              <a:t>ons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65" dirty="0">
                <a:latin typeface="Bahnschrift Light SemiCondensed"/>
                <a:cs typeface="Bahnschrift Light SemiCondensed"/>
              </a:rPr>
              <a:t>in</a:t>
            </a:r>
            <a:r>
              <a:rPr sz="3200" spc="220" dirty="0">
                <a:latin typeface="Bahnschrift Light SemiCondensed"/>
                <a:cs typeface="Bahnschrift Light SemiCondensed"/>
              </a:rPr>
              <a:t> </a:t>
            </a:r>
            <a:r>
              <a:rPr sz="3200" spc="114" dirty="0">
                <a:latin typeface="Bahnschrift Light SemiCondensed"/>
                <a:cs typeface="Bahnschrift Light SemiCondensed"/>
              </a:rPr>
              <a:t>the</a:t>
            </a:r>
            <a:r>
              <a:rPr sz="3200" spc="220" dirty="0">
                <a:latin typeface="Bahnschrift Light SemiCondensed"/>
                <a:cs typeface="Bahnschrift Light SemiCondensed"/>
              </a:rPr>
              <a:t> </a:t>
            </a:r>
            <a:r>
              <a:rPr sz="3200" spc="4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f</a:t>
            </a:r>
            <a:r>
              <a:rPr sz="3200" spc="20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i</a:t>
            </a:r>
            <a:r>
              <a:rPr sz="3200" spc="-1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nal</a:t>
            </a:r>
            <a:r>
              <a:rPr sz="3200" spc="-2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l</a:t>
            </a:r>
            <a:r>
              <a:rPr sz="3200" spc="6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y</a:t>
            </a:r>
            <a:r>
              <a:rPr sz="3200" spc="23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3200" spc="35" dirty="0">
                <a:latin typeface="Bahnschrift Light SemiCondensed"/>
                <a:cs typeface="Bahnschrift Light SemiCondensed"/>
              </a:rPr>
              <a:t>bloc</a:t>
            </a:r>
            <a:r>
              <a:rPr sz="3200" spc="25" dirty="0">
                <a:latin typeface="Bahnschrift Light SemiCondensed"/>
                <a:cs typeface="Bahnschrift Light SemiCondensed"/>
              </a:rPr>
              <a:t>k</a:t>
            </a:r>
            <a:r>
              <a:rPr sz="3200" spc="190" dirty="0">
                <a:latin typeface="Bahnschrift Light SemiCondensed"/>
                <a:cs typeface="Bahnschrift Light SemiCondensed"/>
              </a:rPr>
              <a:t>.</a:t>
            </a:r>
            <a:endParaRPr sz="3200" dirty="0">
              <a:latin typeface="Bahnschrift Light SemiCondensed"/>
              <a:cs typeface="Bahnschrift Ligh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9190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3603" y="1342644"/>
            <a:ext cx="3768090" cy="4836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0" y="1272539"/>
            <a:ext cx="3758184" cy="4826508"/>
          </a:xfrm>
          <a:custGeom>
            <a:avLst/>
            <a:gdLst/>
            <a:ahLst/>
            <a:cxnLst/>
            <a:rect l="l" t="t" r="r" b="b"/>
            <a:pathLst>
              <a:path w="3758184" h="4826508">
                <a:moveTo>
                  <a:pt x="0" y="4826508"/>
                </a:moveTo>
                <a:lnTo>
                  <a:pt x="3758184" y="4826508"/>
                </a:lnTo>
                <a:lnTo>
                  <a:pt x="3758184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0" y="1272539"/>
            <a:ext cx="3758184" cy="4826508"/>
          </a:xfrm>
          <a:custGeom>
            <a:avLst/>
            <a:gdLst/>
            <a:ahLst/>
            <a:cxnLst/>
            <a:rect l="l" t="t" r="r" b="b"/>
            <a:pathLst>
              <a:path w="3758184" h="4826508">
                <a:moveTo>
                  <a:pt x="0" y="4826508"/>
                </a:moveTo>
                <a:lnTo>
                  <a:pt x="3758184" y="4826508"/>
                </a:lnTo>
                <a:lnTo>
                  <a:pt x="3758184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0491" y="3288791"/>
            <a:ext cx="2109216" cy="1514855"/>
          </a:xfrm>
          <a:custGeom>
            <a:avLst/>
            <a:gdLst/>
            <a:ahLst/>
            <a:cxnLst/>
            <a:rect l="l" t="t" r="r" b="b"/>
            <a:pathLst>
              <a:path w="2109215" h="1514855">
                <a:moveTo>
                  <a:pt x="0" y="1514855"/>
                </a:moveTo>
                <a:lnTo>
                  <a:pt x="2109216" y="1514855"/>
                </a:lnTo>
                <a:lnTo>
                  <a:pt x="2109216" y="0"/>
                </a:lnTo>
                <a:lnTo>
                  <a:pt x="0" y="0"/>
                </a:lnTo>
                <a:lnTo>
                  <a:pt x="0" y="151485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0491" y="3288791"/>
            <a:ext cx="2109216" cy="1514855"/>
          </a:xfrm>
          <a:custGeom>
            <a:avLst/>
            <a:gdLst/>
            <a:ahLst/>
            <a:cxnLst/>
            <a:rect l="l" t="t" r="r" b="b"/>
            <a:pathLst>
              <a:path w="2109215" h="1514855">
                <a:moveTo>
                  <a:pt x="0" y="1514855"/>
                </a:moveTo>
                <a:lnTo>
                  <a:pt x="2109216" y="1514855"/>
                </a:lnTo>
                <a:lnTo>
                  <a:pt x="2109216" y="0"/>
                </a:lnTo>
                <a:lnTo>
                  <a:pt x="0" y="0"/>
                </a:lnTo>
                <a:lnTo>
                  <a:pt x="0" y="15148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noAutofit/>
          </a:bodyPr>
          <a:lstStyle/>
          <a:p>
            <a:pPr marL="1950720">
              <a:lnSpc>
                <a:spcPct val="100000"/>
              </a:lnSpc>
            </a:pPr>
            <a:r>
              <a:rPr sz="2800" spc="30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try</a:t>
            </a:r>
            <a:r>
              <a:rPr sz="2800" spc="-325" dirty="0">
                <a:latin typeface="Bahnschrift Light SemiCondensed"/>
                <a:cs typeface="Bahnschrift Light SemiCondensed"/>
              </a:rPr>
              <a:t>-</a:t>
            </a:r>
            <a:r>
              <a:rPr sz="2800" spc="-70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c</a:t>
            </a:r>
            <a:r>
              <a:rPr sz="2800" spc="-10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a</a:t>
            </a:r>
            <a:r>
              <a:rPr sz="2800" spc="6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t</a:t>
            </a:r>
            <a:r>
              <a:rPr sz="2800" spc="2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ch</a:t>
            </a:r>
            <a:r>
              <a:rPr sz="2800" spc="-325" dirty="0">
                <a:latin typeface="Bahnschrift Light SemiCondensed"/>
                <a:cs typeface="Bahnschrift Light SemiCondensed"/>
              </a:rPr>
              <a:t>-</a:t>
            </a:r>
            <a:r>
              <a:rPr sz="2800" spc="40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fi</a:t>
            </a:r>
            <a:r>
              <a:rPr sz="2800" spc="6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n</a:t>
            </a:r>
            <a:r>
              <a:rPr sz="2800" spc="-6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al</a:t>
            </a:r>
            <a:r>
              <a:rPr sz="2800" spc="-5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l</a:t>
            </a:r>
            <a:r>
              <a:rPr sz="2800" spc="60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y </a:t>
            </a:r>
            <a:r>
              <a:rPr sz="2800" spc="-21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800" spc="95" dirty="0">
                <a:latin typeface="Bahnschrift Light SemiCondensed"/>
                <a:cs typeface="Bahnschrift Light SemiCondensed"/>
              </a:rPr>
              <a:t>Co</a:t>
            </a:r>
            <a:r>
              <a:rPr sz="2800" spc="60" dirty="0">
                <a:latin typeface="Bahnschrift Light SemiCondensed"/>
                <a:cs typeface="Bahnschrift Light SemiCondensed"/>
              </a:rPr>
              <a:t>n</a:t>
            </a:r>
            <a:r>
              <a:rPr sz="2800" spc="15" dirty="0">
                <a:latin typeface="Bahnschrift Light SemiCondensed"/>
                <a:cs typeface="Bahnschrift Light SemiCondensed"/>
              </a:rPr>
              <a:t>t</a:t>
            </a:r>
            <a:r>
              <a:rPr sz="2800" spc="-35" dirty="0">
                <a:latin typeface="Bahnschrift Light SemiCondensed"/>
                <a:cs typeface="Bahnschrift Light SemiCondensed"/>
              </a:rPr>
              <a:t>r</a:t>
            </a:r>
            <a:r>
              <a:rPr sz="2800" spc="40" dirty="0">
                <a:latin typeface="Bahnschrift Light SemiCondensed"/>
                <a:cs typeface="Bahnschrift Light SemiCondensed"/>
              </a:rPr>
              <a:t>ol</a:t>
            </a:r>
            <a:r>
              <a:rPr sz="2800" spc="195" dirty="0">
                <a:latin typeface="Bahnschrift Light SemiCondensed"/>
                <a:cs typeface="Bahnschrift Light SemiCondensed"/>
              </a:rPr>
              <a:t> </a:t>
            </a:r>
            <a:r>
              <a:rPr sz="2800" spc="20" dirty="0">
                <a:latin typeface="Bahnschrift Light SemiCondensed"/>
                <a:cs typeface="Bahnschrift Light SemiCondensed"/>
              </a:rPr>
              <a:t>Fl</a:t>
            </a:r>
            <a:r>
              <a:rPr sz="2800" spc="5" dirty="0">
                <a:latin typeface="Bahnschrift Light SemiCondensed"/>
                <a:cs typeface="Bahnschrift Light SemiCondensed"/>
              </a:rPr>
              <a:t>o</a:t>
            </a:r>
            <a:r>
              <a:rPr sz="2800" spc="110" dirty="0">
                <a:latin typeface="Bahnschrift Light SemiCondensed"/>
                <a:cs typeface="Bahnschrift Light SemiCondensed"/>
              </a:rPr>
              <a:t>w</a:t>
            </a:r>
            <a:endParaRPr sz="2800">
              <a:latin typeface="Bahnschrift Light SemiCondensed"/>
              <a:cs typeface="Bahnschrift Light Semi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40" y="1333500"/>
            <a:ext cx="3900678" cy="4836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736" y="1263396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736" y="1263396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0033" y="944879"/>
            <a:ext cx="183578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No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990033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300" y="3223260"/>
            <a:ext cx="1953768" cy="618744"/>
          </a:xfrm>
          <a:custGeom>
            <a:avLst/>
            <a:gdLst/>
            <a:ahLst/>
            <a:cxnLst/>
            <a:rect l="l" t="t" r="r" b="b"/>
            <a:pathLst>
              <a:path w="1953768" h="618744">
                <a:moveTo>
                  <a:pt x="0" y="618744"/>
                </a:moveTo>
                <a:lnTo>
                  <a:pt x="1953768" y="618744"/>
                </a:lnTo>
                <a:lnTo>
                  <a:pt x="1953768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" y="3223260"/>
            <a:ext cx="1953768" cy="618744"/>
          </a:xfrm>
          <a:custGeom>
            <a:avLst/>
            <a:gdLst/>
            <a:ahLst/>
            <a:cxnLst/>
            <a:rect l="l" t="t" r="r" b="b"/>
            <a:pathLst>
              <a:path w="1953768" h="618744">
                <a:moveTo>
                  <a:pt x="0" y="618744"/>
                </a:moveTo>
                <a:lnTo>
                  <a:pt x="1953768" y="618744"/>
                </a:lnTo>
                <a:lnTo>
                  <a:pt x="1953768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7" y="4197096"/>
            <a:ext cx="1953767" cy="618744"/>
          </a:xfrm>
          <a:custGeom>
            <a:avLst/>
            <a:gdLst/>
            <a:ahLst/>
            <a:cxnLst/>
            <a:rect l="l" t="t" r="r" b="b"/>
            <a:pathLst>
              <a:path w="1953767" h="618744">
                <a:moveTo>
                  <a:pt x="0" y="618743"/>
                </a:moveTo>
                <a:lnTo>
                  <a:pt x="1953767" y="618743"/>
                </a:lnTo>
                <a:lnTo>
                  <a:pt x="1953767" y="0"/>
                </a:lnTo>
                <a:lnTo>
                  <a:pt x="0" y="0"/>
                </a:lnTo>
                <a:lnTo>
                  <a:pt x="0" y="61874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7" y="4197096"/>
            <a:ext cx="1953767" cy="618744"/>
          </a:xfrm>
          <a:custGeom>
            <a:avLst/>
            <a:gdLst/>
            <a:ahLst/>
            <a:cxnLst/>
            <a:rect l="l" t="t" r="r" b="b"/>
            <a:pathLst>
              <a:path w="1953767" h="618744">
                <a:moveTo>
                  <a:pt x="0" y="618743"/>
                </a:moveTo>
                <a:lnTo>
                  <a:pt x="1953767" y="618743"/>
                </a:lnTo>
                <a:lnTo>
                  <a:pt x="1953767" y="0"/>
                </a:lnTo>
                <a:lnTo>
                  <a:pt x="0" y="0"/>
                </a:lnTo>
                <a:lnTo>
                  <a:pt x="0" y="6187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967" y="2534411"/>
            <a:ext cx="1947672" cy="550163"/>
          </a:xfrm>
          <a:custGeom>
            <a:avLst/>
            <a:gdLst/>
            <a:ahLst/>
            <a:cxnLst/>
            <a:rect l="l" t="t" r="r" b="b"/>
            <a:pathLst>
              <a:path w="1947672" h="550163">
                <a:moveTo>
                  <a:pt x="0" y="550163"/>
                </a:moveTo>
                <a:lnTo>
                  <a:pt x="1947672" y="550163"/>
                </a:lnTo>
                <a:lnTo>
                  <a:pt x="1947672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967" y="2534411"/>
            <a:ext cx="1947672" cy="550163"/>
          </a:xfrm>
          <a:custGeom>
            <a:avLst/>
            <a:gdLst/>
            <a:ahLst/>
            <a:cxnLst/>
            <a:rect l="l" t="t" r="r" b="b"/>
            <a:pathLst>
              <a:path w="1947672" h="550163">
                <a:moveTo>
                  <a:pt x="0" y="550163"/>
                </a:moveTo>
                <a:lnTo>
                  <a:pt x="1947672" y="550163"/>
                </a:lnTo>
                <a:lnTo>
                  <a:pt x="1947672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4740" y="1407921"/>
            <a:ext cx="1472565" cy="1074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try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-i&gt;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740" y="2481198"/>
            <a:ext cx="2083435" cy="2147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-n&gt;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-i&gt;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4740" y="4895850"/>
            <a:ext cx="1368425" cy="537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 </a:t>
            </a:r>
            <a:r>
              <a:rPr sz="1600" b="1" spc="-10" dirty="0">
                <a:solidFill>
                  <a:srgbClr val="003399"/>
                </a:solidFill>
                <a:latin typeface="Courier New"/>
                <a:cs typeface="Courier New"/>
              </a:rPr>
              <a:t>fina</a:t>
            </a:r>
            <a:r>
              <a:rPr sz="1600" b="1" spc="0" dirty="0">
                <a:solidFill>
                  <a:srgbClr val="003399"/>
                </a:solidFill>
                <a:latin typeface="Courier New"/>
                <a:cs typeface="Courier New"/>
              </a:rPr>
              <a:t>l</a:t>
            </a:r>
            <a:r>
              <a:rPr sz="1600" b="1" spc="-10" dirty="0">
                <a:solidFill>
                  <a:srgbClr val="003399"/>
                </a:solidFill>
                <a:latin typeface="Courier New"/>
                <a:cs typeface="Courier New"/>
              </a:rPr>
              <a:t>ly</a:t>
            </a:r>
            <a:r>
              <a:rPr sz="1600" b="1" spc="10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solidFill>
                  <a:srgbClr val="1F487C"/>
                </a:solidFill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740" y="5432247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660" y="5700471"/>
            <a:ext cx="136715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&lt;next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stmt&gt;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725" y="1337310"/>
            <a:ext cx="386452" cy="521330"/>
          </a:xfrm>
          <a:custGeom>
            <a:avLst/>
            <a:gdLst/>
            <a:ahLst/>
            <a:cxnLst/>
            <a:rect l="l" t="t" r="r" b="b"/>
            <a:pathLst>
              <a:path w="386452" h="521330">
                <a:moveTo>
                  <a:pt x="17605" y="0"/>
                </a:moveTo>
                <a:lnTo>
                  <a:pt x="5886" y="50211"/>
                </a:lnTo>
                <a:lnTo>
                  <a:pt x="274" y="105289"/>
                </a:lnTo>
                <a:lnTo>
                  <a:pt x="0" y="124196"/>
                </a:lnTo>
                <a:lnTo>
                  <a:pt x="609" y="143186"/>
                </a:lnTo>
                <a:lnTo>
                  <a:pt x="8252" y="199512"/>
                </a:lnTo>
                <a:lnTo>
                  <a:pt x="25695" y="252467"/>
                </a:lnTo>
                <a:lnTo>
                  <a:pt x="54322" y="298965"/>
                </a:lnTo>
                <a:lnTo>
                  <a:pt x="95519" y="335914"/>
                </a:lnTo>
                <a:lnTo>
                  <a:pt x="102836" y="345272"/>
                </a:lnTo>
                <a:lnTo>
                  <a:pt x="139464" y="380149"/>
                </a:lnTo>
                <a:lnTo>
                  <a:pt x="172458" y="402667"/>
                </a:lnTo>
                <a:lnTo>
                  <a:pt x="207823" y="421034"/>
                </a:lnTo>
                <a:lnTo>
                  <a:pt x="231665" y="430516"/>
                </a:lnTo>
                <a:lnTo>
                  <a:pt x="242078" y="436328"/>
                </a:lnTo>
                <a:lnTo>
                  <a:pt x="253191" y="442362"/>
                </a:lnTo>
                <a:lnTo>
                  <a:pt x="264853" y="448588"/>
                </a:lnTo>
                <a:lnTo>
                  <a:pt x="276914" y="454976"/>
                </a:lnTo>
                <a:lnTo>
                  <a:pt x="289224" y="461498"/>
                </a:lnTo>
                <a:lnTo>
                  <a:pt x="326148" y="481568"/>
                </a:lnTo>
                <a:lnTo>
                  <a:pt x="359909" y="501777"/>
                </a:lnTo>
                <a:lnTo>
                  <a:pt x="378656" y="514934"/>
                </a:lnTo>
                <a:lnTo>
                  <a:pt x="386452" y="521330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700" y="1855216"/>
            <a:ext cx="114287" cy="597662"/>
          </a:xfrm>
          <a:custGeom>
            <a:avLst/>
            <a:gdLst/>
            <a:ahLst/>
            <a:cxnLst/>
            <a:rect l="l" t="t" r="r" b="b"/>
            <a:pathLst>
              <a:path w="114287" h="597662">
                <a:moveTo>
                  <a:pt x="0" y="482600"/>
                </a:moveTo>
                <a:lnTo>
                  <a:pt x="55689" y="597662"/>
                </a:lnTo>
                <a:lnTo>
                  <a:pt x="104717" y="502666"/>
                </a:lnTo>
                <a:lnTo>
                  <a:pt x="75958" y="502666"/>
                </a:lnTo>
                <a:lnTo>
                  <a:pt x="37858" y="502158"/>
                </a:lnTo>
                <a:lnTo>
                  <a:pt x="38101" y="483108"/>
                </a:lnTo>
                <a:lnTo>
                  <a:pt x="0" y="482600"/>
                </a:lnTo>
                <a:close/>
              </a:path>
              <a:path w="114287" h="597662">
                <a:moveTo>
                  <a:pt x="38101" y="483108"/>
                </a:moveTo>
                <a:lnTo>
                  <a:pt x="37858" y="502158"/>
                </a:lnTo>
                <a:lnTo>
                  <a:pt x="75958" y="502666"/>
                </a:lnTo>
                <a:lnTo>
                  <a:pt x="76201" y="483616"/>
                </a:lnTo>
                <a:lnTo>
                  <a:pt x="38101" y="483108"/>
                </a:lnTo>
                <a:close/>
              </a:path>
              <a:path w="114287" h="597662">
                <a:moveTo>
                  <a:pt x="76201" y="483616"/>
                </a:moveTo>
                <a:lnTo>
                  <a:pt x="75958" y="502666"/>
                </a:lnTo>
                <a:lnTo>
                  <a:pt x="104717" y="502666"/>
                </a:lnTo>
                <a:lnTo>
                  <a:pt x="114287" y="484124"/>
                </a:lnTo>
                <a:lnTo>
                  <a:pt x="76201" y="483616"/>
                </a:lnTo>
                <a:close/>
              </a:path>
              <a:path w="114287" h="597662">
                <a:moveTo>
                  <a:pt x="44259" y="0"/>
                </a:moveTo>
                <a:lnTo>
                  <a:pt x="38101" y="483108"/>
                </a:lnTo>
                <a:lnTo>
                  <a:pt x="76201" y="483616"/>
                </a:lnTo>
                <a:lnTo>
                  <a:pt x="82359" y="508"/>
                </a:lnTo>
                <a:lnTo>
                  <a:pt x="44259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8107" y="1400555"/>
            <a:ext cx="2044445" cy="944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3160" y="1391411"/>
            <a:ext cx="1988058" cy="1014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0195" y="1342644"/>
            <a:ext cx="2034540" cy="934211"/>
          </a:xfrm>
          <a:custGeom>
            <a:avLst/>
            <a:gdLst/>
            <a:ahLst/>
            <a:cxnLst/>
            <a:rect l="l" t="t" r="r" b="b"/>
            <a:pathLst>
              <a:path w="2034540" h="934211">
                <a:moveTo>
                  <a:pt x="1878838" y="0"/>
                </a:moveTo>
                <a:lnTo>
                  <a:pt x="150688" y="79"/>
                </a:lnTo>
                <a:lnTo>
                  <a:pt x="108229" y="7372"/>
                </a:lnTo>
                <a:lnTo>
                  <a:pt x="70538" y="25340"/>
                </a:lnTo>
                <a:lnTo>
                  <a:pt x="39279" y="52322"/>
                </a:lnTo>
                <a:lnTo>
                  <a:pt x="16112" y="86656"/>
                </a:lnTo>
                <a:lnTo>
                  <a:pt x="2701" y="126679"/>
                </a:lnTo>
                <a:lnTo>
                  <a:pt x="0" y="155701"/>
                </a:lnTo>
                <a:lnTo>
                  <a:pt x="79" y="783523"/>
                </a:lnTo>
                <a:lnTo>
                  <a:pt x="7372" y="825982"/>
                </a:lnTo>
                <a:lnTo>
                  <a:pt x="25340" y="863673"/>
                </a:lnTo>
                <a:lnTo>
                  <a:pt x="52322" y="894932"/>
                </a:lnTo>
                <a:lnTo>
                  <a:pt x="86656" y="918099"/>
                </a:lnTo>
                <a:lnTo>
                  <a:pt x="126679" y="931510"/>
                </a:lnTo>
                <a:lnTo>
                  <a:pt x="155702" y="934211"/>
                </a:lnTo>
                <a:lnTo>
                  <a:pt x="1883851" y="934132"/>
                </a:lnTo>
                <a:lnTo>
                  <a:pt x="1926310" y="926839"/>
                </a:lnTo>
                <a:lnTo>
                  <a:pt x="1964001" y="908871"/>
                </a:lnTo>
                <a:lnTo>
                  <a:pt x="1995260" y="881889"/>
                </a:lnTo>
                <a:lnTo>
                  <a:pt x="2018427" y="847555"/>
                </a:lnTo>
                <a:lnTo>
                  <a:pt x="2031838" y="807532"/>
                </a:lnTo>
                <a:lnTo>
                  <a:pt x="2034540" y="778509"/>
                </a:lnTo>
                <a:lnTo>
                  <a:pt x="2034460" y="150688"/>
                </a:lnTo>
                <a:lnTo>
                  <a:pt x="2027167" y="108229"/>
                </a:lnTo>
                <a:lnTo>
                  <a:pt x="2009199" y="70538"/>
                </a:lnTo>
                <a:lnTo>
                  <a:pt x="1982217" y="39279"/>
                </a:lnTo>
                <a:lnTo>
                  <a:pt x="1947883" y="16112"/>
                </a:lnTo>
                <a:lnTo>
                  <a:pt x="1907860" y="2701"/>
                </a:lnTo>
                <a:lnTo>
                  <a:pt x="187883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30195" y="1342644"/>
            <a:ext cx="2034540" cy="934211"/>
          </a:xfrm>
          <a:custGeom>
            <a:avLst/>
            <a:gdLst/>
            <a:ahLst/>
            <a:cxnLst/>
            <a:rect l="l" t="t" r="r" b="b"/>
            <a:pathLst>
              <a:path w="2034540" h="934211">
                <a:moveTo>
                  <a:pt x="0" y="155701"/>
                </a:moveTo>
                <a:lnTo>
                  <a:pt x="5985" y="112808"/>
                </a:lnTo>
                <a:lnTo>
                  <a:pt x="22833" y="74497"/>
                </a:lnTo>
                <a:lnTo>
                  <a:pt x="48881" y="42429"/>
                </a:lnTo>
                <a:lnTo>
                  <a:pt x="82469" y="18267"/>
                </a:lnTo>
                <a:lnTo>
                  <a:pt x="121934" y="3673"/>
                </a:lnTo>
                <a:lnTo>
                  <a:pt x="1878838" y="0"/>
                </a:lnTo>
                <a:lnTo>
                  <a:pt x="1893542" y="685"/>
                </a:lnTo>
                <a:lnTo>
                  <a:pt x="1935092" y="10476"/>
                </a:lnTo>
                <a:lnTo>
                  <a:pt x="1971507" y="30575"/>
                </a:lnTo>
                <a:lnTo>
                  <a:pt x="2001124" y="59322"/>
                </a:lnTo>
                <a:lnTo>
                  <a:pt x="2022282" y="95053"/>
                </a:lnTo>
                <a:lnTo>
                  <a:pt x="2033318" y="136108"/>
                </a:lnTo>
                <a:lnTo>
                  <a:pt x="2034540" y="778509"/>
                </a:lnTo>
                <a:lnTo>
                  <a:pt x="2033854" y="793214"/>
                </a:lnTo>
                <a:lnTo>
                  <a:pt x="2024063" y="834764"/>
                </a:lnTo>
                <a:lnTo>
                  <a:pt x="2003964" y="871179"/>
                </a:lnTo>
                <a:lnTo>
                  <a:pt x="1975217" y="900796"/>
                </a:lnTo>
                <a:lnTo>
                  <a:pt x="1939486" y="921954"/>
                </a:lnTo>
                <a:lnTo>
                  <a:pt x="1898431" y="932990"/>
                </a:lnTo>
                <a:lnTo>
                  <a:pt x="155702" y="934211"/>
                </a:lnTo>
                <a:lnTo>
                  <a:pt x="140997" y="933526"/>
                </a:lnTo>
                <a:lnTo>
                  <a:pt x="99447" y="923735"/>
                </a:lnTo>
                <a:lnTo>
                  <a:pt x="63032" y="903636"/>
                </a:lnTo>
                <a:lnTo>
                  <a:pt x="33415" y="874889"/>
                </a:lnTo>
                <a:lnTo>
                  <a:pt x="12257" y="839158"/>
                </a:lnTo>
                <a:lnTo>
                  <a:pt x="1221" y="798103"/>
                </a:lnTo>
                <a:lnTo>
                  <a:pt x="0" y="155701"/>
                </a:lnTo>
                <a:close/>
              </a:path>
            </a:pathLst>
          </a:custGeom>
          <a:ln w="9144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55291" y="1377950"/>
            <a:ext cx="1750060" cy="864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Assu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&lt;</a:t>
            </a:r>
            <a:r>
              <a:rPr sz="1400" spc="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-st</a:t>
            </a:r>
            <a:r>
              <a:rPr sz="1400" spc="-10" dirty="0">
                <a:solidFill>
                  <a:srgbClr val="990033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-i&gt; </a:t>
            </a:r>
            <a:r>
              <a:rPr sz="1400" spc="0" dirty="0">
                <a:latin typeface="Arial"/>
                <a:cs typeface="Arial"/>
              </a:rPr>
              <a:t>thro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ception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&lt;ca</a:t>
            </a:r>
            <a:r>
              <a:rPr sz="1400" spc="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ch</a:t>
            </a:r>
            <a:r>
              <a:rPr sz="1400" spc="-15" dirty="0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blo</a:t>
            </a:r>
            <a:r>
              <a:rPr sz="1400" spc="-10" dirty="0">
                <a:solidFill>
                  <a:srgbClr val="990033"/>
                </a:solidFill>
                <a:latin typeface="Arial"/>
                <a:cs typeface="Arial"/>
              </a:rPr>
              <a:t>ck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-i&gt;</a:t>
            </a:r>
            <a:r>
              <a:rPr sz="1400" spc="-5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is 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atching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63344" y="938529"/>
            <a:ext cx="136207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990033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325" y="2445257"/>
            <a:ext cx="466064" cy="1432603"/>
          </a:xfrm>
          <a:custGeom>
            <a:avLst/>
            <a:gdLst/>
            <a:ahLst/>
            <a:cxnLst/>
            <a:rect l="l" t="t" r="r" b="b"/>
            <a:pathLst>
              <a:path w="466064" h="1432603">
                <a:moveTo>
                  <a:pt x="466064" y="0"/>
                </a:moveTo>
                <a:lnTo>
                  <a:pt x="426568" y="3440"/>
                </a:lnTo>
                <a:lnTo>
                  <a:pt x="376393" y="9185"/>
                </a:lnTo>
                <a:lnTo>
                  <a:pt x="327449" y="17767"/>
                </a:lnTo>
                <a:lnTo>
                  <a:pt x="290495" y="27060"/>
                </a:lnTo>
                <a:lnTo>
                  <a:pt x="257656" y="51742"/>
                </a:lnTo>
                <a:lnTo>
                  <a:pt x="247368" y="59718"/>
                </a:lnTo>
                <a:lnTo>
                  <a:pt x="237282" y="67485"/>
                </a:lnTo>
                <a:lnTo>
                  <a:pt x="197425" y="95436"/>
                </a:lnTo>
                <a:lnTo>
                  <a:pt x="187201" y="101391"/>
                </a:lnTo>
                <a:lnTo>
                  <a:pt x="178132" y="111390"/>
                </a:lnTo>
                <a:lnTo>
                  <a:pt x="170591" y="120757"/>
                </a:lnTo>
                <a:lnTo>
                  <a:pt x="158034" y="129212"/>
                </a:lnTo>
                <a:lnTo>
                  <a:pt x="147189" y="134655"/>
                </a:lnTo>
                <a:lnTo>
                  <a:pt x="138342" y="146425"/>
                </a:lnTo>
                <a:lnTo>
                  <a:pt x="116174" y="183192"/>
                </a:lnTo>
                <a:lnTo>
                  <a:pt x="99523" y="202917"/>
                </a:lnTo>
                <a:lnTo>
                  <a:pt x="93830" y="215338"/>
                </a:lnTo>
                <a:lnTo>
                  <a:pt x="87254" y="226681"/>
                </a:lnTo>
                <a:lnTo>
                  <a:pt x="80306" y="237360"/>
                </a:lnTo>
                <a:lnTo>
                  <a:pt x="73496" y="247787"/>
                </a:lnTo>
                <a:lnTo>
                  <a:pt x="67331" y="258374"/>
                </a:lnTo>
                <a:lnTo>
                  <a:pt x="48579" y="314412"/>
                </a:lnTo>
                <a:lnTo>
                  <a:pt x="37657" y="359830"/>
                </a:lnTo>
                <a:lnTo>
                  <a:pt x="29125" y="405666"/>
                </a:lnTo>
                <a:lnTo>
                  <a:pt x="22550" y="451797"/>
                </a:lnTo>
                <a:lnTo>
                  <a:pt x="17501" y="498099"/>
                </a:lnTo>
                <a:lnTo>
                  <a:pt x="13544" y="544447"/>
                </a:lnTo>
                <a:lnTo>
                  <a:pt x="10247" y="590719"/>
                </a:lnTo>
                <a:lnTo>
                  <a:pt x="8712" y="613787"/>
                </a:lnTo>
                <a:lnTo>
                  <a:pt x="7179" y="636790"/>
                </a:lnTo>
                <a:lnTo>
                  <a:pt x="5596" y="659712"/>
                </a:lnTo>
                <a:lnTo>
                  <a:pt x="3907" y="682537"/>
                </a:lnTo>
                <a:lnTo>
                  <a:pt x="2060" y="705251"/>
                </a:lnTo>
                <a:lnTo>
                  <a:pt x="0" y="727837"/>
                </a:lnTo>
                <a:lnTo>
                  <a:pt x="864" y="751091"/>
                </a:lnTo>
                <a:lnTo>
                  <a:pt x="1619" y="776797"/>
                </a:lnTo>
                <a:lnTo>
                  <a:pt x="2422" y="804646"/>
                </a:lnTo>
                <a:lnTo>
                  <a:pt x="3432" y="834332"/>
                </a:lnTo>
                <a:lnTo>
                  <a:pt x="6701" y="897982"/>
                </a:lnTo>
                <a:lnTo>
                  <a:pt x="12689" y="965290"/>
                </a:lnTo>
                <a:lnTo>
                  <a:pt x="22658" y="1033795"/>
                </a:lnTo>
                <a:lnTo>
                  <a:pt x="37869" y="1101040"/>
                </a:lnTo>
                <a:lnTo>
                  <a:pt x="59586" y="1164564"/>
                </a:lnTo>
                <a:lnTo>
                  <a:pt x="89070" y="1221909"/>
                </a:lnTo>
                <a:lnTo>
                  <a:pt x="127584" y="1270616"/>
                </a:lnTo>
                <a:lnTo>
                  <a:pt x="176390" y="1308227"/>
                </a:lnTo>
                <a:lnTo>
                  <a:pt x="182126" y="1314822"/>
                </a:lnTo>
                <a:lnTo>
                  <a:pt x="218659" y="1343226"/>
                </a:lnTo>
                <a:lnTo>
                  <a:pt x="255451" y="1364540"/>
                </a:lnTo>
                <a:lnTo>
                  <a:pt x="295069" y="1383599"/>
                </a:lnTo>
                <a:lnTo>
                  <a:pt x="332810" y="1398367"/>
                </a:lnTo>
                <a:lnTo>
                  <a:pt x="344160" y="1401983"/>
                </a:lnTo>
                <a:lnTo>
                  <a:pt x="356958" y="1408551"/>
                </a:lnTo>
                <a:lnTo>
                  <a:pt x="388266" y="1421491"/>
                </a:lnTo>
                <a:lnTo>
                  <a:pt x="396248" y="1423604"/>
                </a:lnTo>
                <a:lnTo>
                  <a:pt x="413876" y="1428647"/>
                </a:lnTo>
                <a:lnTo>
                  <a:pt x="427197" y="1432603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1237" y="3870197"/>
            <a:ext cx="0" cy="256031"/>
          </a:xfrm>
          <a:custGeom>
            <a:avLst/>
            <a:gdLst/>
            <a:ahLst/>
            <a:cxnLst/>
            <a:rect l="l" t="t" r="r" b="b"/>
            <a:pathLst>
              <a:path h="256031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374" y="4991861"/>
            <a:ext cx="114300" cy="976884"/>
          </a:xfrm>
          <a:custGeom>
            <a:avLst/>
            <a:gdLst/>
            <a:ahLst/>
            <a:cxnLst/>
            <a:rect l="l" t="t" r="r" b="b"/>
            <a:pathLst>
              <a:path w="114300" h="976884">
                <a:moveTo>
                  <a:pt x="38095" y="862613"/>
                </a:moveTo>
                <a:lnTo>
                  <a:pt x="0" y="862672"/>
                </a:lnTo>
                <a:lnTo>
                  <a:pt x="57327" y="976884"/>
                </a:lnTo>
                <a:lnTo>
                  <a:pt x="104755" y="881659"/>
                </a:lnTo>
                <a:lnTo>
                  <a:pt x="38125" y="881659"/>
                </a:lnTo>
                <a:lnTo>
                  <a:pt x="38095" y="862613"/>
                </a:lnTo>
                <a:close/>
              </a:path>
              <a:path w="114300" h="976884">
                <a:moveTo>
                  <a:pt x="76195" y="862554"/>
                </a:moveTo>
                <a:lnTo>
                  <a:pt x="38095" y="862613"/>
                </a:lnTo>
                <a:lnTo>
                  <a:pt x="38125" y="881659"/>
                </a:lnTo>
                <a:lnTo>
                  <a:pt x="76225" y="881608"/>
                </a:lnTo>
                <a:lnTo>
                  <a:pt x="76195" y="862554"/>
                </a:lnTo>
                <a:close/>
              </a:path>
              <a:path w="114300" h="976884">
                <a:moveTo>
                  <a:pt x="114300" y="862495"/>
                </a:moveTo>
                <a:lnTo>
                  <a:pt x="76195" y="862554"/>
                </a:lnTo>
                <a:lnTo>
                  <a:pt x="76225" y="881608"/>
                </a:lnTo>
                <a:lnTo>
                  <a:pt x="38125" y="881659"/>
                </a:lnTo>
                <a:lnTo>
                  <a:pt x="104755" y="881659"/>
                </a:lnTo>
                <a:lnTo>
                  <a:pt x="114300" y="862495"/>
                </a:lnTo>
                <a:close/>
              </a:path>
              <a:path w="114300" h="976884">
                <a:moveTo>
                  <a:pt x="74853" y="0"/>
                </a:moveTo>
                <a:lnTo>
                  <a:pt x="36753" y="0"/>
                </a:lnTo>
                <a:lnTo>
                  <a:pt x="38095" y="862613"/>
                </a:lnTo>
                <a:lnTo>
                  <a:pt x="76195" y="862554"/>
                </a:lnTo>
                <a:lnTo>
                  <a:pt x="74853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426" y="4123182"/>
            <a:ext cx="186383" cy="876083"/>
          </a:xfrm>
          <a:custGeom>
            <a:avLst/>
            <a:gdLst/>
            <a:ahLst/>
            <a:cxnLst/>
            <a:rect l="l" t="t" r="r" b="b"/>
            <a:pathLst>
              <a:path w="186383" h="876083">
                <a:moveTo>
                  <a:pt x="186383" y="0"/>
                </a:moveTo>
                <a:lnTo>
                  <a:pt x="146010" y="10275"/>
                </a:lnTo>
                <a:lnTo>
                  <a:pt x="111062" y="33473"/>
                </a:lnTo>
                <a:lnTo>
                  <a:pt x="82442" y="64246"/>
                </a:lnTo>
                <a:lnTo>
                  <a:pt x="63700" y="104425"/>
                </a:lnTo>
                <a:lnTo>
                  <a:pt x="51910" y="138530"/>
                </a:lnTo>
                <a:lnTo>
                  <a:pt x="48434" y="149120"/>
                </a:lnTo>
                <a:lnTo>
                  <a:pt x="39301" y="189218"/>
                </a:lnTo>
                <a:lnTo>
                  <a:pt x="36334" y="206696"/>
                </a:lnTo>
                <a:lnTo>
                  <a:pt x="35349" y="212359"/>
                </a:lnTo>
                <a:lnTo>
                  <a:pt x="25109" y="241201"/>
                </a:lnTo>
                <a:lnTo>
                  <a:pt x="21004" y="250772"/>
                </a:lnTo>
                <a:lnTo>
                  <a:pt x="13977" y="288975"/>
                </a:lnTo>
                <a:lnTo>
                  <a:pt x="4651" y="338667"/>
                </a:lnTo>
                <a:lnTo>
                  <a:pt x="0" y="363218"/>
                </a:lnTo>
                <a:lnTo>
                  <a:pt x="395" y="391904"/>
                </a:lnTo>
                <a:lnTo>
                  <a:pt x="657" y="419415"/>
                </a:lnTo>
                <a:lnTo>
                  <a:pt x="859" y="445830"/>
                </a:lnTo>
                <a:lnTo>
                  <a:pt x="1072" y="471230"/>
                </a:lnTo>
                <a:lnTo>
                  <a:pt x="1818" y="519296"/>
                </a:lnTo>
                <a:lnTo>
                  <a:pt x="3472" y="564245"/>
                </a:lnTo>
                <a:lnTo>
                  <a:pt x="6607" y="606710"/>
                </a:lnTo>
                <a:lnTo>
                  <a:pt x="11799" y="647323"/>
                </a:lnTo>
                <a:lnTo>
                  <a:pt x="19624" y="686718"/>
                </a:lnTo>
                <a:lnTo>
                  <a:pt x="30656" y="725525"/>
                </a:lnTo>
                <a:lnTo>
                  <a:pt x="45470" y="764378"/>
                </a:lnTo>
                <a:lnTo>
                  <a:pt x="64641" y="803910"/>
                </a:lnTo>
                <a:lnTo>
                  <a:pt x="67988" y="818510"/>
                </a:lnTo>
                <a:lnTo>
                  <a:pt x="71575" y="832230"/>
                </a:lnTo>
                <a:lnTo>
                  <a:pt x="75639" y="844958"/>
                </a:lnTo>
                <a:lnTo>
                  <a:pt x="80420" y="856584"/>
                </a:lnTo>
                <a:lnTo>
                  <a:pt x="86154" y="866996"/>
                </a:lnTo>
                <a:lnTo>
                  <a:pt x="93080" y="876083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18252" y="1409446"/>
            <a:ext cx="2084070" cy="322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try</a:t>
            </a:r>
            <a:r>
              <a:rPr sz="16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-i&gt;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-n&gt;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-i&gt;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8252" y="4897373"/>
            <a:ext cx="1368425" cy="537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 </a:t>
            </a:r>
            <a:r>
              <a:rPr sz="1600" b="1" spc="-10" dirty="0">
                <a:solidFill>
                  <a:srgbClr val="003399"/>
                </a:solidFill>
                <a:latin typeface="Courier New"/>
                <a:cs typeface="Courier New"/>
              </a:rPr>
              <a:t>fina</a:t>
            </a:r>
            <a:r>
              <a:rPr sz="1600" b="1" spc="0" dirty="0">
                <a:solidFill>
                  <a:srgbClr val="003399"/>
                </a:solidFill>
                <a:latin typeface="Courier New"/>
                <a:cs typeface="Courier New"/>
              </a:rPr>
              <a:t>l</a:t>
            </a:r>
            <a:r>
              <a:rPr sz="1600" b="1" spc="-10" dirty="0">
                <a:solidFill>
                  <a:srgbClr val="003399"/>
                </a:solidFill>
                <a:latin typeface="Courier New"/>
                <a:cs typeface="Courier New"/>
              </a:rPr>
              <a:t>ly</a:t>
            </a:r>
            <a:r>
              <a:rPr sz="1600" b="1" spc="5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solidFill>
                  <a:srgbClr val="1F487C"/>
                </a:solidFill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8252" y="5433771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40426" y="5701995"/>
            <a:ext cx="136715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&lt;next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stmt&gt;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14553" y="1177289"/>
            <a:ext cx="382754" cy="474076"/>
          </a:xfrm>
          <a:custGeom>
            <a:avLst/>
            <a:gdLst/>
            <a:ahLst/>
            <a:cxnLst/>
            <a:rect l="l" t="t" r="r" b="b"/>
            <a:pathLst>
              <a:path w="382754" h="474076">
                <a:moveTo>
                  <a:pt x="17491" y="0"/>
                </a:moveTo>
                <a:lnTo>
                  <a:pt x="5840" y="45840"/>
                </a:lnTo>
                <a:lnTo>
                  <a:pt x="267" y="96108"/>
                </a:lnTo>
                <a:lnTo>
                  <a:pt x="0" y="113362"/>
                </a:lnTo>
                <a:lnTo>
                  <a:pt x="612" y="130692"/>
                </a:lnTo>
                <a:lnTo>
                  <a:pt x="8239" y="182096"/>
                </a:lnTo>
                <a:lnTo>
                  <a:pt x="25628" y="230439"/>
                </a:lnTo>
                <a:lnTo>
                  <a:pt x="54160" y="272911"/>
                </a:lnTo>
                <a:lnTo>
                  <a:pt x="95215" y="306705"/>
                </a:lnTo>
                <a:lnTo>
                  <a:pt x="102727" y="315499"/>
                </a:lnTo>
                <a:lnTo>
                  <a:pt x="140524" y="348155"/>
                </a:lnTo>
                <a:lnTo>
                  <a:pt x="174601" y="369061"/>
                </a:lnTo>
                <a:lnTo>
                  <a:pt x="211008" y="385888"/>
                </a:lnTo>
                <a:lnTo>
                  <a:pt x="235425" y="394394"/>
                </a:lnTo>
                <a:lnTo>
                  <a:pt x="245427" y="399710"/>
                </a:lnTo>
                <a:lnTo>
                  <a:pt x="256333" y="405284"/>
                </a:lnTo>
                <a:lnTo>
                  <a:pt x="267958" y="411084"/>
                </a:lnTo>
                <a:lnTo>
                  <a:pt x="280115" y="417076"/>
                </a:lnTo>
                <a:lnTo>
                  <a:pt x="292619" y="423226"/>
                </a:lnTo>
                <a:lnTo>
                  <a:pt x="305282" y="429500"/>
                </a:lnTo>
                <a:lnTo>
                  <a:pt x="342367" y="448733"/>
                </a:lnTo>
                <a:lnTo>
                  <a:pt x="374187" y="467873"/>
                </a:lnTo>
                <a:lnTo>
                  <a:pt x="382754" y="474076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3228" y="1649729"/>
            <a:ext cx="114300" cy="1348740"/>
          </a:xfrm>
          <a:custGeom>
            <a:avLst/>
            <a:gdLst/>
            <a:ahLst/>
            <a:cxnLst/>
            <a:rect l="l" t="t" r="r" b="b"/>
            <a:pathLst>
              <a:path w="114300" h="1348740">
                <a:moveTo>
                  <a:pt x="38100" y="1234440"/>
                </a:moveTo>
                <a:lnTo>
                  <a:pt x="0" y="1234440"/>
                </a:lnTo>
                <a:lnTo>
                  <a:pt x="57150" y="1348740"/>
                </a:lnTo>
                <a:lnTo>
                  <a:pt x="104775" y="1253490"/>
                </a:lnTo>
                <a:lnTo>
                  <a:pt x="38100" y="1253490"/>
                </a:lnTo>
                <a:lnTo>
                  <a:pt x="38100" y="1234440"/>
                </a:lnTo>
                <a:close/>
              </a:path>
              <a:path w="114300" h="1348740">
                <a:moveTo>
                  <a:pt x="76200" y="0"/>
                </a:moveTo>
                <a:lnTo>
                  <a:pt x="38100" y="0"/>
                </a:lnTo>
                <a:lnTo>
                  <a:pt x="38100" y="1253490"/>
                </a:lnTo>
                <a:lnTo>
                  <a:pt x="76200" y="1253490"/>
                </a:lnTo>
                <a:lnTo>
                  <a:pt x="76200" y="0"/>
                </a:lnTo>
                <a:close/>
              </a:path>
              <a:path w="114300" h="1348740">
                <a:moveTo>
                  <a:pt x="114300" y="1234440"/>
                </a:moveTo>
                <a:lnTo>
                  <a:pt x="76200" y="1234440"/>
                </a:lnTo>
                <a:lnTo>
                  <a:pt x="76200" y="1253490"/>
                </a:lnTo>
                <a:lnTo>
                  <a:pt x="104775" y="1253490"/>
                </a:lnTo>
                <a:lnTo>
                  <a:pt x="114300" y="123444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3538" y="5026914"/>
            <a:ext cx="114300" cy="917448"/>
          </a:xfrm>
          <a:custGeom>
            <a:avLst/>
            <a:gdLst/>
            <a:ahLst/>
            <a:cxnLst/>
            <a:rect l="l" t="t" r="r" b="b"/>
            <a:pathLst>
              <a:path w="114300" h="917448">
                <a:moveTo>
                  <a:pt x="38194" y="803173"/>
                </a:moveTo>
                <a:lnTo>
                  <a:pt x="0" y="803236"/>
                </a:lnTo>
                <a:lnTo>
                  <a:pt x="57403" y="917448"/>
                </a:lnTo>
                <a:lnTo>
                  <a:pt x="104762" y="822223"/>
                </a:lnTo>
                <a:lnTo>
                  <a:pt x="38226" y="822223"/>
                </a:lnTo>
                <a:lnTo>
                  <a:pt x="38194" y="803173"/>
                </a:lnTo>
                <a:close/>
              </a:path>
              <a:path w="114300" h="917448">
                <a:moveTo>
                  <a:pt x="76294" y="803109"/>
                </a:moveTo>
                <a:lnTo>
                  <a:pt x="38194" y="803173"/>
                </a:lnTo>
                <a:lnTo>
                  <a:pt x="38226" y="822223"/>
                </a:lnTo>
                <a:lnTo>
                  <a:pt x="76326" y="822159"/>
                </a:lnTo>
                <a:lnTo>
                  <a:pt x="76294" y="803109"/>
                </a:lnTo>
                <a:close/>
              </a:path>
              <a:path w="114300" h="917448">
                <a:moveTo>
                  <a:pt x="114300" y="803046"/>
                </a:moveTo>
                <a:lnTo>
                  <a:pt x="76294" y="803109"/>
                </a:lnTo>
                <a:lnTo>
                  <a:pt x="76326" y="822159"/>
                </a:lnTo>
                <a:lnTo>
                  <a:pt x="38226" y="822223"/>
                </a:lnTo>
                <a:lnTo>
                  <a:pt x="104762" y="822223"/>
                </a:lnTo>
                <a:lnTo>
                  <a:pt x="114300" y="803046"/>
                </a:lnTo>
                <a:close/>
              </a:path>
              <a:path w="114300" h="917448">
                <a:moveTo>
                  <a:pt x="74929" y="0"/>
                </a:moveTo>
                <a:lnTo>
                  <a:pt x="36829" y="0"/>
                </a:lnTo>
                <a:lnTo>
                  <a:pt x="38194" y="803173"/>
                </a:lnTo>
                <a:lnTo>
                  <a:pt x="76294" y="803109"/>
                </a:lnTo>
                <a:lnTo>
                  <a:pt x="74929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86763" y="3004566"/>
            <a:ext cx="323615" cy="2028297"/>
          </a:xfrm>
          <a:custGeom>
            <a:avLst/>
            <a:gdLst/>
            <a:ahLst/>
            <a:cxnLst/>
            <a:rect l="l" t="t" r="r" b="b"/>
            <a:pathLst>
              <a:path w="323615" h="2028297">
                <a:moveTo>
                  <a:pt x="323615" y="0"/>
                </a:moveTo>
                <a:lnTo>
                  <a:pt x="312701" y="6713"/>
                </a:lnTo>
                <a:lnTo>
                  <a:pt x="301667" y="13143"/>
                </a:lnTo>
                <a:lnTo>
                  <a:pt x="290634" y="19489"/>
                </a:lnTo>
                <a:lnTo>
                  <a:pt x="279720" y="25948"/>
                </a:lnTo>
                <a:lnTo>
                  <a:pt x="269047" y="32720"/>
                </a:lnTo>
                <a:lnTo>
                  <a:pt x="258735" y="40002"/>
                </a:lnTo>
                <a:lnTo>
                  <a:pt x="248836" y="48919"/>
                </a:lnTo>
                <a:lnTo>
                  <a:pt x="240387" y="58679"/>
                </a:lnTo>
                <a:lnTo>
                  <a:pt x="226493" y="67791"/>
                </a:lnTo>
                <a:lnTo>
                  <a:pt x="183839" y="91055"/>
                </a:lnTo>
                <a:lnTo>
                  <a:pt x="166769" y="99199"/>
                </a:lnTo>
                <a:lnTo>
                  <a:pt x="159385" y="109652"/>
                </a:lnTo>
                <a:lnTo>
                  <a:pt x="138568" y="141962"/>
                </a:lnTo>
                <a:lnTo>
                  <a:pt x="119437" y="175140"/>
                </a:lnTo>
                <a:lnTo>
                  <a:pt x="97285" y="222518"/>
                </a:lnTo>
                <a:lnTo>
                  <a:pt x="93079" y="235898"/>
                </a:lnTo>
                <a:lnTo>
                  <a:pt x="88967" y="248693"/>
                </a:lnTo>
                <a:lnTo>
                  <a:pt x="84952" y="260991"/>
                </a:lnTo>
                <a:lnTo>
                  <a:pt x="81035" y="272879"/>
                </a:lnTo>
                <a:lnTo>
                  <a:pt x="77216" y="284444"/>
                </a:lnTo>
                <a:lnTo>
                  <a:pt x="73496" y="295773"/>
                </a:lnTo>
                <a:lnTo>
                  <a:pt x="69877" y="306955"/>
                </a:lnTo>
                <a:lnTo>
                  <a:pt x="66359" y="318075"/>
                </a:lnTo>
                <a:lnTo>
                  <a:pt x="61442" y="333531"/>
                </a:lnTo>
                <a:lnTo>
                  <a:pt x="44581" y="378290"/>
                </a:lnTo>
                <a:lnTo>
                  <a:pt x="38409" y="393191"/>
                </a:lnTo>
                <a:lnTo>
                  <a:pt x="36660" y="405736"/>
                </a:lnTo>
                <a:lnTo>
                  <a:pt x="35042" y="418312"/>
                </a:lnTo>
                <a:lnTo>
                  <a:pt x="33518" y="430912"/>
                </a:lnTo>
                <a:lnTo>
                  <a:pt x="32054" y="443529"/>
                </a:lnTo>
                <a:lnTo>
                  <a:pt x="30613" y="456157"/>
                </a:lnTo>
                <a:lnTo>
                  <a:pt x="29160" y="468789"/>
                </a:lnTo>
                <a:lnTo>
                  <a:pt x="24367" y="506633"/>
                </a:lnTo>
                <a:lnTo>
                  <a:pt x="18174" y="544258"/>
                </a:lnTo>
                <a:lnTo>
                  <a:pt x="15631" y="556718"/>
                </a:lnTo>
                <a:lnTo>
                  <a:pt x="13218" y="604045"/>
                </a:lnTo>
                <a:lnTo>
                  <a:pt x="10703" y="651610"/>
                </a:lnTo>
                <a:lnTo>
                  <a:pt x="8202" y="699372"/>
                </a:lnTo>
                <a:lnTo>
                  <a:pt x="5832" y="747289"/>
                </a:lnTo>
                <a:lnTo>
                  <a:pt x="3710" y="795320"/>
                </a:lnTo>
                <a:lnTo>
                  <a:pt x="1953" y="843424"/>
                </a:lnTo>
                <a:lnTo>
                  <a:pt x="677" y="891559"/>
                </a:lnTo>
                <a:lnTo>
                  <a:pt x="0" y="939685"/>
                </a:lnTo>
                <a:lnTo>
                  <a:pt x="37" y="987760"/>
                </a:lnTo>
                <a:lnTo>
                  <a:pt x="907" y="1035742"/>
                </a:lnTo>
                <a:lnTo>
                  <a:pt x="2725" y="1083590"/>
                </a:lnTo>
                <a:lnTo>
                  <a:pt x="5608" y="1131264"/>
                </a:lnTo>
                <a:lnTo>
                  <a:pt x="9674" y="1178721"/>
                </a:lnTo>
                <a:lnTo>
                  <a:pt x="15038" y="1225920"/>
                </a:lnTo>
                <a:lnTo>
                  <a:pt x="21819" y="1272821"/>
                </a:lnTo>
                <a:lnTo>
                  <a:pt x="30132" y="1319381"/>
                </a:lnTo>
                <a:lnTo>
                  <a:pt x="40094" y="1365559"/>
                </a:lnTo>
                <a:lnTo>
                  <a:pt x="51822" y="1411315"/>
                </a:lnTo>
                <a:lnTo>
                  <a:pt x="65434" y="1456607"/>
                </a:lnTo>
                <a:lnTo>
                  <a:pt x="81045" y="1501394"/>
                </a:lnTo>
                <a:lnTo>
                  <a:pt x="83447" y="1514205"/>
                </a:lnTo>
                <a:lnTo>
                  <a:pt x="92465" y="1551558"/>
                </a:lnTo>
                <a:lnTo>
                  <a:pt x="102998" y="1587946"/>
                </a:lnTo>
                <a:lnTo>
                  <a:pt x="106578" y="1600009"/>
                </a:lnTo>
                <a:lnTo>
                  <a:pt x="119713" y="1648762"/>
                </a:lnTo>
                <a:lnTo>
                  <a:pt x="125562" y="1677714"/>
                </a:lnTo>
                <a:lnTo>
                  <a:pt x="128303" y="1691185"/>
                </a:lnTo>
                <a:lnTo>
                  <a:pt x="137312" y="1728227"/>
                </a:lnTo>
                <a:lnTo>
                  <a:pt x="155909" y="1771798"/>
                </a:lnTo>
                <a:lnTo>
                  <a:pt x="162582" y="1782015"/>
                </a:lnTo>
                <a:lnTo>
                  <a:pt x="167236" y="1794766"/>
                </a:lnTo>
                <a:lnTo>
                  <a:pt x="183389" y="1830256"/>
                </a:lnTo>
                <a:lnTo>
                  <a:pt x="201215" y="1863180"/>
                </a:lnTo>
                <a:lnTo>
                  <a:pt x="207171" y="1873936"/>
                </a:lnTo>
                <a:lnTo>
                  <a:pt x="227924" y="1920254"/>
                </a:lnTo>
                <a:lnTo>
                  <a:pt x="239746" y="1956764"/>
                </a:lnTo>
                <a:lnTo>
                  <a:pt x="243435" y="1968958"/>
                </a:lnTo>
                <a:lnTo>
                  <a:pt x="247154" y="1981098"/>
                </a:lnTo>
                <a:lnTo>
                  <a:pt x="250996" y="1993142"/>
                </a:lnTo>
                <a:lnTo>
                  <a:pt x="255056" y="2005050"/>
                </a:lnTo>
                <a:lnTo>
                  <a:pt x="259426" y="2016782"/>
                </a:lnTo>
                <a:lnTo>
                  <a:pt x="264200" y="2028297"/>
                </a:lnTo>
              </a:path>
            </a:pathLst>
          </a:custGeom>
          <a:ln w="38099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4595" y="5187696"/>
            <a:ext cx="1808226" cy="581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71359" y="5210555"/>
            <a:ext cx="1358646" cy="5875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6683" y="5129784"/>
            <a:ext cx="1798320" cy="571500"/>
          </a:xfrm>
          <a:custGeom>
            <a:avLst/>
            <a:gdLst/>
            <a:ahLst/>
            <a:cxnLst/>
            <a:rect l="l" t="t" r="r" b="b"/>
            <a:pathLst>
              <a:path w="1798320" h="571500">
                <a:moveTo>
                  <a:pt x="1703070" y="0"/>
                </a:moveTo>
                <a:lnTo>
                  <a:pt x="86332" y="412"/>
                </a:lnTo>
                <a:lnTo>
                  <a:pt x="46339" y="13513"/>
                </a:lnTo>
                <a:lnTo>
                  <a:pt x="16449" y="41748"/>
                </a:lnTo>
                <a:lnTo>
                  <a:pt x="1110" y="80670"/>
                </a:lnTo>
                <a:lnTo>
                  <a:pt x="0" y="95250"/>
                </a:lnTo>
                <a:lnTo>
                  <a:pt x="412" y="485171"/>
                </a:lnTo>
                <a:lnTo>
                  <a:pt x="13513" y="525171"/>
                </a:lnTo>
                <a:lnTo>
                  <a:pt x="41748" y="555057"/>
                </a:lnTo>
                <a:lnTo>
                  <a:pt x="80670" y="570390"/>
                </a:lnTo>
                <a:lnTo>
                  <a:pt x="95250" y="571500"/>
                </a:lnTo>
                <a:lnTo>
                  <a:pt x="1711987" y="571087"/>
                </a:lnTo>
                <a:lnTo>
                  <a:pt x="1751980" y="557992"/>
                </a:lnTo>
                <a:lnTo>
                  <a:pt x="1781870" y="529762"/>
                </a:lnTo>
                <a:lnTo>
                  <a:pt x="1797209" y="490835"/>
                </a:lnTo>
                <a:lnTo>
                  <a:pt x="1798320" y="476250"/>
                </a:lnTo>
                <a:lnTo>
                  <a:pt x="1797907" y="86332"/>
                </a:lnTo>
                <a:lnTo>
                  <a:pt x="1784806" y="46339"/>
                </a:lnTo>
                <a:lnTo>
                  <a:pt x="1756571" y="16449"/>
                </a:lnTo>
                <a:lnTo>
                  <a:pt x="1717649" y="1110"/>
                </a:lnTo>
                <a:lnTo>
                  <a:pt x="17030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96683" y="5129784"/>
            <a:ext cx="1798320" cy="571500"/>
          </a:xfrm>
          <a:custGeom>
            <a:avLst/>
            <a:gdLst/>
            <a:ahLst/>
            <a:cxnLst/>
            <a:rect l="l" t="t" r="r" b="b"/>
            <a:pathLst>
              <a:path w="1798320" h="571500">
                <a:moveTo>
                  <a:pt x="0" y="95250"/>
                </a:moveTo>
                <a:lnTo>
                  <a:pt x="9499" y="53754"/>
                </a:lnTo>
                <a:lnTo>
                  <a:pt x="35033" y="21463"/>
                </a:lnTo>
                <a:lnTo>
                  <a:pt x="72153" y="2823"/>
                </a:lnTo>
                <a:lnTo>
                  <a:pt x="1703070" y="0"/>
                </a:lnTo>
                <a:lnTo>
                  <a:pt x="1717649" y="1110"/>
                </a:lnTo>
                <a:lnTo>
                  <a:pt x="1756571" y="16449"/>
                </a:lnTo>
                <a:lnTo>
                  <a:pt x="1784806" y="46339"/>
                </a:lnTo>
                <a:lnTo>
                  <a:pt x="1797907" y="86332"/>
                </a:lnTo>
                <a:lnTo>
                  <a:pt x="1798320" y="476250"/>
                </a:lnTo>
                <a:lnTo>
                  <a:pt x="1797209" y="490835"/>
                </a:lnTo>
                <a:lnTo>
                  <a:pt x="1781870" y="529762"/>
                </a:lnTo>
                <a:lnTo>
                  <a:pt x="1751980" y="557992"/>
                </a:lnTo>
                <a:lnTo>
                  <a:pt x="1711987" y="571087"/>
                </a:lnTo>
                <a:lnTo>
                  <a:pt x="95250" y="571500"/>
                </a:lnTo>
                <a:lnTo>
                  <a:pt x="80670" y="570390"/>
                </a:lnTo>
                <a:lnTo>
                  <a:pt x="41748" y="555057"/>
                </a:lnTo>
                <a:lnTo>
                  <a:pt x="13513" y="525171"/>
                </a:lnTo>
                <a:lnTo>
                  <a:pt x="412" y="485171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104126" y="5197347"/>
            <a:ext cx="112014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dirty="0">
                <a:solidFill>
                  <a:srgbClr val="990033"/>
                </a:solidFill>
                <a:latin typeface="Arial"/>
                <a:cs typeface="Arial"/>
              </a:rPr>
              <a:t>finally</a:t>
            </a:r>
            <a:r>
              <a:rPr sz="1400" spc="-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is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ecuted.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95372" y="5189220"/>
            <a:ext cx="1808226" cy="581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12135" y="5212079"/>
            <a:ext cx="1358646" cy="587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37460" y="5131308"/>
            <a:ext cx="1798319" cy="571500"/>
          </a:xfrm>
          <a:custGeom>
            <a:avLst/>
            <a:gdLst/>
            <a:ahLst/>
            <a:cxnLst/>
            <a:rect l="l" t="t" r="r" b="b"/>
            <a:pathLst>
              <a:path w="1798319" h="571500">
                <a:moveTo>
                  <a:pt x="1703069" y="0"/>
                </a:moveTo>
                <a:lnTo>
                  <a:pt x="86332" y="412"/>
                </a:lnTo>
                <a:lnTo>
                  <a:pt x="46339" y="13513"/>
                </a:lnTo>
                <a:lnTo>
                  <a:pt x="16449" y="41748"/>
                </a:lnTo>
                <a:lnTo>
                  <a:pt x="1110" y="80670"/>
                </a:lnTo>
                <a:lnTo>
                  <a:pt x="0" y="95250"/>
                </a:lnTo>
                <a:lnTo>
                  <a:pt x="412" y="485171"/>
                </a:lnTo>
                <a:lnTo>
                  <a:pt x="13513" y="525171"/>
                </a:lnTo>
                <a:lnTo>
                  <a:pt x="41748" y="555057"/>
                </a:lnTo>
                <a:lnTo>
                  <a:pt x="80670" y="570390"/>
                </a:lnTo>
                <a:lnTo>
                  <a:pt x="95250" y="571500"/>
                </a:lnTo>
                <a:lnTo>
                  <a:pt x="1711987" y="571087"/>
                </a:lnTo>
                <a:lnTo>
                  <a:pt x="1751980" y="557992"/>
                </a:lnTo>
                <a:lnTo>
                  <a:pt x="1781870" y="529762"/>
                </a:lnTo>
                <a:lnTo>
                  <a:pt x="1797209" y="490835"/>
                </a:lnTo>
                <a:lnTo>
                  <a:pt x="1798319" y="476250"/>
                </a:lnTo>
                <a:lnTo>
                  <a:pt x="1797907" y="86332"/>
                </a:lnTo>
                <a:lnTo>
                  <a:pt x="1784806" y="46339"/>
                </a:lnTo>
                <a:lnTo>
                  <a:pt x="1756571" y="16449"/>
                </a:lnTo>
                <a:lnTo>
                  <a:pt x="1717649" y="1110"/>
                </a:lnTo>
                <a:lnTo>
                  <a:pt x="170306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37460" y="5131308"/>
            <a:ext cx="1798319" cy="571500"/>
          </a:xfrm>
          <a:custGeom>
            <a:avLst/>
            <a:gdLst/>
            <a:ahLst/>
            <a:cxnLst/>
            <a:rect l="l" t="t" r="r" b="b"/>
            <a:pathLst>
              <a:path w="1798319" h="571500">
                <a:moveTo>
                  <a:pt x="0" y="95250"/>
                </a:moveTo>
                <a:lnTo>
                  <a:pt x="9499" y="53754"/>
                </a:lnTo>
                <a:lnTo>
                  <a:pt x="35033" y="21463"/>
                </a:lnTo>
                <a:lnTo>
                  <a:pt x="72153" y="2823"/>
                </a:lnTo>
                <a:lnTo>
                  <a:pt x="1703069" y="0"/>
                </a:lnTo>
                <a:lnTo>
                  <a:pt x="1717649" y="1110"/>
                </a:lnTo>
                <a:lnTo>
                  <a:pt x="1756571" y="16449"/>
                </a:lnTo>
                <a:lnTo>
                  <a:pt x="1784806" y="46339"/>
                </a:lnTo>
                <a:lnTo>
                  <a:pt x="1797907" y="86332"/>
                </a:lnTo>
                <a:lnTo>
                  <a:pt x="1798319" y="476250"/>
                </a:lnTo>
                <a:lnTo>
                  <a:pt x="1797209" y="490835"/>
                </a:lnTo>
                <a:lnTo>
                  <a:pt x="1781870" y="529762"/>
                </a:lnTo>
                <a:lnTo>
                  <a:pt x="1751980" y="557992"/>
                </a:lnTo>
                <a:lnTo>
                  <a:pt x="1711987" y="571087"/>
                </a:lnTo>
                <a:lnTo>
                  <a:pt x="95250" y="571500"/>
                </a:lnTo>
                <a:lnTo>
                  <a:pt x="80670" y="570390"/>
                </a:lnTo>
                <a:lnTo>
                  <a:pt x="41748" y="555057"/>
                </a:lnTo>
                <a:lnTo>
                  <a:pt x="13513" y="525171"/>
                </a:lnTo>
                <a:lnTo>
                  <a:pt x="412" y="485171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643885" y="5198871"/>
            <a:ext cx="112014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990033"/>
                </a:solidFill>
                <a:latin typeface="Arial"/>
                <a:cs typeface="Arial"/>
              </a:rPr>
              <a:t>finally</a:t>
            </a:r>
            <a:r>
              <a:rPr sz="1400" spc="-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ecuted.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50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13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8874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lang="en-US" sz="4400" spc="-65" dirty="0">
                <a:latin typeface="Bahnschrift Light SemiCondensed"/>
                <a:cs typeface="Bahnschrift Light SemiCondensed"/>
              </a:rPr>
              <a:t>       Self  Test 2</a:t>
            </a:r>
            <a:endParaRPr sz="4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14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961" y="1295400"/>
            <a:ext cx="7966075" cy="3255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ts val="3020"/>
              </a:lnSpc>
              <a:buFont typeface="Arial"/>
              <a:buChar char="•"/>
              <a:tabLst>
                <a:tab pos="355600" algn="l"/>
              </a:tabLst>
            </a:pPr>
            <a:r>
              <a:rPr lang="ko-KR" altLang="en-US" dirty="0"/>
              <a:t>정수를 입력 받아 짝수이면  “짝” </a:t>
            </a:r>
            <a:r>
              <a:rPr lang="en-US" altLang="ko-KR" dirty="0"/>
              <a:t>, </a:t>
            </a:r>
            <a:r>
              <a:rPr lang="ko-KR" altLang="en-US" dirty="0"/>
              <a:t>홀수이면 “홀” 을 출력하는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사용자가 정수를 입력하지 않는 경우에는 </a:t>
            </a:r>
            <a:r>
              <a:rPr lang="en-US" altLang="ko-KR" dirty="0"/>
              <a:t>“</a:t>
            </a:r>
            <a:r>
              <a:rPr lang="ko-KR" altLang="en-US" dirty="0"/>
              <a:t>정수를 입력하지 않았습니다</a:t>
            </a:r>
            <a:r>
              <a:rPr lang="en-US" altLang="ko-KR" dirty="0"/>
              <a:t>.”</a:t>
            </a:r>
            <a:r>
              <a:rPr lang="ko-KR" altLang="en-US" dirty="0"/>
              <a:t>를  출력한다</a:t>
            </a:r>
            <a:r>
              <a:rPr lang="en-US" altLang="ko-KR" dirty="0"/>
              <a:t>.  </a:t>
            </a:r>
            <a:r>
              <a:rPr lang="ko-KR" altLang="en-US" dirty="0"/>
              <a:t>출력 결과가 나오면 무조건 프로그램을 종료하여라</a:t>
            </a:r>
            <a:r>
              <a:rPr lang="en-US" altLang="ko-KR" dirty="0"/>
              <a:t>.</a:t>
            </a:r>
          </a:p>
          <a:p>
            <a:pPr marL="12065" marR="12700">
              <a:lnSpc>
                <a:spcPts val="3020"/>
              </a:lnSpc>
              <a:tabLst>
                <a:tab pos="355600" algn="l"/>
              </a:tabLst>
            </a:pPr>
            <a:r>
              <a:rPr lang="ko-KR" altLang="en-US" sz="2800" dirty="0"/>
              <a:t>     </a:t>
            </a:r>
            <a:r>
              <a:rPr lang="en-US" altLang="ko-KR" sz="2000" b="1" dirty="0"/>
              <a:t>try – catch – finally </a:t>
            </a:r>
            <a:r>
              <a:rPr lang="ko-KR" altLang="en-US" sz="2000" b="1" dirty="0"/>
              <a:t>구문 사용</a:t>
            </a:r>
            <a:br>
              <a:rPr lang="ko-KR" altLang="en-US" sz="2800" dirty="0"/>
            </a:br>
            <a:endParaRPr sz="2000" dirty="0">
              <a:latin typeface="Courier New"/>
              <a:cs typeface="Courier New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" y="4067047"/>
            <a:ext cx="3110767" cy="1114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14" y="4026932"/>
            <a:ext cx="3321359" cy="12652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450" y="3657600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416" y="4026933"/>
            <a:ext cx="3577384" cy="1203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0FFEF6-12EB-41AD-AAF1-EBC0F2FBBE4C}"/>
              </a:ext>
            </a:extLst>
          </p:cNvPr>
          <p:cNvSpPr txBox="1"/>
          <p:nvPr/>
        </p:nvSpPr>
        <p:spPr>
          <a:xfrm>
            <a:off x="-2971800" y="1524000"/>
            <a:ext cx="356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실행시</a:t>
            </a:r>
            <a:r>
              <a:rPr lang="ko-KR" altLang="en-US" dirty="0"/>
              <a:t> 에러를 잡는 예외처리 </a:t>
            </a:r>
            <a:r>
              <a:rPr lang="en-US" altLang="ko-KR" dirty="0"/>
              <a:t>: unchecked exception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58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sz="4400" spc="-65" dirty="0">
                <a:latin typeface="Bahnschrift Light SemiCondensed"/>
                <a:cs typeface="Bahnschrift Light SemiCondensed"/>
              </a:rPr>
              <a:t>E</a:t>
            </a:r>
            <a:r>
              <a:rPr sz="4400" spc="-160" dirty="0">
                <a:latin typeface="Bahnschrift Light SemiCondensed"/>
                <a:cs typeface="Bahnschrift Light SemiCondensed"/>
              </a:rPr>
              <a:t>x</a:t>
            </a:r>
            <a:r>
              <a:rPr sz="4400" spc="95" dirty="0">
                <a:latin typeface="Bahnschrift Light SemiCondensed"/>
                <a:cs typeface="Bahnschrift Light SemiCondensed"/>
              </a:rPr>
              <a:t>ce</a:t>
            </a:r>
            <a:r>
              <a:rPr sz="4400" spc="75" dirty="0">
                <a:latin typeface="Bahnschrift Light SemiCondensed"/>
                <a:cs typeface="Bahnschrift Light SemiCondensed"/>
              </a:rPr>
              <a:t>p</a:t>
            </a:r>
            <a:r>
              <a:rPr sz="4400" spc="160" dirty="0">
                <a:latin typeface="Bahnschrift Light SemiCondensed"/>
                <a:cs typeface="Bahnschrift Light SemiCondensed"/>
              </a:rPr>
              <a:t>tion</a:t>
            </a:r>
            <a:r>
              <a:rPr sz="4400" spc="295" dirty="0">
                <a:latin typeface="Bahnschrift Light SemiCondensed"/>
                <a:cs typeface="Bahnschrift Light SemiCondensed"/>
              </a:rPr>
              <a:t> </a:t>
            </a:r>
            <a:r>
              <a:rPr sz="4400" spc="-95" dirty="0">
                <a:latin typeface="Bahnschrift Light SemiCondensed"/>
                <a:cs typeface="Bahnschrift Light SemiCondensed"/>
              </a:rPr>
              <a:t>Class</a:t>
            </a:r>
            <a:endParaRPr sz="440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15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9283"/>
            <a:ext cx="7966075" cy="3255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ts val="302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160" dirty="0">
                <a:latin typeface="Bahnschrift Light SemiCondensed"/>
                <a:cs typeface="Bahnschrift Light SemiCondensed"/>
              </a:rPr>
              <a:t>N</a:t>
            </a:r>
            <a:r>
              <a:rPr sz="2800" spc="120" dirty="0">
                <a:latin typeface="Bahnschrift Light SemiCondensed"/>
                <a:cs typeface="Bahnschrift Light SemiCondensed"/>
              </a:rPr>
              <a:t>u</a:t>
            </a:r>
            <a:r>
              <a:rPr sz="2800" spc="65" dirty="0">
                <a:latin typeface="Bahnschrift Light SemiCondensed"/>
                <a:cs typeface="Bahnschrift Light SemiCondensed"/>
              </a:rPr>
              <a:t>me</a:t>
            </a:r>
            <a:r>
              <a:rPr sz="2800" spc="-15" dirty="0">
                <a:latin typeface="Bahnschrift Light SemiCondensed"/>
                <a:cs typeface="Bahnschrift Light SemiCondensed"/>
              </a:rPr>
              <a:t>r</a:t>
            </a:r>
            <a:r>
              <a:rPr sz="2800" spc="50" dirty="0">
                <a:latin typeface="Bahnschrift Light SemiCondensed"/>
                <a:cs typeface="Bahnschrift Light SemiCondensed"/>
              </a:rPr>
              <a:t>ous </a:t>
            </a:r>
            <a:r>
              <a:rPr sz="2800" spc="-215" dirty="0">
                <a:latin typeface="Bahnschrift Light SemiCondensed"/>
                <a:cs typeface="Bahnschrift Light SemiCondensed"/>
              </a:rPr>
              <a:t> </a:t>
            </a:r>
            <a:r>
              <a:rPr sz="2800" spc="35" dirty="0">
                <a:latin typeface="Bahnschrift Light SemiCondensed"/>
                <a:cs typeface="Bahnschrift Light SemiCondensed"/>
              </a:rPr>
              <a:t>p</a:t>
            </a:r>
            <a:r>
              <a:rPr sz="2800" spc="-15" dirty="0">
                <a:latin typeface="Bahnschrift Light SemiCondensed"/>
                <a:cs typeface="Bahnschrift Light SemiCondensed"/>
              </a:rPr>
              <a:t>r</a:t>
            </a:r>
            <a:r>
              <a:rPr sz="2800" spc="100" dirty="0">
                <a:latin typeface="Bahnschrift Light SemiCondensed"/>
                <a:cs typeface="Bahnschrift Light SemiCondensed"/>
              </a:rPr>
              <a:t>ed</a:t>
            </a:r>
            <a:r>
              <a:rPr sz="2800" spc="70" dirty="0">
                <a:latin typeface="Bahnschrift Light SemiCondensed"/>
                <a:cs typeface="Bahnschrift Light SemiCondensed"/>
              </a:rPr>
              <a:t>e</a:t>
            </a:r>
            <a:r>
              <a:rPr sz="2800" spc="40" dirty="0">
                <a:latin typeface="Bahnschrift Light SemiCondensed"/>
                <a:cs typeface="Bahnschrift Light SemiCondensed"/>
              </a:rPr>
              <a:t>fi</a:t>
            </a:r>
            <a:r>
              <a:rPr sz="2800" spc="65" dirty="0">
                <a:latin typeface="Bahnschrift Light SemiCondensed"/>
                <a:cs typeface="Bahnschrift Light SemiCondensed"/>
              </a:rPr>
              <a:t>n</a:t>
            </a:r>
            <a:r>
              <a:rPr sz="2800" spc="114" dirty="0">
                <a:latin typeface="Bahnschrift Light SemiCondensed"/>
                <a:cs typeface="Bahnschrift Light SemiCondensed"/>
              </a:rPr>
              <a:t>ed</a:t>
            </a:r>
            <a:r>
              <a:rPr sz="2800" spc="220" dirty="0">
                <a:latin typeface="Bahnschrift Light SemiCondensed"/>
                <a:cs typeface="Bahnschrift Light SemiCondensed"/>
              </a:rPr>
              <a:t> </a:t>
            </a:r>
            <a:r>
              <a:rPr sz="2800" spc="40" dirty="0">
                <a:latin typeface="Bahnschrift Light SemiCondensed"/>
                <a:cs typeface="Bahnschrift Light SemiCondensed"/>
              </a:rPr>
              <a:t>e</a:t>
            </a:r>
            <a:r>
              <a:rPr sz="2800" spc="-125" dirty="0">
                <a:latin typeface="Bahnschrift Light SemiCondensed"/>
                <a:cs typeface="Bahnschrift Light SemiCondensed"/>
              </a:rPr>
              <a:t>x</a:t>
            </a:r>
            <a:r>
              <a:rPr sz="2800" spc="50" dirty="0">
                <a:latin typeface="Bahnschrift Light SemiCondensed"/>
                <a:cs typeface="Bahnschrift Light SemiCondensed"/>
              </a:rPr>
              <a:t>ce</a:t>
            </a:r>
            <a:r>
              <a:rPr sz="2800" spc="35" dirty="0">
                <a:latin typeface="Bahnschrift Light SemiCondensed"/>
                <a:cs typeface="Bahnschrift Light SemiCondensed"/>
              </a:rPr>
              <a:t>p</a:t>
            </a:r>
            <a:r>
              <a:rPr sz="2800" spc="90" dirty="0">
                <a:latin typeface="Bahnschrift Light SemiCondensed"/>
                <a:cs typeface="Bahnschrift Light SemiCondensed"/>
              </a:rPr>
              <a:t>tion</a:t>
            </a:r>
            <a:r>
              <a:rPr sz="2800" spc="190" dirty="0">
                <a:latin typeface="Bahnschrift Light SemiCondensed"/>
                <a:cs typeface="Bahnschrift Light SemiCondensed"/>
              </a:rPr>
              <a:t> </a:t>
            </a:r>
            <a:r>
              <a:rPr sz="2800" spc="-75" dirty="0">
                <a:latin typeface="Bahnschrift Light SemiCondensed"/>
                <a:cs typeface="Bahnschrift Light SemiCondensed"/>
              </a:rPr>
              <a:t>classes</a:t>
            </a:r>
            <a:r>
              <a:rPr sz="2800" spc="210" dirty="0">
                <a:latin typeface="Bahnschrift Light SemiCondensed"/>
                <a:cs typeface="Bahnschrift Light SemiCondensed"/>
              </a:rPr>
              <a:t> </a:t>
            </a:r>
            <a:r>
              <a:rPr sz="2800" spc="-30" dirty="0">
                <a:latin typeface="Bahnschrift Light SemiCondensed"/>
                <a:cs typeface="Bahnschrift Light SemiCondensed"/>
              </a:rPr>
              <a:t>a</a:t>
            </a:r>
            <a:r>
              <a:rPr sz="2800" spc="-65" dirty="0">
                <a:latin typeface="Bahnschrift Light SemiCondensed"/>
                <a:cs typeface="Bahnschrift Light SemiCondensed"/>
              </a:rPr>
              <a:t>r</a:t>
            </a:r>
            <a:r>
              <a:rPr sz="2800" spc="90" dirty="0">
                <a:latin typeface="Bahnschrift Light SemiCondensed"/>
                <a:cs typeface="Bahnschrift Light SemiCondensed"/>
              </a:rPr>
              <a:t>e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-15" dirty="0">
                <a:latin typeface="Bahnschrift Light SemiCondensed"/>
                <a:cs typeface="Bahnschrift Light SemiCondensed"/>
              </a:rPr>
              <a:t>i</a:t>
            </a:r>
            <a:r>
              <a:rPr sz="2800" spc="10" dirty="0">
                <a:latin typeface="Bahnschrift Light SemiCondensed"/>
                <a:cs typeface="Bahnschrift Light SemiCondensed"/>
              </a:rPr>
              <a:t>ncl</a:t>
            </a:r>
            <a:r>
              <a:rPr sz="2800" spc="0" dirty="0">
                <a:latin typeface="Bahnschrift Light SemiCondensed"/>
                <a:cs typeface="Bahnschrift Light SemiCondensed"/>
              </a:rPr>
              <a:t>u</a:t>
            </a:r>
            <a:r>
              <a:rPr sz="2800" spc="114" dirty="0">
                <a:latin typeface="Bahnschrift Light SemiCondensed"/>
                <a:cs typeface="Bahnschrift Light SemiCondensed"/>
              </a:rPr>
              <a:t>ded</a:t>
            </a:r>
            <a:r>
              <a:rPr sz="2800" spc="40" dirty="0">
                <a:latin typeface="Bahnschrift Light SemiCondensed"/>
                <a:cs typeface="Bahnschrift Light SemiCondensed"/>
              </a:rPr>
              <a:t> </a:t>
            </a:r>
            <a:r>
              <a:rPr sz="2800" spc="50" dirty="0">
                <a:latin typeface="Bahnschrift Light SemiCondensed"/>
                <a:cs typeface="Bahnschrift Light SemiCondensed"/>
              </a:rPr>
              <a:t>in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90" dirty="0">
                <a:latin typeface="Bahnschrift Light SemiCondensed"/>
                <a:cs typeface="Bahnschrift Light SemiCondensed"/>
              </a:rPr>
              <a:t>the</a:t>
            </a:r>
            <a:r>
              <a:rPr sz="2800" spc="195" dirty="0">
                <a:latin typeface="Bahnschrift Light SemiCondensed"/>
                <a:cs typeface="Bahnschrift Light SemiCondensed"/>
              </a:rPr>
              <a:t> </a:t>
            </a:r>
            <a:r>
              <a:rPr sz="2800" spc="-190" dirty="0">
                <a:latin typeface="Bahnschrift Light SemiCondensed"/>
                <a:cs typeface="Bahnschrift Light SemiCondensed"/>
              </a:rPr>
              <a:t>s</a:t>
            </a:r>
            <a:r>
              <a:rPr sz="2800" spc="65" dirty="0">
                <a:latin typeface="Bahnschrift Light SemiCondensed"/>
                <a:cs typeface="Bahnschrift Light SemiCondensed"/>
              </a:rPr>
              <a:t>t</a:t>
            </a:r>
            <a:r>
              <a:rPr sz="2800" spc="35" dirty="0">
                <a:latin typeface="Bahnschrift Light SemiCondensed"/>
                <a:cs typeface="Bahnschrift Light SemiCondensed"/>
              </a:rPr>
              <a:t>anda</a:t>
            </a:r>
            <a:r>
              <a:rPr sz="2800" spc="-15" dirty="0">
                <a:latin typeface="Bahnschrift Light SemiCondensed"/>
                <a:cs typeface="Bahnschrift Light SemiCondensed"/>
              </a:rPr>
              <a:t>r</a:t>
            </a:r>
            <a:r>
              <a:rPr sz="2800" spc="145" dirty="0">
                <a:latin typeface="Bahnschrift Light SemiCondensed"/>
                <a:cs typeface="Bahnschrift Light SemiCondensed"/>
              </a:rPr>
              <a:t>d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10" dirty="0">
                <a:latin typeface="Bahnschrift Light SemiCondensed"/>
                <a:cs typeface="Bahnschrift Light SemiCondensed"/>
              </a:rPr>
              <a:t>pac</a:t>
            </a:r>
            <a:r>
              <a:rPr sz="2800" spc="-35" dirty="0">
                <a:latin typeface="Bahnschrift Light SemiCondensed"/>
                <a:cs typeface="Bahnschrift Light SemiCondensed"/>
              </a:rPr>
              <a:t>k</a:t>
            </a:r>
            <a:r>
              <a:rPr sz="2800" spc="0" dirty="0">
                <a:latin typeface="Bahnschrift Light SemiCondensed"/>
                <a:cs typeface="Bahnschrift Light SemiCondensed"/>
              </a:rPr>
              <a:t>a</a:t>
            </a:r>
            <a:r>
              <a:rPr sz="2800" spc="-20" dirty="0">
                <a:latin typeface="Bahnschrift Light SemiCondensed"/>
                <a:cs typeface="Bahnschrift Light SemiCondensed"/>
              </a:rPr>
              <a:t>g</a:t>
            </a:r>
            <a:r>
              <a:rPr sz="2800" spc="-30" dirty="0">
                <a:latin typeface="Bahnschrift Light SemiCondensed"/>
                <a:cs typeface="Bahnschrift Light SemiCondensed"/>
              </a:rPr>
              <a:t>es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65" dirty="0">
                <a:latin typeface="Bahnschrift Light SemiCondensed"/>
                <a:cs typeface="Bahnschrift Light SemiCondensed"/>
              </a:rPr>
              <a:t>th</a:t>
            </a:r>
            <a:r>
              <a:rPr sz="2800" spc="50" dirty="0">
                <a:latin typeface="Bahnschrift Light SemiCondensed"/>
                <a:cs typeface="Bahnschrift Light SemiCondensed"/>
              </a:rPr>
              <a:t>a</a:t>
            </a:r>
            <a:r>
              <a:rPr sz="2800" spc="105" dirty="0">
                <a:latin typeface="Bahnschrift Light SemiCondensed"/>
                <a:cs typeface="Bahnschrift Light SemiCondensed"/>
              </a:rPr>
              <a:t>t</a:t>
            </a:r>
            <a:r>
              <a:rPr sz="2800" spc="200" dirty="0">
                <a:latin typeface="Bahnschrift Light SemiCondensed"/>
                <a:cs typeface="Bahnschrift Light SemiCondensed"/>
              </a:rPr>
              <a:t> </a:t>
            </a:r>
            <a:r>
              <a:rPr sz="2800" spc="-70" dirty="0">
                <a:latin typeface="Bahnschrift Light SemiCondensed"/>
                <a:cs typeface="Bahnschrift Light SemiCondensed"/>
              </a:rPr>
              <a:t>c</a:t>
            </a:r>
            <a:r>
              <a:rPr sz="2800" spc="140" dirty="0">
                <a:latin typeface="Bahnschrift Light SemiCondensed"/>
                <a:cs typeface="Bahnschrift Light SemiCondensed"/>
              </a:rPr>
              <a:t>ome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114" dirty="0">
                <a:latin typeface="Bahnschrift Light SemiCondensed"/>
                <a:cs typeface="Bahnschrift Light SemiCondensed"/>
              </a:rPr>
              <a:t>w</a:t>
            </a:r>
            <a:r>
              <a:rPr sz="2800" spc="75" dirty="0">
                <a:latin typeface="Bahnschrift Light SemiCondensed"/>
                <a:cs typeface="Bahnschrift Light SemiCondensed"/>
              </a:rPr>
              <a:t>ith</a:t>
            </a:r>
            <a:r>
              <a:rPr sz="2800" spc="190" dirty="0">
                <a:latin typeface="Bahnschrift Light SemiCondensed"/>
                <a:cs typeface="Bahnschrift Light SemiCondensed"/>
              </a:rPr>
              <a:t> </a:t>
            </a:r>
            <a:r>
              <a:rPr sz="2800" spc="-145" dirty="0">
                <a:latin typeface="Bahnschrift Light SemiCondensed"/>
                <a:cs typeface="Bahnschrift Light SemiCondensed"/>
              </a:rPr>
              <a:t>J</a:t>
            </a:r>
            <a:r>
              <a:rPr sz="2800" spc="-210" dirty="0">
                <a:latin typeface="Bahnschrift Light SemiCondensed"/>
                <a:cs typeface="Bahnschrift Light SemiCondensed"/>
              </a:rPr>
              <a:t>a</a:t>
            </a:r>
            <a:r>
              <a:rPr sz="2800" spc="-30" dirty="0">
                <a:latin typeface="Bahnschrift Light SemiCondensed"/>
                <a:cs typeface="Bahnschrift Light SemiCondensed"/>
              </a:rPr>
              <a:t>v</a:t>
            </a:r>
            <a:r>
              <a:rPr sz="2800" spc="10" dirty="0">
                <a:latin typeface="Bahnschrift Light SemiCondensed"/>
                <a:cs typeface="Bahnschrift Light SemiCondensed"/>
              </a:rPr>
              <a:t>a</a:t>
            </a:r>
            <a:endParaRPr sz="2800" dirty="0">
              <a:latin typeface="Bahnschrift Light SemiCondensed"/>
              <a:cs typeface="Bahnschrift Light SemiCondensed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0" dirty="0">
                <a:latin typeface="Bahnschrift Light SemiCondensed"/>
                <a:cs typeface="Bahnschrift Light SemiCondensed"/>
              </a:rPr>
              <a:t>F</a:t>
            </a:r>
            <a:r>
              <a:rPr sz="2400" spc="50" dirty="0">
                <a:latin typeface="Bahnschrift Light SemiCondensed"/>
                <a:cs typeface="Bahnschrift Light SemiCondensed"/>
              </a:rPr>
              <a:t>or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e</a:t>
            </a:r>
            <a:r>
              <a:rPr sz="2400" spc="-100" dirty="0">
                <a:latin typeface="Bahnschrift Light SemiCondensed"/>
                <a:cs typeface="Bahnschrift Light SemiCondensed"/>
              </a:rPr>
              <a:t>x</a:t>
            </a:r>
            <a:r>
              <a:rPr sz="2400" spc="55" dirty="0">
                <a:latin typeface="Bahnschrift Light SemiCondensed"/>
                <a:cs typeface="Bahnschrift Light SemiCondensed"/>
              </a:rPr>
              <a:t>ampl</a:t>
            </a:r>
            <a:r>
              <a:rPr sz="2400" spc="60" dirty="0">
                <a:latin typeface="Bahnschrift Light SemiCondensed"/>
                <a:cs typeface="Bahnschrift Light SemiCondensed"/>
              </a:rPr>
              <a:t>e</a:t>
            </a:r>
            <a:r>
              <a:rPr sz="2400" spc="175" dirty="0">
                <a:latin typeface="Bahnschrift Light SemiCondensed"/>
                <a:cs typeface="Bahnschrift Light SemiCondensed"/>
              </a:rPr>
              <a:t>: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927100" marR="3837304">
              <a:lnSpc>
                <a:spcPts val="2640"/>
              </a:lnSpc>
              <a:spcBef>
                <a:spcPts val="110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IOException</a:t>
            </a:r>
            <a:endParaRPr lang="en-US" sz="2000" b="1" spc="-5" dirty="0">
              <a:solidFill>
                <a:srgbClr val="034BA0"/>
              </a:solidFill>
              <a:latin typeface="Courier New"/>
              <a:cs typeface="Courier New"/>
            </a:endParaRPr>
          </a:p>
          <a:p>
            <a:pPr marL="927100" marR="3837304">
              <a:lnSpc>
                <a:spcPts val="2640"/>
              </a:lnSpc>
              <a:spcBef>
                <a:spcPts val="110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NoSuchMethodException FileNotFoundException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190" dirty="0">
                <a:latin typeface="Bahnschrift Light SemiCondensed"/>
                <a:cs typeface="Bahnschrift Light SemiCondensed"/>
              </a:rPr>
              <a:t>Ma</a:t>
            </a:r>
            <a:r>
              <a:rPr sz="2400" spc="105" dirty="0">
                <a:latin typeface="Bahnschrift Light SemiCondensed"/>
                <a:cs typeface="Bahnschrift Light SemiCondensed"/>
              </a:rPr>
              <a:t>n</a:t>
            </a:r>
            <a:r>
              <a:rPr sz="2400" spc="50" dirty="0">
                <a:latin typeface="Bahnschrift Light SemiCondensed"/>
                <a:cs typeface="Bahnschrift Light SemiCondensed"/>
              </a:rPr>
              <a:t>y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e</a:t>
            </a:r>
            <a:r>
              <a:rPr sz="2400" spc="-100" dirty="0">
                <a:latin typeface="Bahnschrift Light SemiCondensed"/>
                <a:cs typeface="Bahnschrift Light SemiCondensed"/>
              </a:rPr>
              <a:t>x</a:t>
            </a:r>
            <a:r>
              <a:rPr sz="2400" spc="20" dirty="0">
                <a:latin typeface="Bahnschrift Light SemiCondensed"/>
                <a:cs typeface="Bahnschrift Light SemiCondensed"/>
              </a:rPr>
              <a:t>c</a:t>
            </a:r>
            <a:r>
              <a:rPr sz="2400" spc="25" dirty="0">
                <a:latin typeface="Bahnschrift Light SemiCondensed"/>
                <a:cs typeface="Bahnschrift Light SemiCondensed"/>
              </a:rPr>
              <a:t>e</a:t>
            </a:r>
            <a:r>
              <a:rPr sz="2400" spc="100" dirty="0">
                <a:latin typeface="Bahnschrift Light SemiCondensed"/>
                <a:cs typeface="Bahnschrift Light SemiCondensed"/>
              </a:rPr>
              <a:t>p</a:t>
            </a:r>
            <a:r>
              <a:rPr sz="2400" spc="65" dirty="0">
                <a:latin typeface="Bahnschrift Light SemiCondensed"/>
                <a:cs typeface="Bahnschrift Light SemiCondensed"/>
              </a:rPr>
              <a:t>ti</a:t>
            </a:r>
            <a:r>
              <a:rPr sz="2400" spc="110" dirty="0">
                <a:latin typeface="Bahnschrift Light SemiCondensed"/>
                <a:cs typeface="Bahnschrift Light SemiCondensed"/>
              </a:rPr>
              <a:t>o</a:t>
            </a:r>
            <a:r>
              <a:rPr sz="2400" spc="80" dirty="0">
                <a:latin typeface="Bahnschrift Light SemiCondensed"/>
                <a:cs typeface="Bahnschrift Light SemiCondensed"/>
              </a:rPr>
              <a:t>n</a:t>
            </a:r>
            <a:r>
              <a:rPr sz="2400" spc="130" dirty="0">
                <a:latin typeface="Bahnschrift Light SemiCondensed"/>
                <a:cs typeface="Bahnschrift Light SemiCondensed"/>
              </a:rPr>
              <a:t> </a:t>
            </a:r>
            <a:r>
              <a:rPr sz="2400" spc="-55" dirty="0">
                <a:latin typeface="Bahnschrift Light SemiCondensed"/>
                <a:cs typeface="Bahnschrift Light SemiCondensed"/>
              </a:rPr>
              <a:t>classes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mu</a:t>
            </a:r>
            <a:r>
              <a:rPr sz="2400" spc="0" dirty="0">
                <a:latin typeface="Bahnschrift Light SemiCondensed"/>
                <a:cs typeface="Bahnschrift Light SemiCondensed"/>
              </a:rPr>
              <a:t>s</a:t>
            </a:r>
            <a:r>
              <a:rPr sz="2400" spc="95" dirty="0">
                <a:latin typeface="Bahnschrift Light SemiCondensed"/>
                <a:cs typeface="Bahnschrift Light SemiCondensed"/>
              </a:rPr>
              <a:t>t</a:t>
            </a:r>
            <a:r>
              <a:rPr sz="2400" spc="140" dirty="0">
                <a:latin typeface="Bahnschrift Light SemiCondensed"/>
                <a:cs typeface="Bahnschrift Light SemiCondensed"/>
              </a:rPr>
              <a:t> </a:t>
            </a:r>
            <a:r>
              <a:rPr sz="2400" spc="100" dirty="0">
                <a:latin typeface="Bahnschrift Light SemiCondensed"/>
                <a:cs typeface="Bahnschrift Light SemiCondensed"/>
              </a:rPr>
              <a:t>be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00" dirty="0">
                <a:latin typeface="Bahnschrift Light SemiCondensed"/>
                <a:cs typeface="Bahnschrift Light SemiCondensed"/>
              </a:rPr>
              <a:t>imp</a:t>
            </a:r>
            <a:r>
              <a:rPr sz="2400" spc="85" dirty="0">
                <a:latin typeface="Bahnschrift Light SemiCondensed"/>
                <a:cs typeface="Bahnschrift Light SemiCondensed"/>
              </a:rPr>
              <a:t>o</a:t>
            </a:r>
            <a:r>
              <a:rPr sz="2400" spc="25" dirty="0">
                <a:latin typeface="Bahnschrift Light SemiCondensed"/>
                <a:cs typeface="Bahnschrift Light SemiCondensed"/>
              </a:rPr>
              <a:t>r</a:t>
            </a:r>
            <a:r>
              <a:rPr sz="2400" spc="-5" dirty="0">
                <a:latin typeface="Bahnschrift Light SemiCondensed"/>
                <a:cs typeface="Bahnschrift Light SemiCondensed"/>
              </a:rPr>
              <a:t>t</a:t>
            </a:r>
            <a:r>
              <a:rPr sz="2400" spc="100" dirty="0">
                <a:latin typeface="Bahnschrift Light SemiCondensed"/>
                <a:cs typeface="Bahnschrift Light SemiCondensed"/>
              </a:rPr>
              <a:t>ed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in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40" dirty="0">
                <a:latin typeface="Bahnschrift Light SemiCondensed"/>
                <a:cs typeface="Bahnschrift Light SemiCondensed"/>
              </a:rPr>
              <a:t>o</a:t>
            </a:r>
            <a:r>
              <a:rPr sz="2400" spc="-90" dirty="0">
                <a:latin typeface="Bahnschrift Light SemiCondensed"/>
                <a:cs typeface="Bahnschrift Light SemiCondensed"/>
              </a:rPr>
              <a:t>r</a:t>
            </a:r>
            <a:r>
              <a:rPr sz="2400" spc="50" dirty="0">
                <a:latin typeface="Bahnschrift Light SemiCondensed"/>
                <a:cs typeface="Bahnschrift Light SemiCondensed"/>
              </a:rPr>
              <a:t>der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70" dirty="0">
                <a:latin typeface="Bahnschrift Light SemiCondensed"/>
                <a:cs typeface="Bahnschrift Light SemiCondensed"/>
              </a:rPr>
              <a:t>t</a:t>
            </a:r>
            <a:r>
              <a:rPr sz="2400" spc="155" dirty="0">
                <a:latin typeface="Bahnschrift Light SemiCondensed"/>
                <a:cs typeface="Bahnschrift Light SemiCondensed"/>
              </a:rPr>
              <a:t>o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20" dirty="0">
                <a:latin typeface="Bahnschrift Light SemiCondensed"/>
                <a:cs typeface="Bahnschrift Light SemiCondensed"/>
              </a:rPr>
              <a:t>use</a:t>
            </a:r>
            <a:r>
              <a:rPr lang="en-US" sz="2400" spc="20" dirty="0">
                <a:latin typeface="Bahnschrift Light SemiCondensed"/>
                <a:cs typeface="Bahnschrift Light SemiCondensed"/>
              </a:rPr>
              <a:t> </a:t>
            </a:r>
            <a:r>
              <a:rPr lang="en-US" sz="2400" dirty="0">
                <a:latin typeface="Bahnschrift Light SemiCondensed"/>
                <a:cs typeface="Bahnschrift Light SemiCondensed"/>
              </a:rPr>
              <a:t> </a:t>
            </a:r>
            <a:r>
              <a:rPr sz="2400" spc="95" dirty="0">
                <a:latin typeface="Bahnschrift Light SemiCondensed"/>
                <a:cs typeface="Bahnschrift Light SemiCondensed"/>
              </a:rPr>
              <a:t>them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impor</a:t>
            </a:r>
            <a:r>
              <a:rPr sz="2000" b="1" spc="0" dirty="0">
                <a:solidFill>
                  <a:srgbClr val="034BA0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 java.io.IOException</a:t>
            </a:r>
            <a:r>
              <a:rPr sz="2000" b="1" spc="0" dirty="0">
                <a:solidFill>
                  <a:srgbClr val="034BA0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80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sz="4400" spc="-65" dirty="0">
                <a:latin typeface="Bahnschrift Light SemiCondensed"/>
                <a:cs typeface="Bahnschrift Light SemiCondensed"/>
              </a:rPr>
              <a:t>E</a:t>
            </a:r>
            <a:r>
              <a:rPr sz="4400" spc="-160" dirty="0">
                <a:latin typeface="Bahnschrift Light SemiCondensed"/>
                <a:cs typeface="Bahnschrift Light SemiCondensed"/>
              </a:rPr>
              <a:t>x</a:t>
            </a:r>
            <a:r>
              <a:rPr sz="4400" spc="95" dirty="0">
                <a:latin typeface="Bahnschrift Light SemiCondensed"/>
                <a:cs typeface="Bahnschrift Light SemiCondensed"/>
              </a:rPr>
              <a:t>ce</a:t>
            </a:r>
            <a:r>
              <a:rPr sz="4400" spc="75" dirty="0">
                <a:latin typeface="Bahnschrift Light SemiCondensed"/>
                <a:cs typeface="Bahnschrift Light SemiCondensed"/>
              </a:rPr>
              <a:t>p</a:t>
            </a:r>
            <a:r>
              <a:rPr sz="4400" spc="160" dirty="0">
                <a:latin typeface="Bahnschrift Light SemiCondensed"/>
                <a:cs typeface="Bahnschrift Light SemiCondensed"/>
              </a:rPr>
              <a:t>tion</a:t>
            </a:r>
            <a:r>
              <a:rPr sz="4400" spc="295" dirty="0">
                <a:latin typeface="Bahnschrift Light SemiCondensed"/>
                <a:cs typeface="Bahnschrift Light SemiCondensed"/>
              </a:rPr>
              <a:t> </a:t>
            </a:r>
            <a:r>
              <a:rPr sz="4400" spc="-95" dirty="0">
                <a:latin typeface="Bahnschrift Light SemiCondensed"/>
                <a:cs typeface="Bahnschrift Light SemiCondensed"/>
              </a:rPr>
              <a:t>Class</a:t>
            </a:r>
            <a:endParaRPr sz="440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16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9" y="1532255"/>
            <a:ext cx="8150868" cy="5105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5333" y="6439027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http://cris.joongbu.ac.kr/course/java/api/java/lang/Exception.html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7F5A4-A557-4A86-AB50-454BE96DD9B8}"/>
              </a:ext>
            </a:extLst>
          </p:cNvPr>
          <p:cNvSpPr txBox="1"/>
          <p:nvPr/>
        </p:nvSpPr>
        <p:spPr>
          <a:xfrm>
            <a:off x="-1981200" y="5047591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Unchecked exception</a:t>
            </a:r>
          </a:p>
          <a:p>
            <a:r>
              <a:rPr lang="en-US" altLang="ko-KR" dirty="0"/>
              <a:t>-Try-catch</a:t>
            </a:r>
            <a:r>
              <a:rPr lang="ko-KR" altLang="en-US" dirty="0"/>
              <a:t>하지 않아도 </a:t>
            </a:r>
            <a:r>
              <a:rPr lang="en-US" altLang="ko-KR" dirty="0"/>
              <a:t>ok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개발자의 실수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3562E-6445-4A01-AD70-4E6956E7822C}"/>
              </a:ext>
            </a:extLst>
          </p:cNvPr>
          <p:cNvSpPr txBox="1"/>
          <p:nvPr/>
        </p:nvSpPr>
        <p:spPr>
          <a:xfrm>
            <a:off x="-1828800" y="348800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checked exception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예외처리 필수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외부의 영향</a:t>
            </a:r>
            <a:endParaRPr lang="en-US" altLang="ko-KR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77A6ED1-7B29-4995-8886-97F23BB53319}"/>
              </a:ext>
            </a:extLst>
          </p:cNvPr>
          <p:cNvSpPr/>
          <p:nvPr/>
        </p:nvSpPr>
        <p:spPr>
          <a:xfrm>
            <a:off x="164510" y="2689606"/>
            <a:ext cx="538480" cy="2153920"/>
          </a:xfrm>
          <a:custGeom>
            <a:avLst/>
            <a:gdLst>
              <a:gd name="connsiteX0" fmla="*/ 335280 w 538480"/>
              <a:gd name="connsiteY0" fmla="*/ 0 h 2153920"/>
              <a:gd name="connsiteX1" fmla="*/ 254000 w 538480"/>
              <a:gd name="connsiteY1" fmla="*/ 111760 h 2153920"/>
              <a:gd name="connsiteX2" fmla="*/ 223520 w 538480"/>
              <a:gd name="connsiteY2" fmla="*/ 152400 h 2153920"/>
              <a:gd name="connsiteX3" fmla="*/ 193040 w 538480"/>
              <a:gd name="connsiteY3" fmla="*/ 182880 h 2153920"/>
              <a:gd name="connsiteX4" fmla="*/ 152400 w 538480"/>
              <a:gd name="connsiteY4" fmla="*/ 243840 h 2153920"/>
              <a:gd name="connsiteX5" fmla="*/ 121920 w 538480"/>
              <a:gd name="connsiteY5" fmla="*/ 284480 h 2153920"/>
              <a:gd name="connsiteX6" fmla="*/ 101600 w 538480"/>
              <a:gd name="connsiteY6" fmla="*/ 345440 h 2153920"/>
              <a:gd name="connsiteX7" fmla="*/ 40640 w 538480"/>
              <a:gd name="connsiteY7" fmla="*/ 457200 h 2153920"/>
              <a:gd name="connsiteX8" fmla="*/ 30480 w 538480"/>
              <a:gd name="connsiteY8" fmla="*/ 497840 h 2153920"/>
              <a:gd name="connsiteX9" fmla="*/ 20320 w 538480"/>
              <a:gd name="connsiteY9" fmla="*/ 528320 h 2153920"/>
              <a:gd name="connsiteX10" fmla="*/ 10160 w 538480"/>
              <a:gd name="connsiteY10" fmla="*/ 579120 h 2153920"/>
              <a:gd name="connsiteX11" fmla="*/ 0 w 538480"/>
              <a:gd name="connsiteY11" fmla="*/ 731520 h 2153920"/>
              <a:gd name="connsiteX12" fmla="*/ 20320 w 538480"/>
              <a:gd name="connsiteY12" fmla="*/ 1036320 h 2153920"/>
              <a:gd name="connsiteX13" fmla="*/ 30480 w 538480"/>
              <a:gd name="connsiteY13" fmla="*/ 1148080 h 2153920"/>
              <a:gd name="connsiteX14" fmla="*/ 50800 w 538480"/>
              <a:gd name="connsiteY14" fmla="*/ 1239520 h 2153920"/>
              <a:gd name="connsiteX15" fmla="*/ 81280 w 538480"/>
              <a:gd name="connsiteY15" fmla="*/ 1351280 h 2153920"/>
              <a:gd name="connsiteX16" fmla="*/ 101600 w 538480"/>
              <a:gd name="connsiteY16" fmla="*/ 1381760 h 2153920"/>
              <a:gd name="connsiteX17" fmla="*/ 132080 w 538480"/>
              <a:gd name="connsiteY17" fmla="*/ 1483360 h 2153920"/>
              <a:gd name="connsiteX18" fmla="*/ 142240 w 538480"/>
              <a:gd name="connsiteY18" fmla="*/ 1513840 h 2153920"/>
              <a:gd name="connsiteX19" fmla="*/ 182880 w 538480"/>
              <a:gd name="connsiteY19" fmla="*/ 1584960 h 2153920"/>
              <a:gd name="connsiteX20" fmla="*/ 223520 w 538480"/>
              <a:gd name="connsiteY20" fmla="*/ 1666240 h 2153920"/>
              <a:gd name="connsiteX21" fmla="*/ 274320 w 538480"/>
              <a:gd name="connsiteY21" fmla="*/ 1818640 h 2153920"/>
              <a:gd name="connsiteX22" fmla="*/ 284480 w 538480"/>
              <a:gd name="connsiteY22" fmla="*/ 1849120 h 2153920"/>
              <a:gd name="connsiteX23" fmla="*/ 294640 w 538480"/>
              <a:gd name="connsiteY23" fmla="*/ 1879600 h 2153920"/>
              <a:gd name="connsiteX24" fmla="*/ 325120 w 538480"/>
              <a:gd name="connsiteY24" fmla="*/ 1920240 h 2153920"/>
              <a:gd name="connsiteX25" fmla="*/ 406400 w 538480"/>
              <a:gd name="connsiteY25" fmla="*/ 2021840 h 2153920"/>
              <a:gd name="connsiteX26" fmla="*/ 447040 w 538480"/>
              <a:gd name="connsiteY26" fmla="*/ 2042160 h 2153920"/>
              <a:gd name="connsiteX27" fmla="*/ 518160 w 538480"/>
              <a:gd name="connsiteY27" fmla="*/ 2123440 h 2153920"/>
              <a:gd name="connsiteX28" fmla="*/ 538480 w 538480"/>
              <a:gd name="connsiteY28" fmla="*/ 2153920 h 21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8480" h="2153920">
                <a:moveTo>
                  <a:pt x="335280" y="0"/>
                </a:moveTo>
                <a:lnTo>
                  <a:pt x="254000" y="111760"/>
                </a:lnTo>
                <a:cubicBezTo>
                  <a:pt x="243986" y="125415"/>
                  <a:pt x="235494" y="140426"/>
                  <a:pt x="223520" y="152400"/>
                </a:cubicBezTo>
                <a:cubicBezTo>
                  <a:pt x="213360" y="162560"/>
                  <a:pt x="201861" y="171538"/>
                  <a:pt x="193040" y="182880"/>
                </a:cubicBezTo>
                <a:cubicBezTo>
                  <a:pt x="178047" y="202157"/>
                  <a:pt x="166405" y="223833"/>
                  <a:pt x="152400" y="243840"/>
                </a:cubicBezTo>
                <a:cubicBezTo>
                  <a:pt x="142689" y="257712"/>
                  <a:pt x="132080" y="270933"/>
                  <a:pt x="121920" y="284480"/>
                </a:cubicBezTo>
                <a:cubicBezTo>
                  <a:pt x="115147" y="304800"/>
                  <a:pt x="110037" y="325753"/>
                  <a:pt x="101600" y="345440"/>
                </a:cubicBezTo>
                <a:cubicBezTo>
                  <a:pt x="73939" y="409981"/>
                  <a:pt x="70329" y="412666"/>
                  <a:pt x="40640" y="457200"/>
                </a:cubicBezTo>
                <a:cubicBezTo>
                  <a:pt x="37253" y="470747"/>
                  <a:pt x="34316" y="484414"/>
                  <a:pt x="30480" y="497840"/>
                </a:cubicBezTo>
                <a:cubicBezTo>
                  <a:pt x="27538" y="508138"/>
                  <a:pt x="22917" y="517930"/>
                  <a:pt x="20320" y="528320"/>
                </a:cubicBezTo>
                <a:cubicBezTo>
                  <a:pt x="16132" y="545073"/>
                  <a:pt x="13547" y="562187"/>
                  <a:pt x="10160" y="579120"/>
                </a:cubicBezTo>
                <a:cubicBezTo>
                  <a:pt x="6773" y="629920"/>
                  <a:pt x="0" y="680607"/>
                  <a:pt x="0" y="731520"/>
                </a:cubicBezTo>
                <a:cubicBezTo>
                  <a:pt x="0" y="1026277"/>
                  <a:pt x="2574" y="876605"/>
                  <a:pt x="20320" y="1036320"/>
                </a:cubicBezTo>
                <a:cubicBezTo>
                  <a:pt x="24451" y="1073498"/>
                  <a:pt x="25840" y="1110962"/>
                  <a:pt x="30480" y="1148080"/>
                </a:cubicBezTo>
                <a:cubicBezTo>
                  <a:pt x="34858" y="1183100"/>
                  <a:pt x="43342" y="1205958"/>
                  <a:pt x="50800" y="1239520"/>
                </a:cubicBezTo>
                <a:cubicBezTo>
                  <a:pt x="57161" y="1268147"/>
                  <a:pt x="65421" y="1327491"/>
                  <a:pt x="81280" y="1351280"/>
                </a:cubicBezTo>
                <a:lnTo>
                  <a:pt x="101600" y="1381760"/>
                </a:lnTo>
                <a:cubicBezTo>
                  <a:pt x="116955" y="1443180"/>
                  <a:pt x="107344" y="1409153"/>
                  <a:pt x="132080" y="1483360"/>
                </a:cubicBezTo>
                <a:cubicBezTo>
                  <a:pt x="135467" y="1493520"/>
                  <a:pt x="136299" y="1504929"/>
                  <a:pt x="142240" y="1513840"/>
                </a:cubicBezTo>
                <a:cubicBezTo>
                  <a:pt x="159084" y="1539106"/>
                  <a:pt x="171831" y="1555496"/>
                  <a:pt x="182880" y="1584960"/>
                </a:cubicBezTo>
                <a:cubicBezTo>
                  <a:pt x="211414" y="1661050"/>
                  <a:pt x="167361" y="1591361"/>
                  <a:pt x="223520" y="1666240"/>
                </a:cubicBezTo>
                <a:lnTo>
                  <a:pt x="274320" y="1818640"/>
                </a:lnTo>
                <a:lnTo>
                  <a:pt x="284480" y="1849120"/>
                </a:lnTo>
                <a:cubicBezTo>
                  <a:pt x="287867" y="1859280"/>
                  <a:pt x="288214" y="1871032"/>
                  <a:pt x="294640" y="1879600"/>
                </a:cubicBezTo>
                <a:cubicBezTo>
                  <a:pt x="304800" y="1893147"/>
                  <a:pt x="315409" y="1906368"/>
                  <a:pt x="325120" y="1920240"/>
                </a:cubicBezTo>
                <a:cubicBezTo>
                  <a:pt x="354587" y="1962335"/>
                  <a:pt x="365593" y="1991235"/>
                  <a:pt x="406400" y="2021840"/>
                </a:cubicBezTo>
                <a:cubicBezTo>
                  <a:pt x="418517" y="2030927"/>
                  <a:pt x="433493" y="2035387"/>
                  <a:pt x="447040" y="2042160"/>
                </a:cubicBezTo>
                <a:cubicBezTo>
                  <a:pt x="494453" y="2113280"/>
                  <a:pt x="467360" y="2089573"/>
                  <a:pt x="518160" y="2123440"/>
                </a:cubicBezTo>
                <a:lnTo>
                  <a:pt x="538480" y="2153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2520F8C-C3C2-4358-80FA-01C0770C4A0F}"/>
              </a:ext>
            </a:extLst>
          </p:cNvPr>
          <p:cNvSpPr/>
          <p:nvPr/>
        </p:nvSpPr>
        <p:spPr>
          <a:xfrm>
            <a:off x="558749" y="5019040"/>
            <a:ext cx="284531" cy="325120"/>
          </a:xfrm>
          <a:custGeom>
            <a:avLst/>
            <a:gdLst>
              <a:gd name="connsiteX0" fmla="*/ 203251 w 284531"/>
              <a:gd name="connsiteY0" fmla="*/ 0 h 325120"/>
              <a:gd name="connsiteX1" fmla="*/ 142291 w 284531"/>
              <a:gd name="connsiteY1" fmla="*/ 20320 h 325120"/>
              <a:gd name="connsiteX2" fmla="*/ 101651 w 284531"/>
              <a:gd name="connsiteY2" fmla="*/ 30480 h 325120"/>
              <a:gd name="connsiteX3" fmla="*/ 40691 w 284531"/>
              <a:gd name="connsiteY3" fmla="*/ 50800 h 325120"/>
              <a:gd name="connsiteX4" fmla="*/ 10211 w 284531"/>
              <a:gd name="connsiteY4" fmla="*/ 71120 h 325120"/>
              <a:gd name="connsiteX5" fmla="*/ 10211 w 284531"/>
              <a:gd name="connsiteY5" fmla="*/ 132080 h 325120"/>
              <a:gd name="connsiteX6" fmla="*/ 20371 w 284531"/>
              <a:gd name="connsiteY6" fmla="*/ 182880 h 325120"/>
              <a:gd name="connsiteX7" fmla="*/ 30531 w 284531"/>
              <a:gd name="connsiteY7" fmla="*/ 213360 h 325120"/>
              <a:gd name="connsiteX8" fmla="*/ 91491 w 284531"/>
              <a:gd name="connsiteY8" fmla="*/ 254000 h 325120"/>
              <a:gd name="connsiteX9" fmla="*/ 132131 w 284531"/>
              <a:gd name="connsiteY9" fmla="*/ 284480 h 325120"/>
              <a:gd name="connsiteX10" fmla="*/ 223571 w 284531"/>
              <a:gd name="connsiteY10" fmla="*/ 325120 h 325120"/>
              <a:gd name="connsiteX11" fmla="*/ 284531 w 284531"/>
              <a:gd name="connsiteY11" fmla="*/ 31496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4531" h="325120">
                <a:moveTo>
                  <a:pt x="203251" y="0"/>
                </a:moveTo>
                <a:cubicBezTo>
                  <a:pt x="182931" y="6773"/>
                  <a:pt x="162807" y="14165"/>
                  <a:pt x="142291" y="20320"/>
                </a:cubicBezTo>
                <a:cubicBezTo>
                  <a:pt x="128916" y="24332"/>
                  <a:pt x="115026" y="26468"/>
                  <a:pt x="101651" y="30480"/>
                </a:cubicBezTo>
                <a:cubicBezTo>
                  <a:pt x="81135" y="36635"/>
                  <a:pt x="58513" y="38919"/>
                  <a:pt x="40691" y="50800"/>
                </a:cubicBezTo>
                <a:lnTo>
                  <a:pt x="10211" y="71120"/>
                </a:lnTo>
                <a:cubicBezTo>
                  <a:pt x="-5271" y="117566"/>
                  <a:pt x="-1400" y="85634"/>
                  <a:pt x="10211" y="132080"/>
                </a:cubicBezTo>
                <a:cubicBezTo>
                  <a:pt x="14399" y="148833"/>
                  <a:pt x="16183" y="166127"/>
                  <a:pt x="20371" y="182880"/>
                </a:cubicBezTo>
                <a:cubicBezTo>
                  <a:pt x="22968" y="193270"/>
                  <a:pt x="22958" y="205787"/>
                  <a:pt x="30531" y="213360"/>
                </a:cubicBezTo>
                <a:cubicBezTo>
                  <a:pt x="47800" y="230629"/>
                  <a:pt x="71954" y="239347"/>
                  <a:pt x="91491" y="254000"/>
                </a:cubicBezTo>
                <a:cubicBezTo>
                  <a:pt x="105038" y="264160"/>
                  <a:pt x="116985" y="276907"/>
                  <a:pt x="132131" y="284480"/>
                </a:cubicBezTo>
                <a:cubicBezTo>
                  <a:pt x="277219" y="357024"/>
                  <a:pt x="133913" y="265348"/>
                  <a:pt x="223571" y="325120"/>
                </a:cubicBezTo>
                <a:cubicBezTo>
                  <a:pt x="263690" y="311747"/>
                  <a:pt x="243341" y="314960"/>
                  <a:pt x="284531" y="314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" y="3739620"/>
            <a:ext cx="9144000" cy="31183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" y="-157920"/>
            <a:ext cx="9144000" cy="38738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3400" y="9906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75040" y="1143000"/>
            <a:ext cx="538296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600200" y="2971800"/>
            <a:ext cx="5361240" cy="1828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1162" y="4683434"/>
            <a:ext cx="14859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왼쪽으로 구부러진 화살표[C] 17"/>
          <p:cNvSpPr/>
          <p:nvPr/>
        </p:nvSpPr>
        <p:spPr>
          <a:xfrm>
            <a:off x="1828800" y="5298810"/>
            <a:ext cx="381000" cy="26379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2286000" y="5246039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Extends Exception class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5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" y="3124200"/>
            <a:ext cx="9144000" cy="3835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83"/>
            <a:ext cx="9144000" cy="31183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3400" y="914400"/>
            <a:ext cx="99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600200" y="1143000"/>
            <a:ext cx="52578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14600" y="2971800"/>
            <a:ext cx="444684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36840" y="4212477"/>
            <a:ext cx="172536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2590799" y="4979387"/>
            <a:ext cx="402383" cy="26379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048000" y="492661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Extends </a:t>
            </a:r>
            <a:r>
              <a:rPr kumimoji="1" lang="en-US" altLang="ko-KR" dirty="0" err="1"/>
              <a:t>IOException</a:t>
            </a:r>
            <a:r>
              <a:rPr kumimoji="1" lang="en-US" altLang="ko-KR" dirty="0"/>
              <a:t> class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200400" y="550983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It is hierarchical!!</a:t>
            </a:r>
            <a:endParaRPr kumimoji="1" lang="ko-KR" altLang="en-US" sz="2800" b="1" dirty="0"/>
          </a:p>
        </p:txBody>
      </p:sp>
      <p:sp>
        <p:nvSpPr>
          <p:cNvPr id="16" name="오른쪽 화살표[R] 15"/>
          <p:cNvSpPr/>
          <p:nvPr/>
        </p:nvSpPr>
        <p:spPr>
          <a:xfrm>
            <a:off x="2209800" y="5702663"/>
            <a:ext cx="914400" cy="18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26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sz="4400" spc="-65" dirty="0">
                <a:latin typeface="Bahnschrift Light SemiCondensed"/>
                <a:cs typeface="Bahnschrift Light SemiCondensed"/>
              </a:rPr>
              <a:t>E</a:t>
            </a:r>
            <a:r>
              <a:rPr sz="4400" spc="-160" dirty="0">
                <a:latin typeface="Bahnschrift Light SemiCondensed"/>
                <a:cs typeface="Bahnschrift Light SemiCondensed"/>
              </a:rPr>
              <a:t>x</a:t>
            </a:r>
            <a:r>
              <a:rPr sz="4400" spc="95" dirty="0">
                <a:latin typeface="Bahnschrift Light SemiCondensed"/>
                <a:cs typeface="Bahnschrift Light SemiCondensed"/>
              </a:rPr>
              <a:t>ce</a:t>
            </a:r>
            <a:r>
              <a:rPr sz="4400" spc="75" dirty="0">
                <a:latin typeface="Bahnschrift Light SemiCondensed"/>
                <a:cs typeface="Bahnschrift Light SemiCondensed"/>
              </a:rPr>
              <a:t>p</a:t>
            </a:r>
            <a:r>
              <a:rPr sz="4400" spc="160" dirty="0">
                <a:latin typeface="Bahnschrift Light SemiCondensed"/>
                <a:cs typeface="Bahnschrift Light SemiCondensed"/>
              </a:rPr>
              <a:t>tion</a:t>
            </a:r>
            <a:r>
              <a:rPr sz="4400" spc="295" dirty="0">
                <a:latin typeface="Bahnschrift Light SemiCondensed"/>
                <a:cs typeface="Bahnschrift Light SemiCondensed"/>
              </a:rPr>
              <a:t> </a:t>
            </a:r>
            <a:r>
              <a:rPr sz="4400" spc="-95" dirty="0">
                <a:latin typeface="Bahnschrift Light SemiCondensed"/>
                <a:cs typeface="Bahnschrift Light SemiCondensed"/>
              </a:rPr>
              <a:t>Class</a:t>
            </a:r>
            <a:endParaRPr sz="440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91148" y="6278372"/>
            <a:ext cx="206369" cy="198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19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2" y="1371600"/>
            <a:ext cx="8150868" cy="5105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366" y="627837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http://cris.joongbu.ac.kr/course/java/api/java/lang/Exception.html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963833" y="2353945"/>
            <a:ext cx="125160" cy="2286000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>
            <a:off x="1040033" y="4792345"/>
            <a:ext cx="45719" cy="457200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354" y="3312279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checked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30552" y="4840098"/>
            <a:ext cx="1078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unchecked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725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25775">
              <a:lnSpc>
                <a:spcPct val="100000"/>
              </a:lnSpc>
            </a:pPr>
            <a:r>
              <a:rPr sz="4400" spc="150" dirty="0">
                <a:latin typeface="Bahnschrift Light SemiCondensed"/>
                <a:cs typeface="Bahnschrift Light SemiCondensed"/>
              </a:rPr>
              <a:t>Co</a:t>
            </a:r>
            <a:r>
              <a:rPr sz="4400" spc="105" dirty="0">
                <a:latin typeface="Bahnschrift Light SemiCondensed"/>
                <a:cs typeface="Bahnschrift Light SemiCondensed"/>
              </a:rPr>
              <a:t>n</a:t>
            </a:r>
            <a:r>
              <a:rPr sz="4400" spc="120" dirty="0">
                <a:latin typeface="Bahnschrift Light SemiCondensed"/>
                <a:cs typeface="Bahnschrift Light SemiCondensed"/>
              </a:rPr>
              <a:t>t</a:t>
            </a:r>
            <a:r>
              <a:rPr sz="4400" spc="135" dirty="0">
                <a:latin typeface="Bahnschrift Light SemiCondensed"/>
                <a:cs typeface="Bahnschrift Light SemiCondensed"/>
              </a:rPr>
              <a:t>e</a:t>
            </a:r>
            <a:r>
              <a:rPr sz="4400" spc="105" dirty="0">
                <a:latin typeface="Bahnschrift Light SemiCondensed"/>
                <a:cs typeface="Bahnschrift Light SemiCondensed"/>
              </a:rPr>
              <a:t>n</a:t>
            </a:r>
            <a:r>
              <a:rPr sz="4400" spc="165" dirty="0">
                <a:latin typeface="Bahnschrift Light SemiCondensed"/>
                <a:cs typeface="Bahnschrift Light SemiCondensed"/>
              </a:rPr>
              <a:t>t</a:t>
            </a:r>
            <a:endParaRPr sz="4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98989"/>
                </a:solidFill>
                <a:latin typeface="Bahnschrift Light SemiCondensed"/>
                <a:cs typeface="Bahnschrift Light SemiCondensed"/>
              </a:rPr>
              <a:t>2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067" y="803634"/>
            <a:ext cx="6550660" cy="44541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endParaRPr lang="en-US" sz="3200" dirty="0">
              <a:latin typeface="Bahnschrift Light SemiCondensed"/>
              <a:cs typeface="Bahnschrift Light SemiCondensed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endParaRPr lang="en-US" sz="3200" spc="-20" dirty="0">
              <a:latin typeface="Bahnschrift Light SemiCondensed"/>
              <a:cs typeface="Bahnschrift Light SemiCondensed"/>
            </a:endParaRPr>
          </a:p>
          <a:p>
            <a:pPr marL="298450" indent="-285750">
              <a:lnSpc>
                <a:spcPct val="15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3200" spc="-20" dirty="0">
                <a:latin typeface="Bahnschrift Light SemiCondensed"/>
                <a:cs typeface="Bahnschrift Light SemiCondensed"/>
              </a:rPr>
              <a:t> Exception</a:t>
            </a:r>
          </a:p>
          <a:p>
            <a:pPr marL="755650" lvl="1" indent="-285750">
              <a:lnSpc>
                <a:spcPct val="15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altLang="ko-KR" sz="3200" spc="-20" dirty="0">
                <a:latin typeface="Bahnschrift Light SemiCondensed"/>
                <a:cs typeface="Bahnschrift Light SemiCondensed"/>
              </a:rPr>
              <a:t> Try </a:t>
            </a:r>
            <a:r>
              <a:rPr lang="mr-IN" altLang="ko-KR" sz="3200" spc="-20" dirty="0">
                <a:latin typeface="Bahnschrift Light SemiCondensed"/>
                <a:cs typeface="Bahnschrift Light SemiCondensed"/>
              </a:rPr>
              <a:t>–</a:t>
            </a:r>
            <a:r>
              <a:rPr lang="en-US" altLang="ko-KR" sz="3200" spc="-20" dirty="0">
                <a:latin typeface="Bahnschrift Light SemiCondensed"/>
                <a:cs typeface="Bahnschrift Light SemiCondensed"/>
              </a:rPr>
              <a:t> catch </a:t>
            </a:r>
            <a:r>
              <a:rPr lang="mr-IN" altLang="ko-KR" sz="3200" spc="-20" dirty="0">
                <a:latin typeface="Bahnschrift Light SemiCondensed"/>
                <a:cs typeface="Bahnschrift Light SemiCondensed"/>
              </a:rPr>
              <a:t>–</a:t>
            </a:r>
            <a:r>
              <a:rPr lang="en-US" altLang="ko-KR" sz="3200" spc="-20" dirty="0">
                <a:latin typeface="Bahnschrift Light SemiCondensed"/>
                <a:cs typeface="Bahnschrift Light SemiCondensed"/>
              </a:rPr>
              <a:t> finally block</a:t>
            </a:r>
          </a:p>
          <a:p>
            <a:pPr marL="755650" lvl="1" indent="-285750">
              <a:lnSpc>
                <a:spcPct val="15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altLang="ko-KR" sz="3200" spc="-20" dirty="0">
                <a:latin typeface="Bahnschrift Light SemiCondensed"/>
                <a:cs typeface="Bahnschrift Light SemiCondensed"/>
              </a:rPr>
              <a:t> Thrown &amp; throws</a:t>
            </a:r>
          </a:p>
          <a:p>
            <a:pPr marL="755650" lvl="1" indent="-285750">
              <a:lnSpc>
                <a:spcPct val="15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3200" spc="-20" dirty="0">
                <a:latin typeface="Bahnschrift Light SemiCondensed"/>
                <a:cs typeface="Bahnschrift Light SemiCondensed"/>
              </a:rPr>
              <a:t> Exception Class</a:t>
            </a:r>
          </a:p>
          <a:p>
            <a:pPr marL="755650" lvl="1" indent="-285750">
              <a:lnSpc>
                <a:spcPct val="15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3200" spc="-20" dirty="0">
                <a:latin typeface="Bahnschrift Light SemiCondensed"/>
                <a:cs typeface="Bahnschrift Light SemiCondensed"/>
              </a:rPr>
              <a:t> User Define Exception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sz="4400" spc="-65" dirty="0">
                <a:latin typeface="Bahnschrift Light SemiCondensed"/>
                <a:cs typeface="Bahnschrift Light SemiCondensed"/>
              </a:rPr>
              <a:t>E</a:t>
            </a:r>
            <a:r>
              <a:rPr sz="4400" spc="-160" dirty="0">
                <a:latin typeface="Bahnschrift Light SemiCondensed"/>
                <a:cs typeface="Bahnschrift Light SemiCondensed"/>
              </a:rPr>
              <a:t>x</a:t>
            </a:r>
            <a:r>
              <a:rPr sz="4400" spc="95" dirty="0">
                <a:latin typeface="Bahnschrift Light SemiCondensed"/>
                <a:cs typeface="Bahnschrift Light SemiCondensed"/>
              </a:rPr>
              <a:t>ce</a:t>
            </a:r>
            <a:r>
              <a:rPr sz="4400" spc="75" dirty="0">
                <a:latin typeface="Bahnschrift Light SemiCondensed"/>
                <a:cs typeface="Bahnschrift Light SemiCondensed"/>
              </a:rPr>
              <a:t>p</a:t>
            </a:r>
            <a:r>
              <a:rPr sz="4400" spc="160" dirty="0">
                <a:latin typeface="Bahnschrift Light SemiCondensed"/>
                <a:cs typeface="Bahnschrift Light SemiCondensed"/>
              </a:rPr>
              <a:t>tion</a:t>
            </a:r>
            <a:r>
              <a:rPr sz="4400" spc="295" dirty="0">
                <a:latin typeface="Bahnschrift Light SemiCondensed"/>
                <a:cs typeface="Bahnschrift Light SemiCondensed"/>
              </a:rPr>
              <a:t> </a:t>
            </a:r>
            <a:r>
              <a:rPr sz="4400" spc="-95" dirty="0">
                <a:latin typeface="Bahnschrift Light SemiCondensed"/>
                <a:cs typeface="Bahnschrift Light SemiCondensed"/>
              </a:rPr>
              <a:t>Class</a:t>
            </a:r>
            <a:r>
              <a:rPr lang="en-US" altLang="ko-KR" sz="4400" spc="-95" dirty="0">
                <a:latin typeface="Bahnschrift Light SemiCondensed"/>
                <a:cs typeface="Bahnschrift Light SemiCondensed"/>
              </a:rPr>
              <a:t>(</a:t>
            </a:r>
            <a:r>
              <a:rPr lang="ko-KR" altLang="en-US" sz="4400" spc="-95" dirty="0">
                <a:latin typeface="Bahnschrift Light SemiCondensed"/>
                <a:cs typeface="Bahnschrift Light SemiCondensed"/>
              </a:rPr>
              <a:t>정리</a:t>
            </a:r>
            <a:r>
              <a:rPr lang="en-US" altLang="ko-KR" sz="4400" spc="-95" dirty="0">
                <a:latin typeface="Bahnschrift Light SemiCondensed"/>
                <a:cs typeface="Bahnschrift Light SemiCondensed"/>
              </a:rPr>
              <a:t>)</a:t>
            </a:r>
            <a:endParaRPr sz="4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20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2482431"/>
            <a:ext cx="801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09875"/>
            <a:ext cx="7010400" cy="53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584012"/>
            <a:ext cx="7870318" cy="694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15185" algn="ctr">
              <a:lnSpc>
                <a:spcPct val="100000"/>
              </a:lnSpc>
            </a:pPr>
            <a:r>
              <a:rPr sz="4400" spc="-65" dirty="0">
                <a:latin typeface="Bahnschrift Light SemiCondensed"/>
                <a:cs typeface="Bahnschrift Light SemiCondensed"/>
              </a:rPr>
              <a:t>E</a:t>
            </a:r>
            <a:r>
              <a:rPr sz="4400" spc="-160" dirty="0">
                <a:latin typeface="Bahnschrift Light SemiCondensed"/>
                <a:cs typeface="Bahnschrift Light SemiCondensed"/>
              </a:rPr>
              <a:t>x</a:t>
            </a:r>
            <a:r>
              <a:rPr sz="4400" spc="95" dirty="0">
                <a:latin typeface="Bahnschrift Light SemiCondensed"/>
                <a:cs typeface="Bahnschrift Light SemiCondensed"/>
              </a:rPr>
              <a:t>ce</a:t>
            </a:r>
            <a:r>
              <a:rPr sz="4400" spc="75" dirty="0">
                <a:latin typeface="Bahnschrift Light SemiCondensed"/>
                <a:cs typeface="Bahnschrift Light SemiCondensed"/>
              </a:rPr>
              <a:t>p</a:t>
            </a:r>
            <a:r>
              <a:rPr sz="4400" spc="160" dirty="0">
                <a:latin typeface="Bahnschrift Light SemiCondensed"/>
                <a:cs typeface="Bahnschrift Light SemiCondensed"/>
              </a:rPr>
              <a:t>tion</a:t>
            </a:r>
            <a:r>
              <a:rPr sz="4400" spc="290" dirty="0">
                <a:latin typeface="Bahnschrift Light SemiCondensed"/>
                <a:cs typeface="Bahnschrift Light SemiCondensed"/>
              </a:rPr>
              <a:t> </a:t>
            </a:r>
            <a:r>
              <a:rPr sz="4400" spc="160" dirty="0">
                <a:latin typeface="Bahnschrift Light SemiCondensed"/>
                <a:cs typeface="Bahnschrift Light SemiCondensed"/>
              </a:rPr>
              <a:t>Object</a:t>
            </a:r>
            <a:r>
              <a:rPr lang="en-US" sz="4400" spc="160" dirty="0">
                <a:latin typeface="Bahnschrift Light SemiCondensed"/>
                <a:cs typeface="Bahnschrift Light SemiCondensed"/>
              </a:rPr>
              <a:t> Method</a:t>
            </a:r>
            <a:endParaRPr sz="4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21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67000"/>
            <a:ext cx="8544095" cy="20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0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4" t="14150" r="34722" b="25799"/>
          <a:stretch/>
        </p:blipFill>
        <p:spPr bwMode="auto">
          <a:xfrm>
            <a:off x="562315" y="1822938"/>
            <a:ext cx="4839287" cy="416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0" t="53288" r="46655" b="17352"/>
          <a:stretch/>
        </p:blipFill>
        <p:spPr bwMode="auto">
          <a:xfrm>
            <a:off x="5436771" y="1822938"/>
            <a:ext cx="3654083" cy="203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1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5814">
              <a:lnSpc>
                <a:spcPct val="100000"/>
              </a:lnSpc>
            </a:pPr>
            <a:r>
              <a:rPr sz="4400" spc="150" dirty="0">
                <a:latin typeface="Bahnschrift Light SemiCondensed"/>
                <a:cs typeface="Bahnschrift Light SemiCondensed"/>
              </a:rPr>
              <a:t>‘th</a:t>
            </a:r>
            <a:r>
              <a:rPr sz="4400" spc="105" dirty="0">
                <a:latin typeface="Bahnschrift Light SemiCondensed"/>
                <a:cs typeface="Bahnschrift Light SemiCondensed"/>
              </a:rPr>
              <a:t>r</a:t>
            </a:r>
            <a:r>
              <a:rPr sz="4400" spc="180" dirty="0">
                <a:latin typeface="Bahnschrift Light SemiCondensed"/>
                <a:cs typeface="Bahnschrift Light SemiCondensed"/>
              </a:rPr>
              <a:t>o</a:t>
            </a:r>
            <a:r>
              <a:rPr sz="4400" spc="220" dirty="0">
                <a:latin typeface="Bahnschrift Light SemiCondensed"/>
                <a:cs typeface="Bahnschrift Light SemiCondensed"/>
              </a:rPr>
              <a:t>w</a:t>
            </a:r>
            <a:r>
              <a:rPr sz="4400" spc="90" dirty="0">
                <a:latin typeface="Bahnschrift Light SemiCondensed"/>
                <a:cs typeface="Bahnschrift Light SemiCondensed"/>
              </a:rPr>
              <a:t>s’</a:t>
            </a:r>
            <a:r>
              <a:rPr sz="4400" spc="295" dirty="0">
                <a:latin typeface="Bahnschrift Light SemiCondensed"/>
                <a:cs typeface="Bahnschrift Light SemiCondensed"/>
              </a:rPr>
              <a:t> </a:t>
            </a:r>
            <a:r>
              <a:rPr sz="4400" spc="-215" dirty="0">
                <a:latin typeface="Bahnschrift Light SemiCondensed"/>
                <a:cs typeface="Bahnschrift Light SemiCondensed"/>
              </a:rPr>
              <a:t>k</a:t>
            </a:r>
            <a:r>
              <a:rPr sz="4400" spc="114" dirty="0">
                <a:latin typeface="Bahnschrift Light SemiCondensed"/>
                <a:cs typeface="Bahnschrift Light SemiCondensed"/>
              </a:rPr>
              <a:t>e</a:t>
            </a:r>
            <a:r>
              <a:rPr sz="4400" spc="110" dirty="0">
                <a:latin typeface="Bahnschrift Light SemiCondensed"/>
                <a:cs typeface="Bahnschrift Light SemiCondensed"/>
              </a:rPr>
              <a:t>y</a:t>
            </a:r>
            <a:r>
              <a:rPr sz="4400" spc="140" dirty="0">
                <a:latin typeface="Bahnschrift Light SemiCondensed"/>
                <a:cs typeface="Bahnschrift Light SemiCondensed"/>
              </a:rPr>
              <a:t>w</a:t>
            </a:r>
            <a:r>
              <a:rPr sz="4400" spc="100" dirty="0">
                <a:latin typeface="Bahnschrift Light SemiCondensed"/>
                <a:cs typeface="Bahnschrift Light SemiCondensed"/>
              </a:rPr>
              <a:t>o</a:t>
            </a:r>
            <a:r>
              <a:rPr sz="4400" spc="25" dirty="0">
                <a:latin typeface="Bahnschrift Light SemiCondensed"/>
                <a:cs typeface="Bahnschrift Light SemiCondensed"/>
              </a:rPr>
              <a:t>r</a:t>
            </a:r>
            <a:r>
              <a:rPr sz="4400" spc="225" dirty="0">
                <a:latin typeface="Bahnschrift Light SemiCondensed"/>
                <a:cs typeface="Bahnschrift Light SemiCondensed"/>
              </a:rPr>
              <a:t>d</a:t>
            </a:r>
            <a:endParaRPr sz="44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391411"/>
            <a:ext cx="5288280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3807" y="5181600"/>
            <a:ext cx="4596384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9235" y="5177028"/>
            <a:ext cx="4605527" cy="1306068"/>
          </a:xfrm>
          <a:custGeom>
            <a:avLst/>
            <a:gdLst/>
            <a:ahLst/>
            <a:cxnLst/>
            <a:rect l="l" t="t" r="r" b="b"/>
            <a:pathLst>
              <a:path w="4605527" h="1306068">
                <a:moveTo>
                  <a:pt x="0" y="1306068"/>
                </a:moveTo>
                <a:lnTo>
                  <a:pt x="4605527" y="1306068"/>
                </a:lnTo>
                <a:lnTo>
                  <a:pt x="4605527" y="0"/>
                </a:lnTo>
                <a:lnTo>
                  <a:pt x="0" y="0"/>
                </a:lnTo>
                <a:lnTo>
                  <a:pt x="0" y="13060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653" y="3530219"/>
            <a:ext cx="539496" cy="830452"/>
          </a:xfrm>
          <a:custGeom>
            <a:avLst/>
            <a:gdLst/>
            <a:ahLst/>
            <a:cxnLst/>
            <a:rect l="l" t="t" r="r" b="b"/>
            <a:pathLst>
              <a:path w="539496" h="830452">
                <a:moveTo>
                  <a:pt x="76466" y="31849"/>
                </a:moveTo>
                <a:lnTo>
                  <a:pt x="75258" y="44518"/>
                </a:lnTo>
                <a:lnTo>
                  <a:pt x="85725" y="45719"/>
                </a:lnTo>
                <a:lnTo>
                  <a:pt x="113030" y="50418"/>
                </a:lnTo>
                <a:lnTo>
                  <a:pt x="166370" y="62737"/>
                </a:lnTo>
                <a:lnTo>
                  <a:pt x="216916" y="78358"/>
                </a:lnTo>
                <a:lnTo>
                  <a:pt x="264795" y="97281"/>
                </a:lnTo>
                <a:lnTo>
                  <a:pt x="309372" y="119125"/>
                </a:lnTo>
                <a:lnTo>
                  <a:pt x="350647" y="143763"/>
                </a:lnTo>
                <a:lnTo>
                  <a:pt x="388112" y="170941"/>
                </a:lnTo>
                <a:lnTo>
                  <a:pt x="421767" y="200405"/>
                </a:lnTo>
                <a:lnTo>
                  <a:pt x="451104" y="232028"/>
                </a:lnTo>
                <a:lnTo>
                  <a:pt x="476123" y="265556"/>
                </a:lnTo>
                <a:lnTo>
                  <a:pt x="496443" y="300735"/>
                </a:lnTo>
                <a:lnTo>
                  <a:pt x="511683" y="337311"/>
                </a:lnTo>
                <a:lnTo>
                  <a:pt x="521843" y="375157"/>
                </a:lnTo>
                <a:lnTo>
                  <a:pt x="526542" y="414019"/>
                </a:lnTo>
                <a:lnTo>
                  <a:pt x="526796" y="433831"/>
                </a:lnTo>
                <a:lnTo>
                  <a:pt x="525526" y="453897"/>
                </a:lnTo>
                <a:lnTo>
                  <a:pt x="515238" y="506856"/>
                </a:lnTo>
                <a:lnTo>
                  <a:pt x="494919" y="557275"/>
                </a:lnTo>
                <a:lnTo>
                  <a:pt x="465582" y="605027"/>
                </a:lnTo>
                <a:lnTo>
                  <a:pt x="441198" y="634872"/>
                </a:lnTo>
                <a:lnTo>
                  <a:pt x="413131" y="662939"/>
                </a:lnTo>
                <a:lnTo>
                  <a:pt x="381762" y="689355"/>
                </a:lnTo>
                <a:lnTo>
                  <a:pt x="347218" y="713739"/>
                </a:lnTo>
                <a:lnTo>
                  <a:pt x="309753" y="735964"/>
                </a:lnTo>
                <a:lnTo>
                  <a:pt x="269367" y="755903"/>
                </a:lnTo>
                <a:lnTo>
                  <a:pt x="226441" y="773429"/>
                </a:lnTo>
                <a:lnTo>
                  <a:pt x="181229" y="788288"/>
                </a:lnTo>
                <a:lnTo>
                  <a:pt x="133858" y="800480"/>
                </a:lnTo>
                <a:lnTo>
                  <a:pt x="84582" y="809751"/>
                </a:lnTo>
                <a:lnTo>
                  <a:pt x="33655" y="815974"/>
                </a:lnTo>
                <a:lnTo>
                  <a:pt x="7620" y="817752"/>
                </a:lnTo>
                <a:lnTo>
                  <a:pt x="8509" y="830452"/>
                </a:lnTo>
                <a:lnTo>
                  <a:pt x="60960" y="825753"/>
                </a:lnTo>
                <a:lnTo>
                  <a:pt x="112013" y="818006"/>
                </a:lnTo>
                <a:lnTo>
                  <a:pt x="161162" y="806957"/>
                </a:lnTo>
                <a:lnTo>
                  <a:pt x="208407" y="793241"/>
                </a:lnTo>
                <a:lnTo>
                  <a:pt x="253237" y="776731"/>
                </a:lnTo>
                <a:lnTo>
                  <a:pt x="295656" y="757554"/>
                </a:lnTo>
                <a:lnTo>
                  <a:pt x="335534" y="735964"/>
                </a:lnTo>
                <a:lnTo>
                  <a:pt x="372363" y="711961"/>
                </a:lnTo>
                <a:lnTo>
                  <a:pt x="406273" y="685926"/>
                </a:lnTo>
                <a:lnTo>
                  <a:pt x="436753" y="657859"/>
                </a:lnTo>
                <a:lnTo>
                  <a:pt x="463804" y="627760"/>
                </a:lnTo>
                <a:lnTo>
                  <a:pt x="487172" y="596137"/>
                </a:lnTo>
                <a:lnTo>
                  <a:pt x="506349" y="562736"/>
                </a:lnTo>
                <a:lnTo>
                  <a:pt x="527431" y="510031"/>
                </a:lnTo>
                <a:lnTo>
                  <a:pt x="538226" y="454659"/>
                </a:lnTo>
                <a:lnTo>
                  <a:pt x="539496" y="433704"/>
                </a:lnTo>
                <a:lnTo>
                  <a:pt x="539242" y="413003"/>
                </a:lnTo>
                <a:lnTo>
                  <a:pt x="534162" y="372236"/>
                </a:lnTo>
                <a:lnTo>
                  <a:pt x="523621" y="332739"/>
                </a:lnTo>
                <a:lnTo>
                  <a:pt x="507619" y="294639"/>
                </a:lnTo>
                <a:lnTo>
                  <a:pt x="486537" y="258190"/>
                </a:lnTo>
                <a:lnTo>
                  <a:pt x="460629" y="223646"/>
                </a:lnTo>
                <a:lnTo>
                  <a:pt x="430403" y="191134"/>
                </a:lnTo>
                <a:lnTo>
                  <a:pt x="395859" y="160781"/>
                </a:lnTo>
                <a:lnTo>
                  <a:pt x="357378" y="132968"/>
                </a:lnTo>
                <a:lnTo>
                  <a:pt x="315213" y="107822"/>
                </a:lnTo>
                <a:lnTo>
                  <a:pt x="269621" y="85470"/>
                </a:lnTo>
                <a:lnTo>
                  <a:pt x="220853" y="66293"/>
                </a:lnTo>
                <a:lnTo>
                  <a:pt x="169418" y="50291"/>
                </a:lnTo>
                <a:lnTo>
                  <a:pt x="115188" y="37972"/>
                </a:lnTo>
                <a:lnTo>
                  <a:pt x="87122" y="33019"/>
                </a:lnTo>
                <a:lnTo>
                  <a:pt x="76466" y="31849"/>
                </a:lnTo>
                <a:close/>
              </a:path>
              <a:path w="539496" h="830452">
                <a:moveTo>
                  <a:pt x="79501" y="0"/>
                </a:moveTo>
                <a:lnTo>
                  <a:pt x="0" y="30733"/>
                </a:lnTo>
                <a:lnTo>
                  <a:pt x="72262" y="75945"/>
                </a:lnTo>
                <a:lnTo>
                  <a:pt x="75258" y="44518"/>
                </a:lnTo>
                <a:lnTo>
                  <a:pt x="62484" y="43052"/>
                </a:lnTo>
                <a:lnTo>
                  <a:pt x="64008" y="30479"/>
                </a:lnTo>
                <a:lnTo>
                  <a:pt x="76596" y="30479"/>
                </a:lnTo>
                <a:lnTo>
                  <a:pt x="79501" y="0"/>
                </a:lnTo>
                <a:close/>
              </a:path>
              <a:path w="539496" h="830452">
                <a:moveTo>
                  <a:pt x="64008" y="30479"/>
                </a:moveTo>
                <a:lnTo>
                  <a:pt x="62484" y="43052"/>
                </a:lnTo>
                <a:lnTo>
                  <a:pt x="75258" y="44518"/>
                </a:lnTo>
                <a:lnTo>
                  <a:pt x="76466" y="31849"/>
                </a:lnTo>
                <a:lnTo>
                  <a:pt x="64008" y="30479"/>
                </a:lnTo>
                <a:close/>
              </a:path>
              <a:path w="539496" h="830452">
                <a:moveTo>
                  <a:pt x="76596" y="30479"/>
                </a:moveTo>
                <a:lnTo>
                  <a:pt x="64008" y="30479"/>
                </a:lnTo>
                <a:lnTo>
                  <a:pt x="76466" y="31849"/>
                </a:lnTo>
                <a:lnTo>
                  <a:pt x="7659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653" y="2628010"/>
            <a:ext cx="539496" cy="830452"/>
          </a:xfrm>
          <a:custGeom>
            <a:avLst/>
            <a:gdLst/>
            <a:ahLst/>
            <a:cxnLst/>
            <a:rect l="l" t="t" r="r" b="b"/>
            <a:pathLst>
              <a:path w="539496" h="830452">
                <a:moveTo>
                  <a:pt x="76466" y="31849"/>
                </a:moveTo>
                <a:lnTo>
                  <a:pt x="75258" y="44518"/>
                </a:lnTo>
                <a:lnTo>
                  <a:pt x="85725" y="45719"/>
                </a:lnTo>
                <a:lnTo>
                  <a:pt x="113030" y="50418"/>
                </a:lnTo>
                <a:lnTo>
                  <a:pt x="166370" y="62737"/>
                </a:lnTo>
                <a:lnTo>
                  <a:pt x="216916" y="78359"/>
                </a:lnTo>
                <a:lnTo>
                  <a:pt x="264795" y="97281"/>
                </a:lnTo>
                <a:lnTo>
                  <a:pt x="309372" y="119125"/>
                </a:lnTo>
                <a:lnTo>
                  <a:pt x="350647" y="143763"/>
                </a:lnTo>
                <a:lnTo>
                  <a:pt x="388112" y="170941"/>
                </a:lnTo>
                <a:lnTo>
                  <a:pt x="421767" y="200405"/>
                </a:lnTo>
                <a:lnTo>
                  <a:pt x="451104" y="232028"/>
                </a:lnTo>
                <a:lnTo>
                  <a:pt x="476123" y="265556"/>
                </a:lnTo>
                <a:lnTo>
                  <a:pt x="496443" y="300736"/>
                </a:lnTo>
                <a:lnTo>
                  <a:pt x="511683" y="337312"/>
                </a:lnTo>
                <a:lnTo>
                  <a:pt x="521843" y="375158"/>
                </a:lnTo>
                <a:lnTo>
                  <a:pt x="526542" y="414019"/>
                </a:lnTo>
                <a:lnTo>
                  <a:pt x="526796" y="433831"/>
                </a:lnTo>
                <a:lnTo>
                  <a:pt x="525526" y="453898"/>
                </a:lnTo>
                <a:lnTo>
                  <a:pt x="515238" y="506856"/>
                </a:lnTo>
                <a:lnTo>
                  <a:pt x="494919" y="557276"/>
                </a:lnTo>
                <a:lnTo>
                  <a:pt x="465582" y="605027"/>
                </a:lnTo>
                <a:lnTo>
                  <a:pt x="441198" y="634873"/>
                </a:lnTo>
                <a:lnTo>
                  <a:pt x="413131" y="662939"/>
                </a:lnTo>
                <a:lnTo>
                  <a:pt x="381762" y="689355"/>
                </a:lnTo>
                <a:lnTo>
                  <a:pt x="347218" y="713739"/>
                </a:lnTo>
                <a:lnTo>
                  <a:pt x="309753" y="735964"/>
                </a:lnTo>
                <a:lnTo>
                  <a:pt x="269367" y="755903"/>
                </a:lnTo>
                <a:lnTo>
                  <a:pt x="226441" y="773429"/>
                </a:lnTo>
                <a:lnTo>
                  <a:pt x="181229" y="788288"/>
                </a:lnTo>
                <a:lnTo>
                  <a:pt x="133858" y="800480"/>
                </a:lnTo>
                <a:lnTo>
                  <a:pt x="84582" y="809751"/>
                </a:lnTo>
                <a:lnTo>
                  <a:pt x="33655" y="815975"/>
                </a:lnTo>
                <a:lnTo>
                  <a:pt x="7620" y="817752"/>
                </a:lnTo>
                <a:lnTo>
                  <a:pt x="8509" y="830452"/>
                </a:lnTo>
                <a:lnTo>
                  <a:pt x="60960" y="825753"/>
                </a:lnTo>
                <a:lnTo>
                  <a:pt x="112013" y="818006"/>
                </a:lnTo>
                <a:lnTo>
                  <a:pt x="161162" y="806958"/>
                </a:lnTo>
                <a:lnTo>
                  <a:pt x="208407" y="793241"/>
                </a:lnTo>
                <a:lnTo>
                  <a:pt x="253237" y="776731"/>
                </a:lnTo>
                <a:lnTo>
                  <a:pt x="295656" y="757554"/>
                </a:lnTo>
                <a:lnTo>
                  <a:pt x="335534" y="735964"/>
                </a:lnTo>
                <a:lnTo>
                  <a:pt x="372363" y="711962"/>
                </a:lnTo>
                <a:lnTo>
                  <a:pt x="406273" y="685926"/>
                </a:lnTo>
                <a:lnTo>
                  <a:pt x="436753" y="657860"/>
                </a:lnTo>
                <a:lnTo>
                  <a:pt x="463804" y="627761"/>
                </a:lnTo>
                <a:lnTo>
                  <a:pt x="487172" y="596138"/>
                </a:lnTo>
                <a:lnTo>
                  <a:pt x="506349" y="562737"/>
                </a:lnTo>
                <a:lnTo>
                  <a:pt x="527431" y="510031"/>
                </a:lnTo>
                <a:lnTo>
                  <a:pt x="538226" y="454660"/>
                </a:lnTo>
                <a:lnTo>
                  <a:pt x="539496" y="433704"/>
                </a:lnTo>
                <a:lnTo>
                  <a:pt x="539242" y="413003"/>
                </a:lnTo>
                <a:lnTo>
                  <a:pt x="534162" y="372237"/>
                </a:lnTo>
                <a:lnTo>
                  <a:pt x="523621" y="332739"/>
                </a:lnTo>
                <a:lnTo>
                  <a:pt x="507619" y="294639"/>
                </a:lnTo>
                <a:lnTo>
                  <a:pt x="486537" y="258190"/>
                </a:lnTo>
                <a:lnTo>
                  <a:pt x="460629" y="223647"/>
                </a:lnTo>
                <a:lnTo>
                  <a:pt x="430403" y="191135"/>
                </a:lnTo>
                <a:lnTo>
                  <a:pt x="395859" y="160781"/>
                </a:lnTo>
                <a:lnTo>
                  <a:pt x="357378" y="132968"/>
                </a:lnTo>
                <a:lnTo>
                  <a:pt x="315213" y="107823"/>
                </a:lnTo>
                <a:lnTo>
                  <a:pt x="269621" y="85471"/>
                </a:lnTo>
                <a:lnTo>
                  <a:pt x="220853" y="66293"/>
                </a:lnTo>
                <a:lnTo>
                  <a:pt x="169418" y="50291"/>
                </a:lnTo>
                <a:lnTo>
                  <a:pt x="115188" y="37973"/>
                </a:lnTo>
                <a:lnTo>
                  <a:pt x="87122" y="33019"/>
                </a:lnTo>
                <a:lnTo>
                  <a:pt x="76466" y="31849"/>
                </a:lnTo>
                <a:close/>
              </a:path>
              <a:path w="539496" h="830452">
                <a:moveTo>
                  <a:pt x="79501" y="0"/>
                </a:moveTo>
                <a:lnTo>
                  <a:pt x="0" y="30734"/>
                </a:lnTo>
                <a:lnTo>
                  <a:pt x="72262" y="75946"/>
                </a:lnTo>
                <a:lnTo>
                  <a:pt x="75258" y="44518"/>
                </a:lnTo>
                <a:lnTo>
                  <a:pt x="62484" y="43052"/>
                </a:lnTo>
                <a:lnTo>
                  <a:pt x="64008" y="30479"/>
                </a:lnTo>
                <a:lnTo>
                  <a:pt x="76596" y="30479"/>
                </a:lnTo>
                <a:lnTo>
                  <a:pt x="79501" y="0"/>
                </a:lnTo>
                <a:close/>
              </a:path>
              <a:path w="539496" h="830452">
                <a:moveTo>
                  <a:pt x="64008" y="30479"/>
                </a:moveTo>
                <a:lnTo>
                  <a:pt x="62484" y="43052"/>
                </a:lnTo>
                <a:lnTo>
                  <a:pt x="75258" y="44518"/>
                </a:lnTo>
                <a:lnTo>
                  <a:pt x="76466" y="31849"/>
                </a:lnTo>
                <a:lnTo>
                  <a:pt x="64008" y="30479"/>
                </a:lnTo>
                <a:close/>
              </a:path>
              <a:path w="539496" h="830452">
                <a:moveTo>
                  <a:pt x="76596" y="30479"/>
                </a:moveTo>
                <a:lnTo>
                  <a:pt x="64008" y="30479"/>
                </a:lnTo>
                <a:lnTo>
                  <a:pt x="76466" y="31849"/>
                </a:lnTo>
                <a:lnTo>
                  <a:pt x="7659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8323" y="2565654"/>
            <a:ext cx="1883536" cy="97662"/>
          </a:xfrm>
          <a:custGeom>
            <a:avLst/>
            <a:gdLst/>
            <a:ahLst/>
            <a:cxnLst/>
            <a:rect l="l" t="t" r="r" b="b"/>
            <a:pathLst>
              <a:path w="1883536" h="97662">
                <a:moveTo>
                  <a:pt x="76390" y="31744"/>
                </a:moveTo>
                <a:lnTo>
                  <a:pt x="76009" y="44444"/>
                </a:lnTo>
                <a:lnTo>
                  <a:pt x="1883155" y="97662"/>
                </a:lnTo>
                <a:lnTo>
                  <a:pt x="1883536" y="84962"/>
                </a:lnTo>
                <a:lnTo>
                  <a:pt x="76390" y="31744"/>
                </a:lnTo>
                <a:close/>
              </a:path>
              <a:path w="1883536" h="97662">
                <a:moveTo>
                  <a:pt x="77342" y="0"/>
                </a:moveTo>
                <a:lnTo>
                  <a:pt x="0" y="35813"/>
                </a:lnTo>
                <a:lnTo>
                  <a:pt x="75056" y="76200"/>
                </a:lnTo>
                <a:lnTo>
                  <a:pt x="76009" y="44444"/>
                </a:lnTo>
                <a:lnTo>
                  <a:pt x="63246" y="44069"/>
                </a:lnTo>
                <a:lnTo>
                  <a:pt x="63626" y="31369"/>
                </a:lnTo>
                <a:lnTo>
                  <a:pt x="76401" y="31369"/>
                </a:lnTo>
                <a:lnTo>
                  <a:pt x="77342" y="0"/>
                </a:lnTo>
                <a:close/>
              </a:path>
              <a:path w="1883536" h="97662">
                <a:moveTo>
                  <a:pt x="63626" y="31369"/>
                </a:moveTo>
                <a:lnTo>
                  <a:pt x="63246" y="44069"/>
                </a:lnTo>
                <a:lnTo>
                  <a:pt x="76009" y="44444"/>
                </a:lnTo>
                <a:lnTo>
                  <a:pt x="76390" y="31744"/>
                </a:lnTo>
                <a:lnTo>
                  <a:pt x="63626" y="31369"/>
                </a:lnTo>
                <a:close/>
              </a:path>
              <a:path w="1883536" h="97662">
                <a:moveTo>
                  <a:pt x="76401" y="31369"/>
                </a:moveTo>
                <a:lnTo>
                  <a:pt x="63626" y="31369"/>
                </a:lnTo>
                <a:lnTo>
                  <a:pt x="76390" y="31744"/>
                </a:lnTo>
                <a:lnTo>
                  <a:pt x="76401" y="3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0464" y="2423160"/>
            <a:ext cx="1905000" cy="830580"/>
          </a:xfrm>
          <a:custGeom>
            <a:avLst/>
            <a:gdLst/>
            <a:ahLst/>
            <a:cxnLst/>
            <a:rect l="l" t="t" r="r" b="b"/>
            <a:pathLst>
              <a:path w="1905000" h="830580">
                <a:moveTo>
                  <a:pt x="0" y="830580"/>
                </a:moveTo>
                <a:lnTo>
                  <a:pt x="1905000" y="830580"/>
                </a:lnTo>
                <a:lnTo>
                  <a:pt x="190500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0464" y="2423160"/>
            <a:ext cx="1905000" cy="830580"/>
          </a:xfrm>
          <a:custGeom>
            <a:avLst/>
            <a:gdLst/>
            <a:ahLst/>
            <a:cxnLst/>
            <a:rect l="l" t="t" r="r" b="b"/>
            <a:pathLst>
              <a:path w="1905000" h="830580">
                <a:moveTo>
                  <a:pt x="0" y="830580"/>
                </a:moveTo>
                <a:lnTo>
                  <a:pt x="1905000" y="830580"/>
                </a:lnTo>
                <a:lnTo>
                  <a:pt x="190500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40981" y="2455936"/>
            <a:ext cx="165481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600" spc="-25" dirty="0">
                <a:latin typeface="Bahnschrift Light SemiCondensed"/>
                <a:cs typeface="Bahnschrift Light SemiCondensed"/>
              </a:rPr>
              <a:t>E</a:t>
            </a:r>
            <a:r>
              <a:rPr sz="1600" spc="-60" dirty="0">
                <a:latin typeface="Bahnschrift Light SemiCondensed"/>
                <a:cs typeface="Bahnschrift Light SemiCondensed"/>
              </a:rPr>
              <a:t>x</a:t>
            </a:r>
            <a:r>
              <a:rPr sz="1600" spc="5" dirty="0">
                <a:latin typeface="Bahnschrift Light SemiCondensed"/>
                <a:cs typeface="Bahnschrift Light SemiCondensed"/>
              </a:rPr>
              <a:t>c</a:t>
            </a:r>
            <a:r>
              <a:rPr sz="1600" spc="-5" dirty="0">
                <a:latin typeface="Bahnschrift Light SemiCondensed"/>
                <a:cs typeface="Bahnschrift Light SemiCondensed"/>
              </a:rPr>
              <a:t>e</a:t>
            </a:r>
            <a:r>
              <a:rPr sz="1600" spc="60" dirty="0">
                <a:latin typeface="Bahnschrift Light SemiCondensed"/>
                <a:cs typeface="Bahnschrift Light SemiCondensed"/>
              </a:rPr>
              <a:t>pt</a:t>
            </a:r>
            <a:r>
              <a:rPr sz="1600" spc="0" dirty="0">
                <a:latin typeface="Bahnschrift Light SemiCondensed"/>
                <a:cs typeface="Bahnschrift Light SemiCondensed"/>
              </a:rPr>
              <a:t>i</a:t>
            </a:r>
            <a:r>
              <a:rPr sz="1600" spc="75" dirty="0">
                <a:latin typeface="Bahnschrift Light SemiCondensed"/>
                <a:cs typeface="Bahnschrift Light SemiCondensed"/>
              </a:rPr>
              <a:t>on</a:t>
            </a:r>
            <a:r>
              <a:rPr sz="1600" spc="114" dirty="0">
                <a:latin typeface="Bahnschrift Light SemiCondensed"/>
                <a:cs typeface="Bahnschrift Light SemiCondensed"/>
              </a:rPr>
              <a:t> </a:t>
            </a:r>
            <a:r>
              <a:rPr sz="1600" spc="70" dirty="0">
                <a:latin typeface="Bahnschrift Light SemiCondensed"/>
                <a:cs typeface="Bahnschrift Light SemiCondensed"/>
              </a:rPr>
              <a:t>not</a:t>
            </a:r>
            <a:r>
              <a:rPr sz="1600" spc="25" dirty="0">
                <a:latin typeface="Bahnschrift Light SemiCondensed"/>
                <a:cs typeface="Bahnschrift Light SemiCondensed"/>
              </a:rPr>
              <a:t> </a:t>
            </a:r>
            <a:r>
              <a:rPr sz="1600" spc="-50" dirty="0">
                <a:latin typeface="Bahnschrift Light SemiCondensed"/>
                <a:cs typeface="Bahnschrift Light SemiCondensed"/>
              </a:rPr>
              <a:t>c</a:t>
            </a:r>
            <a:r>
              <a:rPr sz="1600" spc="20" dirty="0">
                <a:latin typeface="Bahnschrift Light SemiCondensed"/>
                <a:cs typeface="Bahnschrift Light SemiCondensed"/>
              </a:rPr>
              <a:t>aug</a:t>
            </a:r>
            <a:r>
              <a:rPr sz="1600" spc="35" dirty="0">
                <a:latin typeface="Bahnschrift Light SemiCondensed"/>
                <a:cs typeface="Bahnschrift Light SemiCondensed"/>
              </a:rPr>
              <a:t>h</a:t>
            </a:r>
            <a:r>
              <a:rPr sz="1600" spc="60" dirty="0">
                <a:latin typeface="Bahnschrift Light SemiCondensed"/>
                <a:cs typeface="Bahnschrift Light SemiCondensed"/>
              </a:rPr>
              <a:t>t</a:t>
            </a:r>
            <a:r>
              <a:rPr sz="1600" spc="85" dirty="0">
                <a:latin typeface="Bahnschrift Light SemiCondensed"/>
                <a:cs typeface="Bahnschrift Light SemiCondensed"/>
              </a:rPr>
              <a:t> </a:t>
            </a:r>
            <a:r>
              <a:rPr sz="1600" spc="45" dirty="0">
                <a:latin typeface="Bahnschrift Light SemiCondensed"/>
                <a:cs typeface="Bahnschrift Light SemiCondensed"/>
              </a:rPr>
              <a:t>and</a:t>
            </a:r>
            <a:r>
              <a:rPr sz="1600" spc="105" dirty="0">
                <a:latin typeface="Bahnschrift Light SemiCondensed"/>
                <a:cs typeface="Bahnschrift Light SemiCondensed"/>
              </a:rPr>
              <a:t> </a:t>
            </a:r>
            <a:r>
              <a:rPr sz="1600" spc="25" dirty="0">
                <a:latin typeface="Bahnschrift Light SemiCondensed"/>
                <a:cs typeface="Bahnschrift Light SemiCondensed"/>
              </a:rPr>
              <a:t>handl</a:t>
            </a:r>
            <a:r>
              <a:rPr sz="1600" spc="65" dirty="0">
                <a:latin typeface="Bahnschrift Light SemiCondensed"/>
                <a:cs typeface="Bahnschrift Light SemiCondensed"/>
              </a:rPr>
              <a:t>ed</a:t>
            </a:r>
            <a:r>
              <a:rPr sz="1600" spc="20" dirty="0">
                <a:latin typeface="Bahnschrift Light SemiCondensed"/>
                <a:cs typeface="Bahnschrift Light SemiCondensed"/>
              </a:rPr>
              <a:t> </a:t>
            </a:r>
            <a:r>
              <a:rPr sz="1600" spc="5" dirty="0">
                <a:latin typeface="Bahnschrift Light SemiCondensed"/>
                <a:cs typeface="Bahnschrift Light SemiCondensed"/>
              </a:rPr>
              <a:t>so</a:t>
            </a:r>
            <a:r>
              <a:rPr sz="1600" spc="110" dirty="0">
                <a:latin typeface="Bahnschrift Light SemiCondensed"/>
                <a:cs typeface="Bahnschrift Light SemiCondensed"/>
              </a:rPr>
              <a:t> </a:t>
            </a:r>
            <a:r>
              <a:rPr sz="1600" spc="20" dirty="0">
                <a:latin typeface="Bahnschrift Light SemiCondensed"/>
                <a:cs typeface="Bahnschrift Light SemiCondensed"/>
              </a:rPr>
              <a:t>p</a:t>
            </a:r>
            <a:r>
              <a:rPr sz="1600" spc="-15" dirty="0">
                <a:latin typeface="Bahnschrift Light SemiCondensed"/>
                <a:cs typeface="Bahnschrift Light SemiCondensed"/>
              </a:rPr>
              <a:t>r</a:t>
            </a:r>
            <a:r>
              <a:rPr sz="1600" spc="20" dirty="0">
                <a:latin typeface="Bahnschrift Light SemiCondensed"/>
                <a:cs typeface="Bahnschrift Light SemiCondensed"/>
              </a:rPr>
              <a:t>og</a:t>
            </a:r>
            <a:r>
              <a:rPr sz="1600" spc="-25" dirty="0">
                <a:latin typeface="Bahnschrift Light SemiCondensed"/>
                <a:cs typeface="Bahnschrift Light SemiCondensed"/>
              </a:rPr>
              <a:t>r</a:t>
            </a:r>
            <a:r>
              <a:rPr sz="1600" spc="45" dirty="0">
                <a:latin typeface="Bahnschrift Light SemiCondensed"/>
                <a:cs typeface="Bahnschrift Light SemiCondensed"/>
              </a:rPr>
              <a:t>am </a:t>
            </a:r>
            <a:r>
              <a:rPr sz="1600" spc="-130" dirty="0">
                <a:latin typeface="Bahnschrift Light SemiCondensed"/>
                <a:cs typeface="Bahnschrift Light SemiCondensed"/>
              </a:rPr>
              <a:t> </a:t>
            </a:r>
            <a:r>
              <a:rPr sz="1600" spc="-35" dirty="0">
                <a:latin typeface="Bahnschrift Light SemiCondensed"/>
                <a:cs typeface="Bahnschrift Light SemiCondensed"/>
              </a:rPr>
              <a:t>c</a:t>
            </a:r>
            <a:r>
              <a:rPr sz="1600" spc="-75" dirty="0">
                <a:latin typeface="Bahnschrift Light SemiCondensed"/>
                <a:cs typeface="Bahnschrift Light SemiCondensed"/>
              </a:rPr>
              <a:t>r</a:t>
            </a:r>
            <a:r>
              <a:rPr sz="1600" spc="-10" dirty="0">
                <a:latin typeface="Bahnschrift Light SemiCondensed"/>
                <a:cs typeface="Bahnschrift Light SemiCondensed"/>
              </a:rPr>
              <a:t>ash</a:t>
            </a:r>
            <a:r>
              <a:rPr sz="1600" spc="-15" dirty="0">
                <a:latin typeface="Bahnschrift Light SemiCondensed"/>
                <a:cs typeface="Bahnschrift Light SemiCondensed"/>
              </a:rPr>
              <a:t>es</a:t>
            </a:r>
            <a:endParaRPr sz="1600">
              <a:latin typeface="Bahnschrift Light SemiCondensed"/>
              <a:cs typeface="Bahnschrift Light SemiCondense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50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23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168C7-7B93-4425-9F55-9346318DE02F}"/>
              </a:ext>
            </a:extLst>
          </p:cNvPr>
          <p:cNvSpPr txBox="1"/>
          <p:nvPr/>
        </p:nvSpPr>
        <p:spPr>
          <a:xfrm>
            <a:off x="-2667000" y="74279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Throw</a:t>
            </a:r>
            <a:r>
              <a:rPr lang="ko-KR" altLang="en-US" dirty="0"/>
              <a:t>가 발생하는 곳에서 에러 처리하는 것이 아니라 </a:t>
            </a:r>
            <a:r>
              <a:rPr lang="en-US" altLang="ko-KR" dirty="0" err="1"/>
              <a:t>thorw</a:t>
            </a:r>
            <a:r>
              <a:rPr lang="ko-KR" altLang="en-US" dirty="0"/>
              <a:t>를 호출하는 곳에서 처리하도록 위임함</a:t>
            </a:r>
          </a:p>
        </p:txBody>
      </p:sp>
    </p:spTree>
    <p:extLst>
      <p:ext uri="{BB962C8B-B14F-4D97-AF65-F5344CB8AC3E}">
        <p14:creationId xmlns:p14="http://schemas.microsoft.com/office/powerpoint/2010/main" val="1096768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0" t="16095" r="44760" b="27777"/>
          <a:stretch/>
        </p:blipFill>
        <p:spPr bwMode="auto">
          <a:xfrm>
            <a:off x="562315" y="1822938"/>
            <a:ext cx="3540369" cy="38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5"/>
          <p:cNvSpPr txBox="1"/>
          <p:nvPr/>
        </p:nvSpPr>
        <p:spPr>
          <a:xfrm>
            <a:off x="4596478" y="1612073"/>
            <a:ext cx="39600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Output : (</a:t>
            </a:r>
            <a:r>
              <a:rPr lang="ko-KR" altLang="en-US" sz="2800" spc="-100" dirty="0">
                <a:latin typeface="Trebuchet MS"/>
                <a:cs typeface="Trebuchet MS"/>
              </a:rPr>
              <a:t>빈칸예상</a:t>
            </a:r>
            <a:r>
              <a:rPr lang="en-US" altLang="ko-KR" sz="2800" spc="-100" dirty="0">
                <a:latin typeface="Trebuchet MS"/>
                <a:cs typeface="Trebuchet MS"/>
              </a:rPr>
              <a:t>)</a:t>
            </a:r>
            <a:endParaRPr lang="en-US" sz="2800" spc="-100" dirty="0">
              <a:latin typeface="Trebuchet MS"/>
              <a:cs typeface="Trebuchet MS"/>
            </a:endParaRPr>
          </a:p>
          <a:p>
            <a:r>
              <a:rPr lang="en-US" altLang="ko-KR" sz="2800" dirty="0"/>
              <a:t> 0 != 3</a:t>
            </a:r>
          </a:p>
          <a:p>
            <a:r>
              <a:rPr lang="en-US" altLang="ko-KR" sz="2800" dirty="0"/>
              <a:t> 1 != 3</a:t>
            </a:r>
          </a:p>
          <a:p>
            <a:r>
              <a:rPr lang="en-US" altLang="ko-KR" sz="2800" dirty="0"/>
              <a:t> 2 != 3</a:t>
            </a:r>
          </a:p>
          <a:p>
            <a:r>
              <a:rPr lang="en-US" altLang="ko-KR" sz="2800" dirty="0"/>
              <a:t> 3 == 3</a:t>
            </a:r>
          </a:p>
          <a:p>
            <a:r>
              <a:rPr lang="en-US" altLang="ko-KR" sz="2800" dirty="0"/>
              <a:t> a()</a:t>
            </a:r>
            <a:r>
              <a:rPr lang="ko-KR" altLang="en-US" sz="2800" dirty="0"/>
              <a:t>에서 </a:t>
            </a:r>
            <a:r>
              <a:rPr lang="en-US" altLang="ko-KR" sz="2800" dirty="0"/>
              <a:t>3</a:t>
            </a:r>
            <a:r>
              <a:rPr lang="ko-KR" altLang="en-US" sz="2800" dirty="0"/>
              <a:t>을 찾았습니다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 try-catch </a:t>
            </a:r>
            <a:r>
              <a:rPr lang="ko-KR" altLang="en-US" sz="2800" dirty="0"/>
              <a:t>종료</a:t>
            </a:r>
            <a:r>
              <a:rPr lang="en-US" altLang="ko-KR" sz="2800" dirty="0"/>
              <a:t>!</a:t>
            </a:r>
          </a:p>
          <a:p>
            <a:r>
              <a:rPr lang="en-US" altLang="ko-KR" sz="2800" dirty="0"/>
              <a:t> finally</a:t>
            </a:r>
            <a:endParaRPr lang="en-US" sz="2800" spc="-1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67CE9-CBE1-4D6D-855A-7A5195FF26DB}"/>
              </a:ext>
            </a:extLst>
          </p:cNvPr>
          <p:cNvSpPr txBox="1"/>
          <p:nvPr/>
        </p:nvSpPr>
        <p:spPr>
          <a:xfrm>
            <a:off x="-2286000" y="269570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Throws vs try-catch</a:t>
            </a:r>
          </a:p>
          <a:p>
            <a:r>
              <a:rPr lang="ko-KR" altLang="en-US" dirty="0"/>
              <a:t>개발자 마음대로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E2780-1ED6-46D8-8670-E9ABF4CEFFF7}"/>
              </a:ext>
            </a:extLst>
          </p:cNvPr>
          <p:cNvSpPr txBox="1"/>
          <p:nvPr/>
        </p:nvSpPr>
        <p:spPr>
          <a:xfrm>
            <a:off x="304800" y="965742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a()</a:t>
            </a:r>
            <a:r>
              <a:rPr lang="ko-KR" altLang="en-US" dirty="0"/>
              <a:t>에서 </a:t>
            </a:r>
            <a:r>
              <a:rPr lang="en-US" altLang="ko-KR" dirty="0"/>
              <a:t>try-catch</a:t>
            </a:r>
            <a:r>
              <a:rPr lang="ko-KR" altLang="en-US" dirty="0"/>
              <a:t>로 감싸는 이유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a()</a:t>
            </a:r>
            <a:r>
              <a:rPr lang="ko-KR" altLang="en-US" dirty="0"/>
              <a:t>의 </a:t>
            </a:r>
            <a:r>
              <a:rPr lang="en-US" altLang="ko-KR" dirty="0"/>
              <a:t>catch</a:t>
            </a:r>
            <a:r>
              <a:rPr lang="ko-KR" altLang="en-US" dirty="0"/>
              <a:t>문에서 </a:t>
            </a:r>
            <a:r>
              <a:rPr lang="en-US" altLang="ko-KR" dirty="0"/>
              <a:t>throw e</a:t>
            </a:r>
            <a:r>
              <a:rPr lang="ko-KR" altLang="en-US" dirty="0"/>
              <a:t>로 인해 에러를 메인으로 위임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9875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870318" cy="694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5814">
              <a:lnSpc>
                <a:spcPct val="100000"/>
              </a:lnSpc>
            </a:pPr>
            <a:r>
              <a:rPr lang="en-US" altLang="ko-KR" dirty="0"/>
              <a:t>User Define Exception</a:t>
            </a:r>
            <a:endParaRPr sz="4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2000" y="1447800"/>
            <a:ext cx="7696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 클래스 정의 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NanumGothic"/>
              </a:rPr>
              <a:t>Class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 클래스 명 </a:t>
            </a:r>
            <a:r>
              <a:rPr lang="en-US" altLang="ko-KR" b="1" dirty="0">
                <a:solidFill>
                  <a:srgbClr val="0070C0"/>
                </a:solidFill>
                <a:latin typeface="NanumGothic"/>
              </a:rPr>
              <a:t>extends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Exception |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RuntimeException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{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	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	</a:t>
            </a:r>
            <a:r>
              <a:rPr lang="en-US" altLang="ko-KR" b="1" dirty="0">
                <a:solidFill>
                  <a:srgbClr val="0070C0"/>
                </a:solidFill>
                <a:latin typeface="NanumGothic"/>
              </a:rPr>
              <a:t>public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 클래스 명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(){ //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		</a:t>
            </a:r>
            <a:r>
              <a:rPr lang="en-US" altLang="ko-KR" b="1" dirty="0">
                <a:solidFill>
                  <a:srgbClr val="0070C0"/>
                </a:solidFill>
                <a:latin typeface="NanumGothic"/>
              </a:rPr>
              <a:t>super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(“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 정보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“); //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부모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	}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}</a:t>
            </a: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 발생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NanumGothic"/>
              </a:rPr>
              <a:t>throw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NanumGothic"/>
              </a:rPr>
              <a:t>new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 클래스 명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매개변수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);</a:t>
            </a: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 클래스 처리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333333"/>
                </a:solidFill>
                <a:latin typeface="NanumGothic"/>
              </a:rPr>
              <a:t>try-catch (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예외가 발생한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메소드에서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NanumGothic"/>
              </a:rPr>
              <a:t>throws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예외가 발생한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호출한 다른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메소드에서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D6266-295A-4BD9-8E7C-DC898BD3063E}"/>
              </a:ext>
            </a:extLst>
          </p:cNvPr>
          <p:cNvSpPr txBox="1"/>
          <p:nvPr/>
        </p:nvSpPr>
        <p:spPr>
          <a:xfrm>
            <a:off x="3962400" y="15679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Checked / unchecked</a:t>
            </a:r>
          </a:p>
        </p:txBody>
      </p:sp>
    </p:spTree>
    <p:extLst>
      <p:ext uri="{BB962C8B-B14F-4D97-AF65-F5344CB8AC3E}">
        <p14:creationId xmlns:p14="http://schemas.microsoft.com/office/powerpoint/2010/main" val="4095072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870318" cy="694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5814">
              <a:lnSpc>
                <a:spcPct val="100000"/>
              </a:lnSpc>
            </a:pPr>
            <a:r>
              <a:rPr lang="en-US" altLang="ko-KR" dirty="0"/>
              <a:t>User Define Exception</a:t>
            </a:r>
            <a:endParaRPr sz="4400" dirty="0">
              <a:latin typeface="Bahnschrift Light SemiCondensed"/>
              <a:cs typeface="Bahnschrift Light SemiCondense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09700"/>
            <a:ext cx="5133975" cy="5372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346032"/>
            <a:ext cx="2590800" cy="1397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DFBABE-C81D-4E1C-ABC8-ECCA40C258EA}"/>
              </a:ext>
            </a:extLst>
          </p:cNvPr>
          <p:cNvSpPr txBox="1"/>
          <p:nvPr/>
        </p:nvSpPr>
        <p:spPr>
          <a:xfrm>
            <a:off x="3810000" y="13012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상속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0AD69-EAB5-4DEA-BA46-C15FEBE5F606}"/>
              </a:ext>
            </a:extLst>
          </p:cNvPr>
          <p:cNvSpPr txBox="1"/>
          <p:nvPr/>
        </p:nvSpPr>
        <p:spPr>
          <a:xfrm>
            <a:off x="2819400" y="191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생성자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9B66C-2D14-48E1-9EA6-5393B8C6C7F4}"/>
              </a:ext>
            </a:extLst>
          </p:cNvPr>
          <p:cNvSpPr txBox="1"/>
          <p:nvPr/>
        </p:nvSpPr>
        <p:spPr>
          <a:xfrm>
            <a:off x="5105400" y="311961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예외클래스 처리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3EEC1-5EAC-4DD3-85B9-D8EE88C3D9DA}"/>
              </a:ext>
            </a:extLst>
          </p:cNvPr>
          <p:cNvSpPr txBox="1"/>
          <p:nvPr/>
        </p:nvSpPr>
        <p:spPr>
          <a:xfrm>
            <a:off x="-2686685" y="224359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Thorws</a:t>
            </a:r>
            <a:r>
              <a:rPr lang="ko-KR" altLang="en-US" dirty="0"/>
              <a:t>로 구현 했기 때문에 </a:t>
            </a:r>
            <a:r>
              <a:rPr lang="en-US" altLang="ko-KR" dirty="0"/>
              <a:t>main</a:t>
            </a:r>
            <a:r>
              <a:rPr lang="ko-KR" altLang="en-US" dirty="0"/>
              <a:t>에서 예외가 발생한다 </a:t>
            </a:r>
            <a:r>
              <a:rPr lang="en-US" altLang="ko-KR" dirty="0"/>
              <a:t>-&gt; </a:t>
            </a:r>
            <a:r>
              <a:rPr lang="ko-KR" altLang="en-US" dirty="0"/>
              <a:t>메인에서 </a:t>
            </a:r>
            <a:r>
              <a:rPr lang="en-US" altLang="ko-KR" dirty="0"/>
              <a:t>try-catch</a:t>
            </a:r>
            <a:r>
              <a:rPr lang="ko-KR" altLang="en-US" dirty="0"/>
              <a:t>구문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484753-D6C4-45F4-848B-02E37BA8F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35" y="1806818"/>
            <a:ext cx="3513124" cy="2994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A1F21B-798B-4229-AB9E-EDBCE1E61186}"/>
              </a:ext>
            </a:extLst>
          </p:cNvPr>
          <p:cNvSpPr txBox="1"/>
          <p:nvPr/>
        </p:nvSpPr>
        <p:spPr>
          <a:xfrm>
            <a:off x="8773160" y="1281668"/>
            <a:ext cx="351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Try-catch</a:t>
            </a:r>
            <a:r>
              <a:rPr lang="ko-KR" altLang="en-US" dirty="0"/>
              <a:t>로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09F6C-5FD4-4251-9A3F-7FD8671D14A8}"/>
              </a:ext>
            </a:extLst>
          </p:cNvPr>
          <p:cNvSpPr txBox="1"/>
          <p:nvPr/>
        </p:nvSpPr>
        <p:spPr>
          <a:xfrm>
            <a:off x="3639185" y="4343662"/>
            <a:ext cx="513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메인에서 </a:t>
            </a:r>
            <a:r>
              <a:rPr lang="en-US" altLang="ko-KR" dirty="0"/>
              <a:t>throw new </a:t>
            </a:r>
            <a:r>
              <a:rPr lang="en-US" altLang="ko-KR" dirty="0" err="1"/>
              <a:t>MyException</a:t>
            </a:r>
            <a:r>
              <a:rPr lang="ko-KR" altLang="en-US" dirty="0"/>
              <a:t>하지 않는 이유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-&gt; try – catch </a:t>
            </a:r>
            <a:r>
              <a:rPr lang="ko-KR" altLang="en-US" dirty="0"/>
              <a:t>했으니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5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494" y="390778"/>
            <a:ext cx="276288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b="1" i="1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5400" b="1" i="1" spc="-135" dirty="0">
                <a:solidFill>
                  <a:srgbClr val="B1301C"/>
                </a:solidFill>
                <a:latin typeface="Calibri"/>
                <a:cs typeface="Calibri"/>
              </a:rPr>
              <a:t>x</a:t>
            </a:r>
            <a:r>
              <a:rPr sz="5400" b="1" i="1" spc="-70" dirty="0">
                <a:solidFill>
                  <a:srgbClr val="B1301C"/>
                </a:solidFill>
                <a:latin typeface="Calibri"/>
                <a:cs typeface="Calibri"/>
              </a:rPr>
              <a:t>c</a:t>
            </a:r>
            <a:r>
              <a:rPr sz="5400" b="1" i="1" spc="0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5400" b="1" i="1" spc="-25" dirty="0">
                <a:solidFill>
                  <a:srgbClr val="B1301C"/>
                </a:solidFill>
                <a:latin typeface="Calibri"/>
                <a:cs typeface="Calibri"/>
              </a:rPr>
              <a:t>p</a:t>
            </a:r>
            <a:r>
              <a:rPr sz="5400" b="1" i="1" spc="0" dirty="0">
                <a:solidFill>
                  <a:srgbClr val="B1301C"/>
                </a:solidFill>
                <a:latin typeface="Calibri"/>
                <a:cs typeface="Calibri"/>
              </a:rPr>
              <a:t>tion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z="1100" spc="135" dirty="0" smtClean="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60144"/>
            <a:ext cx="7743190" cy="413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36550" indent="-34353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114" dirty="0">
                <a:latin typeface="Bahnschrift Light SemiCondensed"/>
                <a:cs typeface="Bahnschrift Light SemiCondensed"/>
              </a:rPr>
              <a:t>An</a:t>
            </a:r>
            <a:r>
              <a:rPr sz="2800" spc="210" dirty="0">
                <a:latin typeface="Bahnschrift Light SemiCondensed"/>
                <a:cs typeface="Bahnschrift Light SemiCondensed"/>
              </a:rPr>
              <a:t> </a:t>
            </a:r>
            <a:r>
              <a:rPr sz="2800" i="1" spc="-55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2800" i="1" spc="-70" dirty="0">
                <a:solidFill>
                  <a:srgbClr val="B1301C"/>
                </a:solidFill>
                <a:latin typeface="Calibri"/>
                <a:cs typeface="Calibri"/>
              </a:rPr>
              <a:t>x</a:t>
            </a:r>
            <a:r>
              <a:rPr sz="2800" i="1" spc="-30" dirty="0">
                <a:solidFill>
                  <a:srgbClr val="B1301C"/>
                </a:solidFill>
                <a:latin typeface="Calibri"/>
                <a:cs typeface="Calibri"/>
              </a:rPr>
              <a:t>c</a:t>
            </a:r>
            <a:r>
              <a:rPr sz="2800" i="1" spc="0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2800" i="1" spc="-10" dirty="0">
                <a:solidFill>
                  <a:srgbClr val="B1301C"/>
                </a:solidFill>
                <a:latin typeface="Calibri"/>
                <a:cs typeface="Calibri"/>
              </a:rPr>
              <a:t>p</a:t>
            </a:r>
            <a:r>
              <a:rPr sz="2800" i="1" spc="0" dirty="0">
                <a:solidFill>
                  <a:srgbClr val="B1301C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B1301C"/>
                </a:solidFill>
                <a:latin typeface="Calibri"/>
                <a:cs typeface="Calibri"/>
              </a:rPr>
              <a:t>i</a:t>
            </a:r>
            <a:r>
              <a:rPr sz="2800" i="1" spc="0" dirty="0">
                <a:solidFill>
                  <a:srgbClr val="B1301C"/>
                </a:solidFill>
                <a:latin typeface="Calibri"/>
                <a:cs typeface="Calibri"/>
              </a:rPr>
              <a:t>on</a:t>
            </a:r>
            <a:r>
              <a:rPr sz="2800" i="1" spc="-10" dirty="0">
                <a:solidFill>
                  <a:srgbClr val="B1301C"/>
                </a:solidFill>
                <a:latin typeface="Calibri"/>
                <a:cs typeface="Calibri"/>
              </a:rPr>
              <a:t> </a:t>
            </a:r>
            <a:r>
              <a:rPr sz="2800" spc="-114" dirty="0">
                <a:latin typeface="Bahnschrift Light SemiCondensed"/>
                <a:cs typeface="Bahnschrift Light SemiCondensed"/>
              </a:rPr>
              <a:t>r</a:t>
            </a:r>
            <a:r>
              <a:rPr sz="2800" spc="75" dirty="0">
                <a:latin typeface="Bahnschrift Light SemiCondensed"/>
                <a:cs typeface="Bahnschrift Light SemiCondensed"/>
              </a:rPr>
              <a:t>ep</a:t>
            </a:r>
            <a:r>
              <a:rPr sz="2800" spc="15" dirty="0">
                <a:latin typeface="Bahnschrift Light SemiCondensed"/>
                <a:cs typeface="Bahnschrift Light SemiCondensed"/>
              </a:rPr>
              <a:t>r</a:t>
            </a:r>
            <a:r>
              <a:rPr sz="2800" spc="40" dirty="0">
                <a:latin typeface="Bahnschrift Light SemiCondensed"/>
                <a:cs typeface="Bahnschrift Light SemiCondensed"/>
              </a:rPr>
              <a:t>ese</a:t>
            </a:r>
            <a:r>
              <a:rPr sz="2800" spc="15" dirty="0">
                <a:latin typeface="Bahnschrift Light SemiCondensed"/>
                <a:cs typeface="Bahnschrift Light SemiCondensed"/>
              </a:rPr>
              <a:t>n</a:t>
            </a:r>
            <a:r>
              <a:rPr sz="2800" spc="-15" dirty="0">
                <a:latin typeface="Bahnschrift Light SemiCondensed"/>
                <a:cs typeface="Bahnschrift Light SemiCondensed"/>
              </a:rPr>
              <a:t>ts</a:t>
            </a:r>
            <a:r>
              <a:rPr sz="2800" spc="175" dirty="0">
                <a:latin typeface="Bahnschrift Light SemiCondensed"/>
                <a:cs typeface="Bahnschrift Light SemiCondensed"/>
              </a:rPr>
              <a:t> </a:t>
            </a:r>
            <a:r>
              <a:rPr sz="2800" spc="60" dirty="0">
                <a:latin typeface="Bahnschrift Light SemiCondensed"/>
                <a:cs typeface="Bahnschrift Light SemiCondensed"/>
              </a:rPr>
              <a:t>an</a:t>
            </a:r>
            <a:r>
              <a:rPr sz="2800" spc="229" dirty="0">
                <a:latin typeface="Bahnschrift Light SemiCondensed"/>
                <a:cs typeface="Bahnschrift Light SemiCondensed"/>
              </a:rPr>
              <a:t> </a:t>
            </a:r>
            <a:r>
              <a:rPr sz="2800" spc="-15" dirty="0">
                <a:latin typeface="Bahnschrift Light SemiCondensed"/>
                <a:cs typeface="Bahnschrift Light SemiCondensed"/>
              </a:rPr>
              <a:t>er</a:t>
            </a:r>
            <a:r>
              <a:rPr sz="2800" spc="-65" dirty="0">
                <a:latin typeface="Bahnschrift Light SemiCondensed"/>
                <a:cs typeface="Bahnschrift Light SemiCondensed"/>
              </a:rPr>
              <a:t>r</a:t>
            </a:r>
            <a:r>
              <a:rPr sz="2800" spc="65" dirty="0">
                <a:latin typeface="Bahnschrift Light SemiCondensed"/>
                <a:cs typeface="Bahnschrift Light SemiCondensed"/>
              </a:rPr>
              <a:t>or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-85" dirty="0">
                <a:latin typeface="Bahnschrift Light SemiCondensed"/>
                <a:cs typeface="Bahnschrift Light SemiCondensed"/>
              </a:rPr>
              <a:t>c</a:t>
            </a:r>
            <a:r>
              <a:rPr sz="2800" spc="130" dirty="0">
                <a:latin typeface="Bahnschrift Light SemiCondensed"/>
                <a:cs typeface="Bahnschrift Light SemiCondensed"/>
              </a:rPr>
              <a:t>ondi</a:t>
            </a:r>
            <a:r>
              <a:rPr sz="2800" spc="75" dirty="0">
                <a:latin typeface="Bahnschrift Light SemiCondensed"/>
                <a:cs typeface="Bahnschrift Light SemiCondensed"/>
              </a:rPr>
              <a:t>t</a:t>
            </a:r>
            <a:r>
              <a:rPr sz="2800" spc="110" dirty="0">
                <a:latin typeface="Bahnschrift Light SemiCondensed"/>
                <a:cs typeface="Bahnschrift Light SemiCondensed"/>
              </a:rPr>
              <a:t>ion</a:t>
            </a:r>
            <a:r>
              <a:rPr sz="2800" spc="45" dirty="0">
                <a:latin typeface="Bahnschrift Light SemiCondensed"/>
                <a:cs typeface="Bahnschrift Light SemiCondensed"/>
              </a:rPr>
              <a:t> </a:t>
            </a:r>
            <a:r>
              <a:rPr sz="2800" spc="85" dirty="0">
                <a:latin typeface="Bahnschrift Light SemiCondensed"/>
                <a:cs typeface="Bahnschrift Light SemiCondensed"/>
              </a:rPr>
              <a:t>th</a:t>
            </a:r>
            <a:r>
              <a:rPr sz="2800" spc="75" dirty="0">
                <a:latin typeface="Bahnschrift Light SemiCondensed"/>
                <a:cs typeface="Bahnschrift Light SemiCondensed"/>
              </a:rPr>
              <a:t>a</a:t>
            </a:r>
            <a:r>
              <a:rPr sz="2800" spc="130" dirty="0">
                <a:latin typeface="Bahnschrift Light SemiCondensed"/>
                <a:cs typeface="Bahnschrift Light SemiCondensed"/>
              </a:rPr>
              <a:t>t</a:t>
            </a:r>
            <a:r>
              <a:rPr sz="2800" spc="225" dirty="0">
                <a:latin typeface="Bahnschrift Light SemiCondensed"/>
                <a:cs typeface="Bahnschrift Light SemiCondensed"/>
              </a:rPr>
              <a:t> </a:t>
            </a:r>
            <a:r>
              <a:rPr sz="2800" spc="-85" dirty="0">
                <a:latin typeface="Bahnschrift Light SemiCondensed"/>
                <a:cs typeface="Bahnschrift Light SemiCondensed"/>
              </a:rPr>
              <a:t>c</a:t>
            </a:r>
            <a:r>
              <a:rPr sz="2800" spc="60" dirty="0">
                <a:latin typeface="Bahnschrift Light SemiCondensed"/>
                <a:cs typeface="Bahnschrift Light SemiCondensed"/>
              </a:rPr>
              <a:t>an</a:t>
            </a:r>
            <a:r>
              <a:rPr sz="2800" spc="210" dirty="0">
                <a:latin typeface="Bahnschrift Light SemiCondensed"/>
                <a:cs typeface="Bahnschrift Light SemiCondensed"/>
              </a:rPr>
              <a:t> </a:t>
            </a:r>
            <a:r>
              <a:rPr sz="2800" spc="25" dirty="0">
                <a:latin typeface="Bahnschrift Light SemiCondensed"/>
                <a:cs typeface="Bahnschrift Light SemiCondensed"/>
              </a:rPr>
              <a:t>occur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150" dirty="0">
                <a:latin typeface="Bahnschrift Light SemiCondensed"/>
                <a:cs typeface="Bahnschrift Light SemiCondensed"/>
              </a:rPr>
              <a:t>d</a:t>
            </a:r>
            <a:r>
              <a:rPr sz="2800" spc="45" dirty="0">
                <a:latin typeface="Bahnschrift Light SemiCondensed"/>
                <a:cs typeface="Bahnschrift Light SemiCondensed"/>
              </a:rPr>
              <a:t>urin</a:t>
            </a:r>
            <a:r>
              <a:rPr sz="2800" spc="0" dirty="0">
                <a:latin typeface="Bahnschrift Light SemiCondensed"/>
                <a:cs typeface="Bahnschrift Light SemiCondensed"/>
              </a:rPr>
              <a:t>g</a:t>
            </a:r>
            <a:r>
              <a:rPr sz="2800" spc="235" dirty="0">
                <a:latin typeface="Bahnschrift Light SemiCondensed"/>
                <a:cs typeface="Bahnschrift Light SemiCondensed"/>
              </a:rPr>
              <a:t> </a:t>
            </a:r>
            <a:r>
              <a:rPr sz="2800" spc="114" dirty="0">
                <a:latin typeface="Bahnschrift Light SemiCondensed"/>
                <a:cs typeface="Bahnschrift Light SemiCondensed"/>
              </a:rPr>
              <a:t>the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55" dirty="0">
                <a:latin typeface="Bahnschrift Light SemiCondensed"/>
                <a:cs typeface="Bahnschrift Light SemiCondensed"/>
              </a:rPr>
              <a:t>normal</a:t>
            </a:r>
            <a:r>
              <a:rPr sz="2800" spc="225" dirty="0">
                <a:latin typeface="Bahnschrift Light SemiCondensed"/>
                <a:cs typeface="Bahnschrift Light SemiCondensed"/>
              </a:rPr>
              <a:t> </a:t>
            </a:r>
            <a:r>
              <a:rPr sz="2800" spc="-85" dirty="0">
                <a:latin typeface="Bahnschrift Light SemiCondensed"/>
                <a:cs typeface="Bahnschrift Light SemiCondensed"/>
              </a:rPr>
              <a:t>c</a:t>
            </a:r>
            <a:r>
              <a:rPr sz="2800" spc="90" dirty="0">
                <a:latin typeface="Bahnschrift Light SemiCondensed"/>
                <a:cs typeface="Bahnschrift Light SemiCondensed"/>
              </a:rPr>
              <a:t>ou</a:t>
            </a:r>
            <a:r>
              <a:rPr sz="2800" spc="5" dirty="0">
                <a:latin typeface="Bahnschrift Light SemiCondensed"/>
                <a:cs typeface="Bahnschrift Light SemiCondensed"/>
              </a:rPr>
              <a:t>r</a:t>
            </a:r>
            <a:r>
              <a:rPr sz="2800" spc="-30" dirty="0">
                <a:latin typeface="Bahnschrift Light SemiCondensed"/>
                <a:cs typeface="Bahnschrift Light SemiCondensed"/>
              </a:rPr>
              <a:t>se</a:t>
            </a:r>
            <a:r>
              <a:rPr sz="2800" spc="195" dirty="0">
                <a:latin typeface="Bahnschrift Light SemiCondensed"/>
                <a:cs typeface="Bahnschrift Light SemiCondensed"/>
              </a:rPr>
              <a:t> </a:t>
            </a:r>
            <a:r>
              <a:rPr sz="2800" spc="130" dirty="0">
                <a:latin typeface="Bahnschrift Light SemiCondensed"/>
                <a:cs typeface="Bahnschrift Light SemiCondensed"/>
              </a:rPr>
              <a:t>of</a:t>
            </a:r>
            <a:r>
              <a:rPr sz="2800" spc="55" dirty="0">
                <a:latin typeface="Bahnschrift Light SemiCondensed"/>
                <a:cs typeface="Bahnschrift Light SemiCondensed"/>
              </a:rPr>
              <a:t> </a:t>
            </a:r>
            <a:r>
              <a:rPr sz="2800" spc="45" dirty="0">
                <a:latin typeface="Bahnschrift Light SemiCondensed"/>
                <a:cs typeface="Bahnschrift Light SemiCondensed"/>
              </a:rPr>
              <a:t>p</a:t>
            </a:r>
            <a:r>
              <a:rPr sz="2800" spc="-20" dirty="0">
                <a:latin typeface="Bahnschrift Light SemiCondensed"/>
                <a:cs typeface="Bahnschrift Light SemiCondensed"/>
              </a:rPr>
              <a:t>r</a:t>
            </a:r>
            <a:r>
              <a:rPr sz="2800" spc="40" dirty="0">
                <a:latin typeface="Bahnschrift Light SemiCondensed"/>
                <a:cs typeface="Bahnschrift Light SemiCondensed"/>
              </a:rPr>
              <a:t>og</a:t>
            </a:r>
            <a:r>
              <a:rPr sz="2800" spc="-20" dirty="0">
                <a:latin typeface="Bahnschrift Light SemiCondensed"/>
                <a:cs typeface="Bahnschrift Light SemiCondensed"/>
              </a:rPr>
              <a:t>r</a:t>
            </a:r>
            <a:r>
              <a:rPr sz="2800" spc="95" dirty="0">
                <a:latin typeface="Bahnschrift Light SemiCondensed"/>
                <a:cs typeface="Bahnschrift Light SemiCondensed"/>
              </a:rPr>
              <a:t>am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45" dirty="0">
                <a:latin typeface="Bahnschrift Light SemiCondensed"/>
                <a:cs typeface="Bahnschrift Light SemiCondensed"/>
              </a:rPr>
              <a:t>e</a:t>
            </a:r>
            <a:r>
              <a:rPr sz="2800" spc="-160" dirty="0">
                <a:latin typeface="Bahnschrift Light SemiCondensed"/>
                <a:cs typeface="Bahnschrift Light SemiCondensed"/>
              </a:rPr>
              <a:t>x</a:t>
            </a:r>
            <a:r>
              <a:rPr sz="2800" spc="65" dirty="0">
                <a:latin typeface="Bahnschrift Light SemiCondensed"/>
                <a:cs typeface="Bahnschrift Light SemiCondensed"/>
              </a:rPr>
              <a:t>ecut</a:t>
            </a:r>
            <a:r>
              <a:rPr sz="2800" spc="20" dirty="0">
                <a:latin typeface="Bahnschrift Light SemiCondensed"/>
                <a:cs typeface="Bahnschrift Light SemiCondensed"/>
              </a:rPr>
              <a:t>i</a:t>
            </a:r>
            <a:r>
              <a:rPr sz="2800" spc="170" dirty="0">
                <a:latin typeface="Bahnschrift Light SemiCondensed"/>
                <a:cs typeface="Bahnschrift Light SemiCondensed"/>
              </a:rPr>
              <a:t>on.</a:t>
            </a:r>
            <a:r>
              <a:rPr lang="en-US" sz="2800" spc="170" dirty="0">
                <a:latin typeface="Bahnschrift Light SemiCondensed"/>
                <a:cs typeface="Bahnschrift Light SemiCondensed"/>
              </a:rPr>
              <a:t> </a:t>
            </a:r>
            <a:r>
              <a:rPr lang="en-US" sz="2800" spc="170" dirty="0">
                <a:latin typeface="Bahnschrift Light SemiCondensed"/>
                <a:cs typeface="Bahnschrift Light SemiCondensed"/>
                <a:sym typeface="Wingdings" panose="05000000000000000000" pitchFamily="2" charset="2"/>
              </a:rPr>
              <a:t> Throwing an exception</a:t>
            </a:r>
            <a:endParaRPr sz="2800" dirty="0">
              <a:latin typeface="Bahnschrift Light SemiCondensed"/>
              <a:cs typeface="Bahnschrift Light SemiCondensed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28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28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28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2800" dirty="0"/>
          </a:p>
          <a:p>
            <a:pPr>
              <a:lnSpc>
                <a:spcPts val="1300"/>
              </a:lnSpc>
              <a:spcBef>
                <a:spcPts val="78"/>
              </a:spcBef>
              <a:buFont typeface="Arial"/>
              <a:buChar char="•"/>
            </a:pPr>
            <a:endParaRPr sz="2800" dirty="0"/>
          </a:p>
          <a:p>
            <a:pPr marL="355600" marR="12700" indent="-34353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220" dirty="0">
                <a:latin typeface="Bahnschrift Light SemiCondensed"/>
                <a:cs typeface="Bahnschrift Light SemiCondensed"/>
              </a:rPr>
              <a:t>When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60" dirty="0">
                <a:latin typeface="Bahnschrift Light SemiCondensed"/>
                <a:cs typeface="Bahnschrift Light SemiCondensed"/>
              </a:rPr>
              <a:t>an</a:t>
            </a:r>
            <a:r>
              <a:rPr sz="2800" spc="225" dirty="0">
                <a:latin typeface="Bahnschrift Light SemiCondensed"/>
                <a:cs typeface="Bahnschrift Light SemiCondensed"/>
              </a:rPr>
              <a:t> </a:t>
            </a:r>
            <a:r>
              <a:rPr sz="2800" spc="50" dirty="0">
                <a:latin typeface="Bahnschrift Light SemiCondensed"/>
                <a:cs typeface="Bahnschrift Light SemiCondensed"/>
              </a:rPr>
              <a:t>e</a:t>
            </a:r>
            <a:r>
              <a:rPr sz="2800" spc="-145" dirty="0">
                <a:latin typeface="Bahnschrift Light SemiCondensed"/>
                <a:cs typeface="Bahnschrift Light SemiCondensed"/>
              </a:rPr>
              <a:t>x</a:t>
            </a:r>
            <a:r>
              <a:rPr sz="2800" spc="70" dirty="0">
                <a:latin typeface="Bahnschrift Light SemiCondensed"/>
                <a:cs typeface="Bahnschrift Light SemiCondensed"/>
              </a:rPr>
              <a:t>ce</a:t>
            </a:r>
            <a:r>
              <a:rPr sz="2800" spc="60" dirty="0">
                <a:latin typeface="Bahnschrift Light SemiCondensed"/>
                <a:cs typeface="Bahnschrift Light SemiCondensed"/>
              </a:rPr>
              <a:t>p</a:t>
            </a:r>
            <a:r>
              <a:rPr sz="2800" spc="75" dirty="0">
                <a:latin typeface="Bahnschrift Light SemiCondensed"/>
                <a:cs typeface="Bahnschrift Light SemiCondensed"/>
              </a:rPr>
              <a:t>t</a:t>
            </a:r>
            <a:r>
              <a:rPr sz="2800" spc="45" dirty="0">
                <a:latin typeface="Bahnschrift Light SemiCondensed"/>
                <a:cs typeface="Bahnschrift Light SemiCondensed"/>
              </a:rPr>
              <a:t>i</a:t>
            </a:r>
            <a:r>
              <a:rPr sz="2800" spc="150" dirty="0">
                <a:latin typeface="Bahnschrift Light SemiCondensed"/>
                <a:cs typeface="Bahnschrift Light SemiCondensed"/>
              </a:rPr>
              <a:t>on</a:t>
            </a:r>
            <a:r>
              <a:rPr sz="2800" spc="195" dirty="0">
                <a:latin typeface="Bahnschrift Light SemiCondensed"/>
                <a:cs typeface="Bahnschrift Light SemiCondensed"/>
              </a:rPr>
              <a:t> </a:t>
            </a:r>
            <a:r>
              <a:rPr sz="2800" spc="25" dirty="0">
                <a:latin typeface="Bahnschrift Light SemiCondensed"/>
                <a:cs typeface="Bahnschrift Light SemiCondensed"/>
              </a:rPr>
              <a:t>occu</a:t>
            </a:r>
            <a:r>
              <a:rPr sz="2800" spc="-45" dirty="0">
                <a:latin typeface="Bahnschrift Light SemiCondensed"/>
                <a:cs typeface="Bahnschrift Light SemiCondensed"/>
              </a:rPr>
              <a:t>r</a:t>
            </a:r>
            <a:r>
              <a:rPr sz="2800" spc="10" dirty="0">
                <a:latin typeface="Bahnschrift Light SemiCondensed"/>
                <a:cs typeface="Bahnschrift Light SemiCondensed"/>
              </a:rPr>
              <a:t>s,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65" dirty="0">
                <a:latin typeface="Bahnschrift Light SemiCondensed"/>
                <a:cs typeface="Bahnschrift Light SemiCondensed"/>
              </a:rPr>
              <a:t>or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-5" dirty="0">
                <a:latin typeface="Bahnschrift Light SemiCondensed"/>
                <a:cs typeface="Bahnschrift Light SemiCondensed"/>
              </a:rPr>
              <a:t>i</a:t>
            </a:r>
            <a:r>
              <a:rPr sz="2800" spc="-155" dirty="0">
                <a:latin typeface="Bahnschrift Light SemiCondensed"/>
                <a:cs typeface="Bahnschrift Light SemiCondensed"/>
              </a:rPr>
              <a:t>s</a:t>
            </a:r>
            <a:r>
              <a:rPr sz="2800" spc="225" dirty="0">
                <a:latin typeface="Bahnschrift Light SemiCondensed"/>
                <a:cs typeface="Bahnschrift Light SemiCondensed"/>
              </a:rPr>
              <a:t> </a:t>
            </a:r>
            <a:r>
              <a:rPr sz="2800" i="1" spc="0" dirty="0">
                <a:solidFill>
                  <a:srgbClr val="B1301C"/>
                </a:solidFill>
                <a:latin typeface="Calibri"/>
                <a:cs typeface="Calibri"/>
              </a:rPr>
              <a:t>throw</a:t>
            </a:r>
            <a:r>
              <a:rPr sz="2800" i="1" spc="-15" dirty="0">
                <a:solidFill>
                  <a:srgbClr val="B1301C"/>
                </a:solidFill>
                <a:latin typeface="Calibri"/>
                <a:cs typeface="Calibri"/>
              </a:rPr>
              <a:t>n</a:t>
            </a:r>
            <a:r>
              <a:rPr sz="2800" spc="175" dirty="0">
                <a:latin typeface="Bahnschrift Light SemiCondensed"/>
                <a:cs typeface="Bahnschrift Light SemiCondensed"/>
              </a:rPr>
              <a:t>,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114" dirty="0">
                <a:latin typeface="Bahnschrift Light SemiCondensed"/>
                <a:cs typeface="Bahnschrift Light SemiCondensed"/>
              </a:rPr>
              <a:t>the</a:t>
            </a:r>
            <a:r>
              <a:rPr sz="2800" spc="45" dirty="0">
                <a:latin typeface="Bahnschrift Light SemiCondensed"/>
                <a:cs typeface="Bahnschrift Light SemiCondensed"/>
              </a:rPr>
              <a:t> </a:t>
            </a:r>
            <a:r>
              <a:rPr sz="2800" spc="80" dirty="0">
                <a:latin typeface="Bahnschrift Light SemiCondensed"/>
                <a:cs typeface="Bahnschrift Light SemiCondensed"/>
              </a:rPr>
              <a:t>nor</a:t>
            </a:r>
            <a:r>
              <a:rPr sz="2800" spc="125" dirty="0">
                <a:latin typeface="Bahnschrift Light SemiCondensed"/>
                <a:cs typeface="Bahnschrift Light SemiCondensed"/>
              </a:rPr>
              <a:t>m</a:t>
            </a:r>
            <a:r>
              <a:rPr sz="2800" spc="-35" dirty="0">
                <a:latin typeface="Bahnschrift Light SemiCondensed"/>
                <a:cs typeface="Bahnschrift Light SemiCondensed"/>
              </a:rPr>
              <a:t>al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55" dirty="0">
                <a:latin typeface="Bahnschrift Light SemiCondensed"/>
                <a:cs typeface="Bahnschrift Light SemiCondensed"/>
              </a:rPr>
              <a:t>seq</a:t>
            </a:r>
            <a:r>
              <a:rPr sz="2800" spc="45" dirty="0">
                <a:latin typeface="Bahnschrift Light SemiCondensed"/>
                <a:cs typeface="Bahnschrift Light SemiCondensed"/>
              </a:rPr>
              <a:t>u</a:t>
            </a:r>
            <a:r>
              <a:rPr sz="2800" spc="70" dirty="0">
                <a:latin typeface="Bahnschrift Light SemiCondensed"/>
                <a:cs typeface="Bahnschrift Light SemiCondensed"/>
              </a:rPr>
              <a:t>ence</a:t>
            </a:r>
            <a:r>
              <a:rPr sz="2800" spc="204" dirty="0">
                <a:latin typeface="Bahnschrift Light SemiCondensed"/>
                <a:cs typeface="Bahnschrift Light SemiCondensed"/>
              </a:rPr>
              <a:t> </a:t>
            </a:r>
            <a:r>
              <a:rPr sz="2800" spc="130" dirty="0">
                <a:latin typeface="Bahnschrift Light SemiCondensed"/>
                <a:cs typeface="Bahnschrift Light SemiCondensed"/>
              </a:rPr>
              <a:t>of</a:t>
            </a:r>
            <a:r>
              <a:rPr sz="2800" spc="210" dirty="0">
                <a:latin typeface="Bahnschrift Light SemiCondensed"/>
                <a:cs typeface="Bahnschrift Light SemiCondensed"/>
              </a:rPr>
              <a:t> </a:t>
            </a:r>
            <a:r>
              <a:rPr sz="2800" spc="40" dirty="0">
                <a:latin typeface="Bahnschrift Light SemiCondensed"/>
                <a:cs typeface="Bahnschrift Light SemiCondensed"/>
              </a:rPr>
              <a:t>fl</a:t>
            </a:r>
            <a:r>
              <a:rPr sz="2800" spc="50" dirty="0">
                <a:latin typeface="Bahnschrift Light SemiCondensed"/>
                <a:cs typeface="Bahnschrift Light SemiCondensed"/>
              </a:rPr>
              <a:t>o</a:t>
            </a:r>
            <a:r>
              <a:rPr sz="2800" spc="125" dirty="0">
                <a:latin typeface="Bahnschrift Light SemiCondensed"/>
                <a:cs typeface="Bahnschrift Light SemiCondensed"/>
              </a:rPr>
              <a:t>w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0" dirty="0">
                <a:latin typeface="Bahnschrift Light SemiCondensed"/>
                <a:cs typeface="Bahnschrift Light SemiCondensed"/>
              </a:rPr>
              <a:t>i</a:t>
            </a:r>
            <a:r>
              <a:rPr sz="2800" spc="-155" dirty="0">
                <a:latin typeface="Bahnschrift Light SemiCondensed"/>
                <a:cs typeface="Bahnschrift Light SemiCondensed"/>
              </a:rPr>
              <a:t>s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85" dirty="0">
                <a:latin typeface="Bahnschrift Light SemiCondensed"/>
                <a:cs typeface="Bahnschrift Light SemiCondensed"/>
              </a:rPr>
              <a:t>t</a:t>
            </a:r>
            <a:r>
              <a:rPr sz="2800" spc="50" dirty="0">
                <a:latin typeface="Bahnschrift Light SemiCondensed"/>
                <a:cs typeface="Bahnschrift Light SemiCondensed"/>
              </a:rPr>
              <a:t>er</a:t>
            </a:r>
            <a:r>
              <a:rPr sz="2800" spc="85" dirty="0">
                <a:latin typeface="Bahnschrift Light SemiCondensed"/>
                <a:cs typeface="Bahnschrift Light SemiCondensed"/>
              </a:rPr>
              <a:t>m</a:t>
            </a:r>
            <a:r>
              <a:rPr sz="2800" spc="45" dirty="0">
                <a:latin typeface="Bahnschrift Light SemiCondensed"/>
                <a:cs typeface="Bahnschrift Light SemiCondensed"/>
              </a:rPr>
              <a:t>in</a:t>
            </a:r>
            <a:r>
              <a:rPr sz="2800" spc="25" dirty="0">
                <a:latin typeface="Bahnschrift Light SemiCondensed"/>
                <a:cs typeface="Bahnschrift Light SemiCondensed"/>
              </a:rPr>
              <a:t>a</a:t>
            </a:r>
            <a:r>
              <a:rPr sz="2800" spc="85" dirty="0">
                <a:latin typeface="Bahnschrift Light SemiCondensed"/>
                <a:cs typeface="Bahnschrift Light SemiCondensed"/>
              </a:rPr>
              <a:t>t</a:t>
            </a:r>
            <a:r>
              <a:rPr sz="2800" spc="155" dirty="0">
                <a:latin typeface="Bahnschrift Light SemiCondensed"/>
                <a:cs typeface="Bahnschrift Light SemiCondensed"/>
              </a:rPr>
              <a:t>ed.</a:t>
            </a:r>
            <a:r>
              <a:rPr sz="2800" spc="229" dirty="0">
                <a:latin typeface="Bahnschrift Light SemiCondensed"/>
                <a:cs typeface="Bahnschrift Light SemiCondensed"/>
              </a:rPr>
              <a:t> </a:t>
            </a:r>
            <a:r>
              <a:rPr sz="2800" spc="145" dirty="0">
                <a:latin typeface="Bahnschrift Light SemiCondensed"/>
                <a:cs typeface="Bahnschrift Light SemiCondensed"/>
              </a:rPr>
              <a:t>The</a:t>
            </a:r>
            <a:r>
              <a:rPr sz="2800" spc="50" dirty="0">
                <a:latin typeface="Bahnschrift Light SemiCondensed"/>
                <a:cs typeface="Bahnschrift Light SemiCondensed"/>
              </a:rPr>
              <a:t> e</a:t>
            </a:r>
            <a:r>
              <a:rPr sz="2800" spc="-145" dirty="0">
                <a:latin typeface="Bahnschrift Light SemiCondensed"/>
                <a:cs typeface="Bahnschrift Light SemiCondensed"/>
              </a:rPr>
              <a:t>x</a:t>
            </a:r>
            <a:r>
              <a:rPr sz="2800" spc="70" dirty="0">
                <a:latin typeface="Bahnschrift Light SemiCondensed"/>
                <a:cs typeface="Bahnschrift Light SemiCondensed"/>
              </a:rPr>
              <a:t>ce</a:t>
            </a:r>
            <a:r>
              <a:rPr sz="2800" spc="60" dirty="0">
                <a:latin typeface="Bahnschrift Light SemiCondensed"/>
                <a:cs typeface="Bahnschrift Light SemiCondensed"/>
              </a:rPr>
              <a:t>p</a:t>
            </a:r>
            <a:r>
              <a:rPr sz="2800" spc="75" dirty="0">
                <a:latin typeface="Bahnschrift Light SemiCondensed"/>
                <a:cs typeface="Bahnschrift Light SemiCondensed"/>
              </a:rPr>
              <a:t>t</a:t>
            </a:r>
            <a:r>
              <a:rPr sz="2800" spc="45" dirty="0">
                <a:latin typeface="Bahnschrift Light SemiCondensed"/>
                <a:cs typeface="Bahnschrift Light SemiCondensed"/>
              </a:rPr>
              <a:t>i</a:t>
            </a:r>
            <a:r>
              <a:rPr sz="2800" spc="145" dirty="0">
                <a:latin typeface="Bahnschrift Light SemiCondensed"/>
                <a:cs typeface="Bahnschrift Light SemiCondensed"/>
              </a:rPr>
              <a:t>o</a:t>
            </a:r>
            <a:r>
              <a:rPr sz="2800" spc="150" dirty="0">
                <a:latin typeface="Bahnschrift Light SemiCondensed"/>
                <a:cs typeface="Bahnschrift Light SemiCondensed"/>
              </a:rPr>
              <a:t>n</a:t>
            </a:r>
            <a:r>
              <a:rPr sz="2800" spc="-365" dirty="0">
                <a:latin typeface="Bahnschrift Light SemiCondensed"/>
                <a:cs typeface="Bahnschrift Light SemiCondensed"/>
              </a:rPr>
              <a:t>-</a:t>
            </a:r>
            <a:r>
              <a:rPr sz="2800" spc="50" dirty="0">
                <a:latin typeface="Bahnschrift Light SemiCondensed"/>
                <a:cs typeface="Bahnschrift Light SemiCondensed"/>
              </a:rPr>
              <a:t>handling</a:t>
            </a:r>
            <a:r>
              <a:rPr sz="2800" spc="245" dirty="0">
                <a:latin typeface="Bahnschrift Light SemiCondensed"/>
                <a:cs typeface="Bahnschrift Light SemiCondensed"/>
              </a:rPr>
              <a:t> </a:t>
            </a:r>
            <a:r>
              <a:rPr sz="2800" spc="-125" dirty="0">
                <a:latin typeface="Bahnschrift Light SemiCondensed"/>
                <a:cs typeface="Bahnschrift Light SemiCondensed"/>
              </a:rPr>
              <a:t>r</a:t>
            </a:r>
            <a:r>
              <a:rPr sz="2800" spc="114" dirty="0">
                <a:latin typeface="Bahnschrift Light SemiCondensed"/>
                <a:cs typeface="Bahnschrift Light SemiCondensed"/>
              </a:rPr>
              <a:t>outine</a:t>
            </a:r>
            <a:r>
              <a:rPr sz="2800" spc="220" dirty="0">
                <a:latin typeface="Bahnschrift Light SemiCondensed"/>
                <a:cs typeface="Bahnschrift Light SemiCondensed"/>
              </a:rPr>
              <a:t> </a:t>
            </a:r>
            <a:r>
              <a:rPr sz="2800" spc="-75" dirty="0">
                <a:latin typeface="Bahnschrift Light SemiCondensed"/>
                <a:cs typeface="Bahnschrift Light SemiCondensed"/>
              </a:rPr>
              <a:t>is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110" dirty="0">
                <a:latin typeface="Bahnschrift Light SemiCondensed"/>
                <a:cs typeface="Bahnschrift Light SemiCondensed"/>
              </a:rPr>
              <a:t>then</a:t>
            </a:r>
            <a:r>
              <a:rPr sz="2800" spc="225" dirty="0">
                <a:latin typeface="Bahnschrift Light SemiCondensed"/>
                <a:cs typeface="Bahnschrift Light SemiCondensed"/>
              </a:rPr>
              <a:t> </a:t>
            </a:r>
            <a:r>
              <a:rPr sz="2800" spc="55" dirty="0">
                <a:latin typeface="Bahnschrift Light SemiCondensed"/>
                <a:cs typeface="Bahnschrift Light SemiCondensed"/>
              </a:rPr>
              <a:t>e</a:t>
            </a:r>
            <a:r>
              <a:rPr sz="2800" spc="-155" dirty="0">
                <a:latin typeface="Bahnschrift Light SemiCondensed"/>
                <a:cs typeface="Bahnschrift Light SemiCondensed"/>
              </a:rPr>
              <a:t>x</a:t>
            </a:r>
            <a:r>
              <a:rPr sz="2800" spc="85" dirty="0">
                <a:latin typeface="Bahnschrift Light SemiCondensed"/>
                <a:cs typeface="Bahnschrift Light SemiCondensed"/>
              </a:rPr>
              <a:t>ecu</a:t>
            </a:r>
            <a:r>
              <a:rPr sz="2800" spc="20" dirty="0">
                <a:latin typeface="Bahnschrift Light SemiCondensed"/>
                <a:cs typeface="Bahnschrift Light SemiCondensed"/>
              </a:rPr>
              <a:t>t</a:t>
            </a:r>
            <a:r>
              <a:rPr sz="2800" spc="165" dirty="0">
                <a:latin typeface="Bahnschrift Light SemiCondensed"/>
                <a:cs typeface="Bahnschrift Light SemiCondensed"/>
              </a:rPr>
              <a:t>ed;</a:t>
            </a:r>
            <a:r>
              <a:rPr sz="2800" spc="70" dirty="0">
                <a:latin typeface="Bahnschrift Light SemiCondensed"/>
                <a:cs typeface="Bahnschrift Light SemiCondensed"/>
              </a:rPr>
              <a:t> </a:t>
            </a:r>
            <a:r>
              <a:rPr sz="2800" spc="100" dirty="0">
                <a:latin typeface="Bahnschrift Light SemiCondensed"/>
                <a:cs typeface="Bahnschrift Light SemiCondensed"/>
              </a:rPr>
              <a:t>we</a:t>
            </a:r>
            <a:r>
              <a:rPr sz="2800" spc="200" dirty="0">
                <a:latin typeface="Bahnschrift Light SemiCondensed"/>
                <a:cs typeface="Bahnschrift Light SemiCondensed"/>
              </a:rPr>
              <a:t> </a:t>
            </a:r>
            <a:r>
              <a:rPr sz="2800" spc="-75" dirty="0">
                <a:latin typeface="Bahnschrift Light SemiCondensed"/>
                <a:cs typeface="Bahnschrift Light SemiCondensed"/>
              </a:rPr>
              <a:t>s</a:t>
            </a:r>
            <a:r>
              <a:rPr sz="2800" spc="-145" dirty="0">
                <a:latin typeface="Bahnschrift Light SemiCondensed"/>
                <a:cs typeface="Bahnschrift Light SemiCondensed"/>
              </a:rPr>
              <a:t>a</a:t>
            </a:r>
            <a:r>
              <a:rPr sz="2800" spc="65" dirty="0">
                <a:latin typeface="Bahnschrift Light SemiCondensed"/>
                <a:cs typeface="Bahnschrift Light SemiCondensed"/>
              </a:rPr>
              <a:t>y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114" dirty="0">
                <a:latin typeface="Bahnschrift Light SemiCondensed"/>
                <a:cs typeface="Bahnschrift Light SemiCondensed"/>
              </a:rPr>
              <a:t>the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60" dirty="0">
                <a:latin typeface="Bahnschrift Light SemiCondensed"/>
                <a:cs typeface="Bahnschrift Light SemiCondensed"/>
              </a:rPr>
              <a:t>th</a:t>
            </a:r>
            <a:r>
              <a:rPr sz="2800" spc="5" dirty="0">
                <a:latin typeface="Bahnschrift Light SemiCondensed"/>
                <a:cs typeface="Bahnschrift Light SemiCondensed"/>
              </a:rPr>
              <a:t>r</a:t>
            </a:r>
            <a:r>
              <a:rPr sz="2800" spc="155" dirty="0">
                <a:latin typeface="Bahnschrift Light SemiCondensed"/>
                <a:cs typeface="Bahnschrift Light SemiCondensed"/>
              </a:rPr>
              <a:t>own</a:t>
            </a:r>
            <a:r>
              <a:rPr sz="2800" spc="200" dirty="0">
                <a:latin typeface="Bahnschrift Light SemiCondensed"/>
                <a:cs typeface="Bahnschrift Light SemiCondensed"/>
              </a:rPr>
              <a:t> </a:t>
            </a:r>
            <a:r>
              <a:rPr sz="2800" spc="50" dirty="0">
                <a:latin typeface="Bahnschrift Light SemiCondensed"/>
                <a:cs typeface="Bahnschrift Light SemiCondensed"/>
              </a:rPr>
              <a:t>e</a:t>
            </a:r>
            <a:r>
              <a:rPr sz="2800" spc="-145" dirty="0">
                <a:latin typeface="Bahnschrift Light SemiCondensed"/>
                <a:cs typeface="Bahnschrift Light SemiCondensed"/>
              </a:rPr>
              <a:t>x</a:t>
            </a:r>
            <a:r>
              <a:rPr sz="2800" spc="70" dirty="0">
                <a:latin typeface="Bahnschrift Light SemiCondensed"/>
                <a:cs typeface="Bahnschrift Light SemiCondensed"/>
              </a:rPr>
              <a:t>ce</a:t>
            </a:r>
            <a:r>
              <a:rPr sz="2800" spc="60" dirty="0">
                <a:latin typeface="Bahnschrift Light SemiCondensed"/>
                <a:cs typeface="Bahnschrift Light SemiCondensed"/>
              </a:rPr>
              <a:t>p</a:t>
            </a:r>
            <a:r>
              <a:rPr sz="2800" spc="75" dirty="0">
                <a:latin typeface="Bahnschrift Light SemiCondensed"/>
                <a:cs typeface="Bahnschrift Light SemiCondensed"/>
              </a:rPr>
              <a:t>t</a:t>
            </a:r>
            <a:r>
              <a:rPr sz="2800" spc="45" dirty="0">
                <a:latin typeface="Bahnschrift Light SemiCondensed"/>
                <a:cs typeface="Bahnschrift Light SemiCondensed"/>
              </a:rPr>
              <a:t>i</a:t>
            </a:r>
            <a:r>
              <a:rPr sz="2800" spc="150" dirty="0">
                <a:latin typeface="Bahnschrift Light SemiCondensed"/>
                <a:cs typeface="Bahnschrift Light SemiCondensed"/>
              </a:rPr>
              <a:t>on</a:t>
            </a:r>
            <a:r>
              <a:rPr sz="2800" spc="210" dirty="0">
                <a:latin typeface="Bahnschrift Light SemiCondensed"/>
                <a:cs typeface="Bahnschrift Light SemiCondensed"/>
              </a:rPr>
              <a:t> </a:t>
            </a:r>
            <a:r>
              <a:rPr sz="2800" spc="-75" dirty="0">
                <a:latin typeface="Bahnschrift Light SemiCondensed"/>
                <a:cs typeface="Bahnschrift Light SemiCondensed"/>
              </a:rPr>
              <a:t>is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i="1" spc="-30" dirty="0">
                <a:solidFill>
                  <a:srgbClr val="B1301C"/>
                </a:solidFill>
                <a:latin typeface="Calibri"/>
                <a:cs typeface="Calibri"/>
              </a:rPr>
              <a:t>c</a:t>
            </a:r>
            <a:r>
              <a:rPr sz="2800" i="1" spc="0" dirty="0">
                <a:solidFill>
                  <a:srgbClr val="B1301C"/>
                </a:solidFill>
                <a:latin typeface="Calibri"/>
                <a:cs typeface="Calibri"/>
              </a:rPr>
              <a:t>aug</a:t>
            </a:r>
            <a:r>
              <a:rPr sz="2800" i="1" spc="-45" dirty="0">
                <a:solidFill>
                  <a:srgbClr val="B1301C"/>
                </a:solidFill>
                <a:latin typeface="Calibri"/>
                <a:cs typeface="Calibri"/>
              </a:rPr>
              <a:t>h</a:t>
            </a:r>
            <a:r>
              <a:rPr sz="2800" i="1" spc="-15" dirty="0">
                <a:solidFill>
                  <a:srgbClr val="B1301C"/>
                </a:solidFill>
                <a:latin typeface="Calibri"/>
                <a:cs typeface="Calibri"/>
              </a:rPr>
              <a:t>t</a:t>
            </a:r>
            <a:r>
              <a:rPr sz="2800" spc="185" dirty="0">
                <a:latin typeface="Bahnschrift Light SemiCondensed"/>
                <a:cs typeface="Bahnschrift Light SemiCondensed"/>
              </a:rPr>
              <a:t>.</a:t>
            </a:r>
            <a:r>
              <a:rPr lang="en-US" sz="2800" spc="185" dirty="0">
                <a:latin typeface="Bahnschrift Light SemiCondensed"/>
                <a:cs typeface="Bahnschrift Light SemiCondensed"/>
                <a:sym typeface="Wingdings" panose="05000000000000000000" pitchFamily="2" charset="2"/>
              </a:rPr>
              <a:t> Handling the exception</a:t>
            </a:r>
            <a:endParaRPr sz="2800" dirty="0">
              <a:latin typeface="Bahnschrift Light SemiCondensed"/>
              <a:cs typeface="Bahnschrift Ligh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896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noAutofit/>
          </a:bodyPr>
          <a:lstStyle/>
          <a:p>
            <a:pPr marL="2293620">
              <a:lnSpc>
                <a:spcPct val="100000"/>
              </a:lnSpc>
            </a:pPr>
            <a:r>
              <a:rPr sz="2800" spc="160" dirty="0">
                <a:latin typeface="Bahnschrift Light SemiCondensed"/>
                <a:cs typeface="Bahnschrift Light SemiCondensed"/>
              </a:rPr>
              <a:t>Not</a:t>
            </a:r>
            <a:r>
              <a:rPr sz="2800" spc="195" dirty="0">
                <a:latin typeface="Bahnschrift Light SemiCondensed"/>
                <a:cs typeface="Bahnschrift Light SemiCondensed"/>
              </a:rPr>
              <a:t> </a:t>
            </a:r>
            <a:r>
              <a:rPr sz="2800" spc="25" dirty="0">
                <a:latin typeface="Bahnschrift Light SemiCondensed"/>
                <a:cs typeface="Bahnschrift Light SemiCondensed"/>
              </a:rPr>
              <a:t>C</a:t>
            </a:r>
            <a:r>
              <a:rPr sz="2800" spc="0" dirty="0">
                <a:latin typeface="Bahnschrift Light SemiCondensed"/>
                <a:cs typeface="Bahnschrift Light SemiCondensed"/>
              </a:rPr>
              <a:t>a</a:t>
            </a:r>
            <a:r>
              <a:rPr sz="2800" spc="65" dirty="0">
                <a:latin typeface="Bahnschrift Light SemiCondensed"/>
                <a:cs typeface="Bahnschrift Light SemiCondensed"/>
              </a:rPr>
              <a:t>t</a:t>
            </a:r>
            <a:r>
              <a:rPr sz="2800" spc="30" dirty="0">
                <a:latin typeface="Bahnschrift Light SemiCondensed"/>
                <a:cs typeface="Bahnschrift Light SemiCondensed"/>
              </a:rPr>
              <a:t>chin</a:t>
            </a:r>
            <a:r>
              <a:rPr sz="2800" spc="-15" dirty="0">
                <a:latin typeface="Bahnschrift Light SemiCondensed"/>
                <a:cs typeface="Bahnschrift Light SemiCondensed"/>
              </a:rPr>
              <a:t>g</a:t>
            </a:r>
            <a:r>
              <a:rPr sz="2800" spc="200" dirty="0">
                <a:latin typeface="Bahnschrift Light SemiCondensed"/>
                <a:cs typeface="Bahnschrift Light SemiCondensed"/>
              </a:rPr>
              <a:t> </a:t>
            </a:r>
            <a:r>
              <a:rPr sz="2800" spc="-45" dirty="0">
                <a:latin typeface="Bahnschrift Light SemiCondensed"/>
                <a:cs typeface="Bahnschrift Light SemiCondensed"/>
              </a:rPr>
              <a:t>E</a:t>
            </a:r>
            <a:r>
              <a:rPr sz="2800" spc="-100" dirty="0">
                <a:latin typeface="Bahnschrift Light SemiCondensed"/>
                <a:cs typeface="Bahnschrift Light SemiCondensed"/>
              </a:rPr>
              <a:t>x</a:t>
            </a:r>
            <a:r>
              <a:rPr sz="2800" spc="50" dirty="0">
                <a:latin typeface="Bahnschrift Light SemiCondensed"/>
                <a:cs typeface="Bahnschrift Light SemiCondensed"/>
              </a:rPr>
              <a:t>ce</a:t>
            </a:r>
            <a:r>
              <a:rPr sz="2800" spc="35" dirty="0">
                <a:latin typeface="Bahnschrift Light SemiCondensed"/>
                <a:cs typeface="Bahnschrift Light SemiCondensed"/>
              </a:rPr>
              <a:t>p</a:t>
            </a:r>
            <a:r>
              <a:rPr sz="2800" spc="80" dirty="0">
                <a:latin typeface="Bahnschrift Light SemiCondensed"/>
                <a:cs typeface="Bahnschrift Light SemiCondensed"/>
              </a:rPr>
              <a:t>tio</a:t>
            </a:r>
            <a:r>
              <a:rPr sz="2800" spc="110" dirty="0">
                <a:latin typeface="Bahnschrift Light SemiCondensed"/>
                <a:cs typeface="Bahnschrift Light SemiCondensed"/>
              </a:rPr>
              <a:t>n</a:t>
            </a:r>
            <a:r>
              <a:rPr sz="2800" spc="-150" dirty="0">
                <a:latin typeface="Bahnschrift Light SemiCondensed"/>
                <a:cs typeface="Bahnschrift Light SemiCondensed"/>
              </a:rPr>
              <a:t>s</a:t>
            </a:r>
            <a:endParaRPr sz="28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810" y="1362646"/>
            <a:ext cx="7882890" cy="1417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60" dirty="0">
                <a:latin typeface="Bahnschrift Light SemiCondensed"/>
                <a:cs typeface="Bahnschrift Light SemiCondensed"/>
              </a:rPr>
              <a:t>T</a:t>
            </a:r>
            <a:r>
              <a:rPr sz="2400" spc="70" dirty="0">
                <a:latin typeface="Bahnschrift Light SemiCondensed"/>
                <a:cs typeface="Bahnschrift Light SemiCondensed"/>
              </a:rPr>
              <a:t>w</a:t>
            </a:r>
            <a:r>
              <a:rPr sz="2400" spc="155" dirty="0">
                <a:latin typeface="Bahnschrift Light SemiCondensed"/>
                <a:cs typeface="Bahnschrift Light SemiCondensed"/>
              </a:rPr>
              <a:t>o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15" dirty="0">
                <a:latin typeface="Bahnschrift Light SemiCondensed"/>
                <a:cs typeface="Bahnschrift Light SemiCondensed"/>
              </a:rPr>
              <a:t>things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10" dirty="0">
                <a:latin typeface="Bahnschrift Light SemiCondensed"/>
                <a:cs typeface="Bahnschrift Light SemiCondensed"/>
              </a:rPr>
              <a:t>occur</a:t>
            </a:r>
            <a:r>
              <a:rPr sz="2400" spc="-25" dirty="0">
                <a:latin typeface="Bahnschrift Light SemiCondensed"/>
                <a:cs typeface="Bahnschrift Light SemiCondensed"/>
              </a:rPr>
              <a:t>r</a:t>
            </a:r>
            <a:r>
              <a:rPr sz="2400" spc="100" dirty="0">
                <a:latin typeface="Bahnschrift Light SemiCondensed"/>
                <a:cs typeface="Bahnschrift Light SemiCondensed"/>
              </a:rPr>
              <a:t>ed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in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5" dirty="0">
                <a:latin typeface="Bahnschrift Light SemiCondensed"/>
                <a:cs typeface="Bahnschrift Light SemiCondensed"/>
              </a:rPr>
              <a:t>this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0" dirty="0">
                <a:latin typeface="Bahnschrift Light SemiCondensed"/>
                <a:cs typeface="Bahnschrift Light SemiCondensed"/>
              </a:rPr>
              <a:t>scen</a:t>
            </a:r>
            <a:r>
              <a:rPr sz="2400" spc="5" dirty="0">
                <a:latin typeface="Bahnschrift Light SemiCondensed"/>
                <a:cs typeface="Bahnschrift Light SemiCondensed"/>
              </a:rPr>
              <a:t>a</a:t>
            </a:r>
            <a:r>
              <a:rPr sz="2400" spc="30" dirty="0">
                <a:latin typeface="Bahnschrift Light SemiCondensed"/>
                <a:cs typeface="Bahnschrift Light SemiCondensed"/>
              </a:rPr>
              <a:t>rio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2000" spc="-125" dirty="0">
                <a:latin typeface="Bahnschrift Light SemiCondensed"/>
                <a:cs typeface="Bahnschrift Light SemiCondensed"/>
              </a:rPr>
              <a:t>J</a:t>
            </a:r>
            <a:r>
              <a:rPr sz="2000" spc="-175" dirty="0">
                <a:latin typeface="Bahnschrift Light SemiCondensed"/>
                <a:cs typeface="Bahnschrift Light SemiCondensed"/>
              </a:rPr>
              <a:t>a</a:t>
            </a:r>
            <a:r>
              <a:rPr sz="2000" spc="-30" dirty="0">
                <a:latin typeface="Bahnschrift Light SemiCondensed"/>
                <a:cs typeface="Bahnschrift Light SemiCondensed"/>
              </a:rPr>
              <a:t>v</a:t>
            </a:r>
            <a:r>
              <a:rPr sz="2000" spc="10" dirty="0">
                <a:latin typeface="Bahnschrift Light SemiCondensed"/>
                <a:cs typeface="Bahnschrift Light SemiCondensed"/>
              </a:rPr>
              <a:t>a</a:t>
            </a:r>
            <a:r>
              <a:rPr sz="2000" spc="145" dirty="0">
                <a:latin typeface="Bahnschrift Light SemiCondensed"/>
                <a:cs typeface="Bahnschrift Light SemiCondensed"/>
              </a:rPr>
              <a:t> </a:t>
            </a:r>
            <a:r>
              <a:rPr sz="2000" spc="35" dirty="0">
                <a:latin typeface="Bahnschrift Light SemiCondensed"/>
                <a:cs typeface="Bahnschrift Light SemiCondensed"/>
              </a:rPr>
              <a:t>th</a:t>
            </a:r>
            <a:r>
              <a:rPr sz="2000" spc="0" dirty="0">
                <a:latin typeface="Bahnschrift Light SemiCondensed"/>
                <a:cs typeface="Bahnschrift Light SemiCondensed"/>
              </a:rPr>
              <a:t>r</a:t>
            </a:r>
            <a:r>
              <a:rPr sz="2000" spc="80" dirty="0">
                <a:latin typeface="Bahnschrift Light SemiCondensed"/>
                <a:cs typeface="Bahnschrift Light SemiCondensed"/>
              </a:rPr>
              <a:t>ew</a:t>
            </a:r>
            <a:r>
              <a:rPr sz="2000" spc="150" dirty="0">
                <a:latin typeface="Bahnschrift Light SemiCondensed"/>
                <a:cs typeface="Bahnschrift Light SemiCondensed"/>
              </a:rPr>
              <a:t> </a:t>
            </a:r>
            <a:r>
              <a:rPr sz="2000" spc="45" dirty="0">
                <a:latin typeface="Bahnschrift Light SemiCondensed"/>
                <a:cs typeface="Bahnschrift Light SemiCondensed"/>
              </a:rPr>
              <a:t>an</a:t>
            </a:r>
            <a:r>
              <a:rPr sz="2000" spc="155" dirty="0">
                <a:latin typeface="Bahnschrift Light SemiCondensed"/>
                <a:cs typeface="Bahnschrift Light SemiCondensed"/>
              </a:rPr>
              <a:t> </a:t>
            </a:r>
            <a:r>
              <a:rPr sz="2000" spc="40" dirty="0">
                <a:latin typeface="Bahnschrift Light SemiCondensed"/>
                <a:cs typeface="Bahnschrift Light SemiCondensed"/>
              </a:rPr>
              <a:t>e</a:t>
            </a:r>
            <a:r>
              <a:rPr sz="2000" spc="-100" dirty="0">
                <a:latin typeface="Bahnschrift Light SemiCondensed"/>
                <a:cs typeface="Bahnschrift Light SemiCondensed"/>
              </a:rPr>
              <a:t>x</a:t>
            </a:r>
            <a:r>
              <a:rPr sz="2000" spc="20" dirty="0">
                <a:latin typeface="Bahnschrift Light SemiCondensed"/>
                <a:cs typeface="Bahnschrift Light SemiCondensed"/>
              </a:rPr>
              <a:t>c</a:t>
            </a:r>
            <a:r>
              <a:rPr sz="2000" spc="25" dirty="0">
                <a:latin typeface="Bahnschrift Light SemiCondensed"/>
                <a:cs typeface="Bahnschrift Light SemiCondensed"/>
              </a:rPr>
              <a:t>e</a:t>
            </a:r>
            <a:r>
              <a:rPr sz="2000" spc="105" dirty="0">
                <a:latin typeface="Bahnschrift Light SemiCondensed"/>
                <a:cs typeface="Bahnschrift Light SemiCondensed"/>
              </a:rPr>
              <a:t>p</a:t>
            </a:r>
            <a:r>
              <a:rPr sz="2000" spc="85" dirty="0">
                <a:latin typeface="Bahnschrift Light SemiCondensed"/>
                <a:cs typeface="Bahnschrift Light SemiCondensed"/>
              </a:rPr>
              <a:t>tion</a:t>
            </a:r>
            <a:r>
              <a:rPr sz="2000" spc="125" dirty="0">
                <a:latin typeface="Bahnschrift Light SemiCondensed"/>
                <a:cs typeface="Bahnschrift Light SemiCondensed"/>
              </a:rPr>
              <a:t> </a:t>
            </a:r>
            <a:r>
              <a:rPr sz="2000" spc="80" dirty="0">
                <a:latin typeface="Bahnschrift Light SemiCondensed"/>
                <a:cs typeface="Bahnschrift Light SemiCondensed"/>
              </a:rPr>
              <a:t>nam</a:t>
            </a:r>
            <a:r>
              <a:rPr sz="2000" spc="70" dirty="0">
                <a:latin typeface="Bahnschrift Light SemiCondensed"/>
                <a:cs typeface="Bahnschrift Light SemiCondensed"/>
              </a:rPr>
              <a:t>e</a:t>
            </a:r>
            <a:r>
              <a:rPr sz="2000" spc="120" dirty="0">
                <a:latin typeface="Bahnschrift Light SemiCondensed"/>
                <a:cs typeface="Bahnschrift Light SemiCondensed"/>
              </a:rPr>
              <a:t>d</a:t>
            </a:r>
            <a:r>
              <a:rPr sz="2000" spc="165" dirty="0">
                <a:latin typeface="Bahnschrift Light SemiCondensed"/>
                <a:cs typeface="Bahnschrift Light SemiCondensed"/>
              </a:rPr>
              <a:t> </a:t>
            </a:r>
            <a:r>
              <a:rPr sz="2000" spc="95" dirty="0">
                <a:latin typeface="Bahnschrift Light SemiCondensed"/>
                <a:cs typeface="Bahnschrift Light SemiCondensed"/>
              </a:rPr>
              <a:t>InputMis</a:t>
            </a:r>
            <a:r>
              <a:rPr sz="2000" spc="85" dirty="0">
                <a:latin typeface="Bahnschrift Light SemiCondensed"/>
                <a:cs typeface="Bahnschrift Light SemiCondensed"/>
              </a:rPr>
              <a:t>m</a:t>
            </a:r>
            <a:r>
              <a:rPr sz="2000" spc="35" dirty="0">
                <a:latin typeface="Bahnschrift Light SemiCondensed"/>
                <a:cs typeface="Bahnschrift Light SemiCondensed"/>
              </a:rPr>
              <a:t>a</a:t>
            </a:r>
            <a:r>
              <a:rPr sz="2000" spc="65" dirty="0">
                <a:latin typeface="Bahnschrift Light SemiCondensed"/>
                <a:cs typeface="Bahnschrift Light SemiCondensed"/>
              </a:rPr>
              <a:t>t</a:t>
            </a:r>
            <a:r>
              <a:rPr sz="2000" spc="10" dirty="0">
                <a:latin typeface="Bahnschrift Light SemiCondensed"/>
                <a:cs typeface="Bahnschrift Light SemiCondensed"/>
              </a:rPr>
              <a:t>ch</a:t>
            </a:r>
            <a:r>
              <a:rPr sz="2000" spc="15" dirty="0">
                <a:latin typeface="Bahnschrift Light SemiCondensed"/>
                <a:cs typeface="Bahnschrift Light SemiCondensed"/>
              </a:rPr>
              <a:t>E</a:t>
            </a:r>
            <a:r>
              <a:rPr sz="2000" spc="-100" dirty="0">
                <a:latin typeface="Bahnschrift Light SemiCondensed"/>
                <a:cs typeface="Bahnschrift Light SemiCondensed"/>
              </a:rPr>
              <a:t>x</a:t>
            </a:r>
            <a:r>
              <a:rPr sz="2000" spc="-55" dirty="0">
                <a:latin typeface="Bahnschrift Light SemiCondensed"/>
                <a:cs typeface="Bahnschrift Light SemiCondensed"/>
              </a:rPr>
              <a:t>c</a:t>
            </a:r>
            <a:r>
              <a:rPr sz="2000" spc="100" dirty="0">
                <a:latin typeface="Bahnschrift Light SemiCondensed"/>
                <a:cs typeface="Bahnschrift Light SemiCondensed"/>
              </a:rPr>
              <a:t>e</a:t>
            </a:r>
            <a:r>
              <a:rPr sz="2000" spc="90" dirty="0">
                <a:latin typeface="Bahnschrift Light SemiCondensed"/>
                <a:cs typeface="Bahnschrift Light SemiCondensed"/>
              </a:rPr>
              <a:t>p</a:t>
            </a:r>
            <a:r>
              <a:rPr sz="2000" spc="85" dirty="0">
                <a:latin typeface="Bahnschrift Light SemiCondensed"/>
                <a:cs typeface="Bahnschrift Light SemiCondensed"/>
              </a:rPr>
              <a:t>tion</a:t>
            </a:r>
            <a:endParaRPr sz="2000" dirty="0">
              <a:latin typeface="Bahnschrift Light SemiCondensed"/>
              <a:cs typeface="Bahnschrift Light SemiCondensed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2000" spc="100" dirty="0">
                <a:latin typeface="Bahnschrift Light SemiCondensed"/>
                <a:cs typeface="Bahnschrift Light SemiCondensed"/>
              </a:rPr>
              <a:t>Our</a:t>
            </a:r>
            <a:r>
              <a:rPr sz="2000" spc="160" dirty="0">
                <a:latin typeface="Bahnschrift Light SemiCondensed"/>
                <a:cs typeface="Bahnschrift Light SemiCondensed"/>
              </a:rPr>
              <a:t> </a:t>
            </a:r>
            <a:r>
              <a:rPr sz="2000" spc="30" dirty="0">
                <a:latin typeface="Bahnschrift Light SemiCondensed"/>
                <a:cs typeface="Bahnschrift Light SemiCondensed"/>
              </a:rPr>
              <a:t>p</a:t>
            </a:r>
            <a:r>
              <a:rPr sz="2000" spc="-15" dirty="0">
                <a:latin typeface="Bahnschrift Light SemiCondensed"/>
                <a:cs typeface="Bahnschrift Light SemiCondensed"/>
              </a:rPr>
              <a:t>r</a:t>
            </a:r>
            <a:r>
              <a:rPr sz="2000" spc="65" dirty="0">
                <a:latin typeface="Bahnschrift Light SemiCondensed"/>
                <a:cs typeface="Bahnschrift Light SemiCondensed"/>
              </a:rPr>
              <a:t>o</a:t>
            </a:r>
            <a:r>
              <a:rPr sz="2000" spc="55" dirty="0">
                <a:latin typeface="Bahnschrift Light SemiCondensed"/>
                <a:cs typeface="Bahnschrift Light SemiCondensed"/>
              </a:rPr>
              <a:t>g</a:t>
            </a:r>
            <a:r>
              <a:rPr sz="2000" spc="-100" dirty="0">
                <a:latin typeface="Bahnschrift Light SemiCondensed"/>
                <a:cs typeface="Bahnschrift Light SemiCondensed"/>
              </a:rPr>
              <a:t>r</a:t>
            </a:r>
            <a:r>
              <a:rPr sz="2000" spc="70" dirty="0">
                <a:latin typeface="Bahnschrift Light SemiCondensed"/>
                <a:cs typeface="Bahnschrift Light SemiCondensed"/>
              </a:rPr>
              <a:t>am</a:t>
            </a:r>
            <a:r>
              <a:rPr sz="2000" spc="150" dirty="0">
                <a:latin typeface="Bahnschrift Light SemiCondensed"/>
                <a:cs typeface="Bahnschrift Light SemiCondensed"/>
              </a:rPr>
              <a:t> </a:t>
            </a:r>
            <a:r>
              <a:rPr sz="2000" spc="-5" dirty="0">
                <a:latin typeface="Bahnschrift Light SemiCondensed"/>
                <a:cs typeface="Bahnschrift Light SemiCondensed"/>
              </a:rPr>
              <a:t>f</a:t>
            </a:r>
            <a:r>
              <a:rPr sz="2000" spc="5" dirty="0">
                <a:latin typeface="Bahnschrift Light SemiCondensed"/>
                <a:cs typeface="Bahnschrift Light SemiCondensed"/>
              </a:rPr>
              <a:t>ail</a:t>
            </a:r>
            <a:r>
              <a:rPr sz="2000" spc="15" dirty="0">
                <a:latin typeface="Bahnschrift Light SemiCondensed"/>
                <a:cs typeface="Bahnschrift Light SemiCondensed"/>
              </a:rPr>
              <a:t>e</a:t>
            </a:r>
            <a:r>
              <a:rPr sz="2000" spc="120" dirty="0">
                <a:latin typeface="Bahnschrift Light SemiCondensed"/>
                <a:cs typeface="Bahnschrift Light SemiCondensed"/>
              </a:rPr>
              <a:t>d</a:t>
            </a:r>
            <a:r>
              <a:rPr sz="2000" spc="155" dirty="0">
                <a:latin typeface="Bahnschrift Light SemiCondensed"/>
                <a:cs typeface="Bahnschrift Light SemiCondensed"/>
              </a:rPr>
              <a:t> </a:t>
            </a:r>
            <a:r>
              <a:rPr sz="2000" spc="60" dirty="0">
                <a:latin typeface="Bahnschrift Light SemiCondensed"/>
                <a:cs typeface="Bahnschrift Light SemiCondensed"/>
              </a:rPr>
              <a:t>t</a:t>
            </a:r>
            <a:r>
              <a:rPr sz="2000" spc="155" dirty="0">
                <a:latin typeface="Bahnschrift Light SemiCondensed"/>
                <a:cs typeface="Bahnschrift Light SemiCondensed"/>
              </a:rPr>
              <a:t>o</a:t>
            </a:r>
            <a:r>
              <a:rPr sz="2000" spc="140" dirty="0">
                <a:latin typeface="Bahnschrift Light SemiCondensed"/>
                <a:cs typeface="Bahnschrift Light SemiCondensed"/>
              </a:rPr>
              <a:t> </a:t>
            </a:r>
            <a:r>
              <a:rPr sz="2000" spc="-65" dirty="0">
                <a:latin typeface="Bahnschrift Light SemiCondensed"/>
                <a:cs typeface="Bahnschrift Light SemiCondensed"/>
              </a:rPr>
              <a:t>c</a:t>
            </a:r>
            <a:r>
              <a:rPr sz="2000" spc="-15" dirty="0">
                <a:latin typeface="Bahnschrift Light SemiCondensed"/>
                <a:cs typeface="Bahnschrift Light SemiCondensed"/>
              </a:rPr>
              <a:t>a</a:t>
            </a:r>
            <a:r>
              <a:rPr sz="2000" spc="65" dirty="0">
                <a:latin typeface="Bahnschrift Light SemiCondensed"/>
                <a:cs typeface="Bahnschrift Light SemiCondensed"/>
              </a:rPr>
              <a:t>t</a:t>
            </a:r>
            <a:r>
              <a:rPr sz="2000" spc="20" dirty="0">
                <a:latin typeface="Bahnschrift Light SemiCondensed"/>
                <a:cs typeface="Bahnschrift Light SemiCondensed"/>
              </a:rPr>
              <a:t>ch</a:t>
            </a:r>
            <a:r>
              <a:rPr sz="2000" spc="150" dirty="0">
                <a:latin typeface="Bahnschrift Light SemiCondensed"/>
                <a:cs typeface="Bahnschrift Light SemiCondensed"/>
              </a:rPr>
              <a:t> </a:t>
            </a:r>
            <a:r>
              <a:rPr sz="2000" spc="75" dirty="0">
                <a:latin typeface="Bahnschrift Light SemiCondensed"/>
                <a:cs typeface="Bahnschrift Light SemiCondensed"/>
              </a:rPr>
              <a:t>the</a:t>
            </a:r>
            <a:r>
              <a:rPr sz="2000" spc="150" dirty="0">
                <a:latin typeface="Bahnschrift Light SemiCondensed"/>
                <a:cs typeface="Bahnschrift Light SemiCondensed"/>
              </a:rPr>
              <a:t> </a:t>
            </a:r>
            <a:r>
              <a:rPr sz="2000" spc="40" dirty="0">
                <a:latin typeface="Bahnschrift Light SemiCondensed"/>
                <a:cs typeface="Bahnschrift Light SemiCondensed"/>
              </a:rPr>
              <a:t>e</a:t>
            </a:r>
            <a:r>
              <a:rPr sz="2000" spc="-100" dirty="0">
                <a:latin typeface="Bahnschrift Light SemiCondensed"/>
                <a:cs typeface="Bahnschrift Light SemiCondensed"/>
              </a:rPr>
              <a:t>x</a:t>
            </a:r>
            <a:r>
              <a:rPr sz="2000" spc="20" dirty="0">
                <a:latin typeface="Bahnschrift Light SemiCondensed"/>
                <a:cs typeface="Bahnschrift Light SemiCondensed"/>
              </a:rPr>
              <a:t>c</a:t>
            </a:r>
            <a:r>
              <a:rPr sz="2000" spc="25" dirty="0">
                <a:latin typeface="Bahnschrift Light SemiCondensed"/>
                <a:cs typeface="Bahnschrift Light SemiCondensed"/>
              </a:rPr>
              <a:t>e</a:t>
            </a:r>
            <a:r>
              <a:rPr sz="2000" spc="105" dirty="0">
                <a:latin typeface="Bahnschrift Light SemiCondensed"/>
                <a:cs typeface="Bahnschrift Light SemiCondensed"/>
              </a:rPr>
              <a:t>p</a:t>
            </a:r>
            <a:r>
              <a:rPr sz="2000" spc="85" dirty="0">
                <a:latin typeface="Bahnschrift Light SemiCondensed"/>
                <a:cs typeface="Bahnschrift Light SemiCondensed"/>
              </a:rPr>
              <a:t>tion</a:t>
            </a:r>
            <a:r>
              <a:rPr sz="2000" spc="140" dirty="0">
                <a:latin typeface="Bahnschrift Light SemiCondensed"/>
                <a:cs typeface="Bahnschrift Light SemiCondensed"/>
              </a:rPr>
              <a:t> </a:t>
            </a:r>
            <a:r>
              <a:rPr sz="2000" spc="-90" dirty="0">
                <a:latin typeface="Bahnschrift Light SemiCondensed"/>
                <a:cs typeface="Bahnschrift Light SemiCondensed"/>
              </a:rPr>
              <a:t>r</a:t>
            </a:r>
            <a:r>
              <a:rPr sz="2000" spc="15" dirty="0">
                <a:latin typeface="Bahnschrift Light SemiCondensed"/>
                <a:cs typeface="Bahnschrift Light SemiCondensed"/>
              </a:rPr>
              <a:t>esulting</a:t>
            </a:r>
            <a:r>
              <a:rPr sz="2000" spc="145" dirty="0">
                <a:latin typeface="Bahnschrift Light SemiCondensed"/>
                <a:cs typeface="Bahnschrift Light SemiCondensed"/>
              </a:rPr>
              <a:t> </a:t>
            </a:r>
            <a:r>
              <a:rPr sz="2000" spc="40" dirty="0">
                <a:latin typeface="Bahnschrift Light SemiCondensed"/>
                <a:cs typeface="Bahnschrift Light SemiCondensed"/>
              </a:rPr>
              <a:t>in</a:t>
            </a:r>
            <a:r>
              <a:rPr sz="2000" spc="160" dirty="0">
                <a:latin typeface="Bahnschrift Light SemiCondensed"/>
                <a:cs typeface="Bahnschrift Light SemiCondensed"/>
              </a:rPr>
              <a:t> </a:t>
            </a:r>
            <a:r>
              <a:rPr sz="2000" spc="10" dirty="0">
                <a:latin typeface="Bahnschrift Light SemiCondensed"/>
                <a:cs typeface="Bahnschrift Light SemiCondensed"/>
              </a:rPr>
              <a:t>a</a:t>
            </a:r>
            <a:r>
              <a:rPr lang="en-US" sz="2000" dirty="0">
                <a:latin typeface="Bahnschrift Light SemiCondensed"/>
                <a:cs typeface="Bahnschrift Light SemiCondensed"/>
              </a:rPr>
              <a:t> </a:t>
            </a:r>
            <a:r>
              <a:rPr sz="2000" spc="-55" dirty="0">
                <a:latin typeface="Bahnschrift Light SemiCondensed"/>
                <a:cs typeface="Bahnschrift Light SemiCondensed"/>
              </a:rPr>
              <a:t>c</a:t>
            </a:r>
            <a:r>
              <a:rPr sz="2000" spc="-90" dirty="0">
                <a:latin typeface="Bahnschrift Light SemiCondensed"/>
                <a:cs typeface="Bahnschrift Light SemiCondensed"/>
              </a:rPr>
              <a:t>r</a:t>
            </a:r>
            <a:r>
              <a:rPr sz="2000" spc="-15" dirty="0">
                <a:latin typeface="Bahnschrift Light SemiCondensed"/>
                <a:cs typeface="Bahnschrift Light SemiCondensed"/>
              </a:rPr>
              <a:t>ash</a:t>
            </a:r>
            <a:endParaRPr sz="20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4" y="5000497"/>
            <a:ext cx="6137656" cy="760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350" dirty="0">
                <a:latin typeface="Bahnschrift Light SemiCondensed"/>
                <a:cs typeface="Bahnschrift Light SemiCondensed"/>
              </a:rPr>
              <a:t>W</a:t>
            </a:r>
            <a:r>
              <a:rPr sz="2400" spc="75" dirty="0">
                <a:latin typeface="Bahnschrift Light SemiCondensed"/>
                <a:cs typeface="Bahnschrift Light SemiCondensed"/>
              </a:rPr>
              <a:t>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-65" dirty="0">
                <a:latin typeface="Bahnschrift Light SemiCondensed"/>
                <a:cs typeface="Bahnschrift Light SemiCondensed"/>
              </a:rPr>
              <a:t>c</a:t>
            </a:r>
            <a:r>
              <a:rPr sz="2400" spc="45" dirty="0">
                <a:latin typeface="Bahnschrift Light SemiCondensed"/>
                <a:cs typeface="Bahnschrift Light SemiCondensed"/>
              </a:rPr>
              <a:t>an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0" dirty="0">
                <a:latin typeface="Bahnschrift Light SemiCondensed"/>
                <a:cs typeface="Bahnschrift Light SemiCondensed"/>
              </a:rPr>
              <a:t>fix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5" dirty="0">
                <a:latin typeface="Bahnschrift Light SemiCondensed"/>
                <a:cs typeface="Bahnschrift Light SemiCondensed"/>
              </a:rPr>
              <a:t>this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105" dirty="0">
                <a:latin typeface="Bahnschrift Light SemiCondensed"/>
                <a:cs typeface="Bahnschrift Light SemiCondensed"/>
              </a:rPr>
              <a:t>b</a:t>
            </a:r>
            <a:r>
              <a:rPr sz="2400" spc="50" dirty="0">
                <a:latin typeface="Bahnschrift Light SemiCondensed"/>
                <a:cs typeface="Bahnschrift Light SemiCondensed"/>
              </a:rPr>
              <a:t>y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80" dirty="0">
                <a:latin typeface="Bahnschrift Light SemiCondensed"/>
                <a:cs typeface="Bahnschrift Light SemiCondensed"/>
              </a:rPr>
              <a:t>e</a:t>
            </a:r>
            <a:r>
              <a:rPr sz="2400" spc="5" dirty="0">
                <a:latin typeface="Bahnschrift Light SemiCondensed"/>
                <a:cs typeface="Bahnschrift Light SemiCondensed"/>
              </a:rPr>
              <a:t>nclosing</a:t>
            </a:r>
            <a:r>
              <a:rPr sz="2400" spc="140" dirty="0">
                <a:latin typeface="Bahnschrift Light SemiCondensed"/>
                <a:cs typeface="Bahnschrift Light SemiCondensed"/>
              </a:rPr>
              <a:t> </a:t>
            </a:r>
            <a:r>
              <a:rPr sz="2400" spc="60" dirty="0">
                <a:latin typeface="Bahnschrift Light SemiCondensed"/>
                <a:cs typeface="Bahnschrift Light SemiCondensed"/>
              </a:rPr>
              <a:t>our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-70" dirty="0">
                <a:latin typeface="Bahnschrift Light SemiCondensed"/>
                <a:cs typeface="Bahnschrift Light SemiCondensed"/>
              </a:rPr>
              <a:t>c</a:t>
            </a:r>
            <a:r>
              <a:rPr sz="2400" spc="110" dirty="0">
                <a:latin typeface="Bahnschrift Light SemiCondensed"/>
                <a:cs typeface="Bahnschrift Light SemiCondensed"/>
              </a:rPr>
              <a:t>ode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in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0" dirty="0">
                <a:latin typeface="Bahnschrift Light SemiCondensed"/>
                <a:cs typeface="Bahnschrift Light SemiCondensed"/>
              </a:rPr>
              <a:t>a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812800" lvl="1" indent="-34290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812165" algn="l"/>
              </a:tabLst>
            </a:pPr>
            <a:r>
              <a:rPr sz="2400" spc="90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t</a:t>
            </a:r>
            <a:r>
              <a:rPr sz="2400" spc="-4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r</a:t>
            </a:r>
            <a:r>
              <a:rPr sz="2400" spc="50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y</a:t>
            </a:r>
            <a:r>
              <a:rPr sz="2400" spc="150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-27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-</a:t>
            </a:r>
            <a:r>
              <a:rPr sz="2400" spc="15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-6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c</a:t>
            </a:r>
            <a:r>
              <a:rPr sz="2400" spc="-1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a</a:t>
            </a:r>
            <a:r>
              <a:rPr sz="2400" spc="6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t</a:t>
            </a:r>
            <a:r>
              <a:rPr sz="2400" spc="20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ch</a:t>
            </a:r>
            <a:r>
              <a:rPr sz="2400" spc="140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20" dirty="0">
                <a:latin typeface="Bahnschrift Light SemiCondensed"/>
                <a:cs typeface="Bahnschrift Light SemiCondensed"/>
              </a:rPr>
              <a:t>block</a:t>
            </a:r>
            <a:endParaRPr sz="2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6351" y="2971800"/>
            <a:ext cx="3511296" cy="1621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z="1100" spc="135" dirty="0" smtClean="0">
                <a:solidFill>
                  <a:srgbClr val="898989"/>
                </a:solidFill>
                <a:latin typeface="Times New Roman"/>
                <a:cs typeface="Times New Roman"/>
              </a:rPr>
              <a:t>4</a:t>
            </a:fld>
            <a:endParaRPr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64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903" rIns="0" bIns="0" rtlCol="0">
            <a:noAutofit/>
          </a:bodyPr>
          <a:lstStyle/>
          <a:p>
            <a:pPr marL="2430780">
              <a:lnSpc>
                <a:spcPct val="100000"/>
              </a:lnSpc>
            </a:pPr>
            <a:r>
              <a:rPr sz="2800" spc="30" dirty="0">
                <a:latin typeface="Bahnschrift Light SemiCondensed"/>
                <a:cs typeface="Bahnschrift Light SemiCondensed"/>
              </a:rPr>
              <a:t>try</a:t>
            </a:r>
            <a:r>
              <a:rPr sz="2800" spc="-325" dirty="0">
                <a:latin typeface="Bahnschrift Light SemiCondensed"/>
                <a:cs typeface="Bahnschrift Light SemiCondensed"/>
              </a:rPr>
              <a:t>-</a:t>
            </a:r>
            <a:r>
              <a:rPr sz="2800" spc="40" dirty="0">
                <a:latin typeface="Bahnschrift Light SemiCondensed"/>
                <a:cs typeface="Bahnschrift Light SemiCondensed"/>
              </a:rPr>
              <a:t>th</a:t>
            </a:r>
            <a:r>
              <a:rPr sz="2800" spc="-20" dirty="0">
                <a:latin typeface="Bahnschrift Light SemiCondensed"/>
                <a:cs typeface="Bahnschrift Light SemiCondensed"/>
              </a:rPr>
              <a:t>r</a:t>
            </a:r>
            <a:r>
              <a:rPr sz="2800" spc="155" dirty="0">
                <a:latin typeface="Bahnschrift Light SemiCondensed"/>
                <a:cs typeface="Bahnschrift Light SemiCondensed"/>
              </a:rPr>
              <a:t>o</a:t>
            </a:r>
            <a:r>
              <a:rPr sz="2800" spc="114" dirty="0">
                <a:latin typeface="Bahnschrift Light SemiCondensed"/>
                <a:cs typeface="Bahnschrift Light SemiCondensed"/>
              </a:rPr>
              <a:t>w</a:t>
            </a:r>
            <a:r>
              <a:rPr sz="2800" spc="-325" dirty="0">
                <a:latin typeface="Bahnschrift Light SemiCondensed"/>
                <a:cs typeface="Bahnschrift Light SemiCondensed"/>
              </a:rPr>
              <a:t>-</a:t>
            </a:r>
            <a:r>
              <a:rPr sz="2800" spc="-70" dirty="0">
                <a:latin typeface="Bahnschrift Light SemiCondensed"/>
                <a:cs typeface="Bahnschrift Light SemiCondensed"/>
              </a:rPr>
              <a:t>c</a:t>
            </a:r>
            <a:r>
              <a:rPr sz="2800" spc="-10" dirty="0">
                <a:latin typeface="Bahnschrift Light SemiCondensed"/>
                <a:cs typeface="Bahnschrift Light SemiCondensed"/>
              </a:rPr>
              <a:t>a</a:t>
            </a:r>
            <a:r>
              <a:rPr sz="2800" spc="65" dirty="0">
                <a:latin typeface="Bahnschrift Light SemiCondensed"/>
                <a:cs typeface="Bahnschrift Light SemiCondensed"/>
              </a:rPr>
              <a:t>t</a:t>
            </a:r>
            <a:r>
              <a:rPr sz="2800" spc="25" dirty="0">
                <a:latin typeface="Bahnschrift Light SemiCondensed"/>
                <a:cs typeface="Bahnschrift Light SemiCondensed"/>
              </a:rPr>
              <a:t>ch </a:t>
            </a:r>
            <a:r>
              <a:rPr sz="2800" spc="-210" dirty="0">
                <a:latin typeface="Bahnschrift Light SemiCondensed"/>
                <a:cs typeface="Bahnschrift Light SemiCondensed"/>
              </a:rPr>
              <a:t> </a:t>
            </a:r>
            <a:r>
              <a:rPr sz="2800" spc="-50" dirty="0">
                <a:latin typeface="Bahnschrift Light SemiCondensed"/>
                <a:cs typeface="Bahnschrift Light SemiCondensed"/>
              </a:rPr>
              <a:t>Basics</a:t>
            </a:r>
            <a:endParaRPr sz="28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3647" y="1319783"/>
            <a:ext cx="7966709" cy="4780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7718" y="1489836"/>
            <a:ext cx="7098082" cy="385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rgbClr val="006FC0"/>
                </a:solidFill>
                <a:latin typeface="Nirmala UI Semilight"/>
                <a:cs typeface="Nirmala UI Semilight"/>
              </a:rPr>
              <a:t>t</a:t>
            </a:r>
            <a:r>
              <a:rPr sz="1800" spc="90" dirty="0">
                <a:solidFill>
                  <a:srgbClr val="006FC0"/>
                </a:solidFill>
                <a:latin typeface="Nirmala UI Semilight"/>
                <a:cs typeface="Nirmala UI Semilight"/>
              </a:rPr>
              <a:t>r</a:t>
            </a:r>
            <a:r>
              <a:rPr sz="1800" spc="25" dirty="0">
                <a:solidFill>
                  <a:srgbClr val="006FC0"/>
                </a:solidFill>
                <a:latin typeface="Nirmala UI Semilight"/>
                <a:cs typeface="Nirmala UI Semilight"/>
              </a:rPr>
              <a:t>y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 </a:t>
            </a:r>
            <a:r>
              <a:rPr sz="1800" spc="15" dirty="0">
                <a:latin typeface="Nirmala UI Semilight"/>
                <a:cs typeface="Nirmala UI Semilight"/>
              </a:rPr>
              <a:t>{</a:t>
            </a:r>
            <a:endParaRPr sz="1800" dirty="0">
              <a:latin typeface="Nirmala UI Semilight"/>
              <a:cs typeface="Nirmala UI Semi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6"/>
              </a:spcBef>
            </a:pPr>
            <a:endParaRPr sz="140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</a:t>
            </a:r>
            <a:r>
              <a:rPr sz="1800" i="1" spc="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some co</a:t>
            </a:r>
            <a:r>
              <a:rPr sz="1800" i="1" spc="-10" dirty="0">
                <a:latin typeface="Segoe UI Light"/>
                <a:cs typeface="Segoe UI Light"/>
              </a:rPr>
              <a:t>d</a:t>
            </a:r>
            <a:r>
              <a:rPr sz="1800" i="1" spc="0" dirty="0">
                <a:latin typeface="Segoe UI Light"/>
                <a:cs typeface="Segoe UI Light"/>
              </a:rPr>
              <a:t>e</a:t>
            </a:r>
            <a:r>
              <a:rPr sz="1800" i="1" spc="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to</a:t>
            </a:r>
            <a:r>
              <a:rPr sz="1800" i="1" spc="10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a</a:t>
            </a:r>
            <a:r>
              <a:rPr sz="1800" i="1" spc="0" dirty="0">
                <a:latin typeface="Segoe UI Light"/>
                <a:cs typeface="Segoe UI Light"/>
              </a:rPr>
              <a:t>t</a:t>
            </a:r>
            <a:r>
              <a:rPr sz="1800" i="1" spc="5" dirty="0">
                <a:latin typeface="Segoe UI Light"/>
                <a:cs typeface="Segoe UI Light"/>
              </a:rPr>
              <a:t>t</a:t>
            </a:r>
            <a:r>
              <a:rPr sz="1800" i="1" spc="0" dirty="0">
                <a:latin typeface="Segoe UI Light"/>
                <a:cs typeface="Segoe UI Light"/>
              </a:rPr>
              <a:t>em</a:t>
            </a:r>
            <a:r>
              <a:rPr sz="1800" i="1" spc="-10" dirty="0">
                <a:latin typeface="Segoe UI Light"/>
                <a:cs typeface="Segoe UI Light"/>
              </a:rPr>
              <a:t>p</a:t>
            </a:r>
            <a:r>
              <a:rPr sz="1800" i="1" spc="0" dirty="0">
                <a:latin typeface="Segoe UI Light"/>
                <a:cs typeface="Segoe UI Light"/>
              </a:rPr>
              <a:t>t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//this co</a:t>
            </a:r>
            <a:r>
              <a:rPr sz="1800" i="1" spc="-10" dirty="0">
                <a:latin typeface="Segoe UI Light"/>
                <a:cs typeface="Segoe UI Light"/>
              </a:rPr>
              <a:t>de</a:t>
            </a:r>
            <a:r>
              <a:rPr sz="1800" i="1" spc="15" dirty="0">
                <a:latin typeface="Segoe UI Light"/>
                <a:cs typeface="Segoe UI Light"/>
              </a:rPr>
              <a:t> </a:t>
            </a:r>
            <a:r>
              <a:rPr sz="1800" i="1" spc="0" dirty="0">
                <a:solidFill>
                  <a:srgbClr val="C00000"/>
                </a:solidFill>
                <a:latin typeface="Segoe UI Light"/>
                <a:cs typeface="Segoe UI Light"/>
              </a:rPr>
              <a:t>may</a:t>
            </a:r>
            <a:r>
              <a:rPr sz="1800" i="1" spc="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thr</a:t>
            </a:r>
            <a:r>
              <a:rPr sz="1800" i="1" spc="-15" dirty="0">
                <a:solidFill>
                  <a:srgbClr val="C00000"/>
                </a:solidFill>
                <a:latin typeface="Segoe UI Light"/>
                <a:cs typeface="Segoe UI Light"/>
              </a:rPr>
              <a:t>ow</a:t>
            </a:r>
            <a:r>
              <a:rPr sz="1800" i="1" spc="-20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20" dirty="0">
                <a:latin typeface="Segoe UI Light"/>
                <a:cs typeface="Segoe UI Light"/>
              </a:rPr>
              <a:t>a</a:t>
            </a:r>
            <a:r>
              <a:rPr sz="1800" i="1" spc="0" dirty="0">
                <a:latin typeface="Segoe UI Light"/>
                <a:cs typeface="Segoe UI Light"/>
              </a:rPr>
              <a:t>n</a:t>
            </a:r>
            <a:r>
              <a:rPr sz="1800" i="1" spc="5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exce</a:t>
            </a:r>
            <a:r>
              <a:rPr sz="1800" i="1" spc="-20" dirty="0">
                <a:latin typeface="Segoe UI Light"/>
                <a:cs typeface="Segoe UI Light"/>
              </a:rPr>
              <a:t>p</a:t>
            </a:r>
            <a:r>
              <a:rPr sz="1800" i="1" spc="-10" dirty="0">
                <a:latin typeface="Segoe UI Light"/>
                <a:cs typeface="Segoe UI Light"/>
              </a:rPr>
              <a:t>tion</a:t>
            </a:r>
            <a:r>
              <a:rPr lang="en-US" sz="1800" i="1" spc="-10" dirty="0">
                <a:latin typeface="Segoe UI Light"/>
                <a:cs typeface="Segoe UI Light"/>
              </a:rPr>
              <a:t> </a:t>
            </a:r>
            <a:r>
              <a:rPr lang="en-US" sz="1800" i="1" spc="-10" dirty="0">
                <a:latin typeface="Segoe UI Light"/>
                <a:cs typeface="Segoe UI Light"/>
                <a:sym typeface="Wingdings" panose="05000000000000000000" pitchFamily="2" charset="2"/>
              </a:rPr>
              <a:t>  throw new </a:t>
            </a:r>
            <a:r>
              <a:rPr lang="en-US" sz="1800" i="1" spc="-10" dirty="0" err="1">
                <a:latin typeface="Segoe UI Light"/>
                <a:cs typeface="Segoe UI Light"/>
                <a:sym typeface="Wingdings" panose="05000000000000000000" pitchFamily="2" charset="2"/>
              </a:rPr>
              <a:t>some</a:t>
            </a:r>
            <a:r>
              <a:rPr lang="en-US" i="1" spc="-10" dirty="0" err="1">
                <a:latin typeface="Segoe UI Light"/>
                <a:cs typeface="Segoe UI Light"/>
                <a:sym typeface="Wingdings" panose="05000000000000000000" pitchFamily="2" charset="2"/>
              </a:rPr>
              <a:t>Exception</a:t>
            </a:r>
            <a:r>
              <a:rPr lang="en-US" i="1" spc="-10" dirty="0">
                <a:latin typeface="Segoe UI Light"/>
                <a:cs typeface="Segoe UI Light"/>
                <a:sym typeface="Wingdings" panose="05000000000000000000" pitchFamily="2" charset="2"/>
              </a:rPr>
              <a:t>();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6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Nirmala UI Semilight"/>
                <a:cs typeface="Nirmala UI Semilight"/>
              </a:rPr>
              <a:t>}</a:t>
            </a:r>
            <a:r>
              <a:rPr sz="1800" spc="-20" dirty="0">
                <a:latin typeface="Nirmala UI Semilight"/>
                <a:cs typeface="Nirmala UI Semilight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Nirmala UI Semilight"/>
                <a:cs typeface="Nirmala UI Semilight"/>
              </a:rPr>
              <a:t>a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t</a:t>
            </a:r>
            <a:r>
              <a:rPr sz="1800" spc="15" dirty="0">
                <a:solidFill>
                  <a:srgbClr val="006FC0"/>
                </a:solidFill>
                <a:latin typeface="Nirmala UI Semilight"/>
                <a:cs typeface="Nirmala UI Semilight"/>
              </a:rPr>
              <a:t>ch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 </a:t>
            </a:r>
            <a:r>
              <a:rPr sz="1800" spc="10" dirty="0">
                <a:latin typeface="Nirmala UI Semilight"/>
                <a:cs typeface="Nirmala UI Semilight"/>
              </a:rPr>
              <a:t>(</a:t>
            </a:r>
            <a:r>
              <a:rPr sz="1800" spc="15" dirty="0">
                <a:solidFill>
                  <a:srgbClr val="622422"/>
                </a:solidFill>
                <a:latin typeface="Nirmala UI Semilight"/>
                <a:cs typeface="Nirmala UI Semilight"/>
              </a:rPr>
              <a:t>E</a:t>
            </a:r>
            <a:r>
              <a:rPr sz="1800" spc="5" dirty="0">
                <a:solidFill>
                  <a:srgbClr val="622422"/>
                </a:solidFill>
                <a:latin typeface="Nirmala UI Semilight"/>
                <a:cs typeface="Nirmala UI Semilight"/>
              </a:rPr>
              <a:t>xc</a:t>
            </a:r>
            <a:r>
              <a:rPr sz="1800" spc="-5" dirty="0">
                <a:solidFill>
                  <a:srgbClr val="622422"/>
                </a:solidFill>
                <a:latin typeface="Nirmala UI Semilight"/>
                <a:cs typeface="Nirmala UI Semilight"/>
              </a:rPr>
              <a:t>e</a:t>
            </a:r>
            <a:r>
              <a:rPr sz="1800" spc="20" dirty="0">
                <a:solidFill>
                  <a:srgbClr val="622422"/>
                </a:solidFill>
                <a:latin typeface="Nirmala UI Semilight"/>
                <a:cs typeface="Nirmala UI Semilight"/>
              </a:rPr>
              <a:t>ption</a:t>
            </a:r>
            <a:r>
              <a:rPr sz="1800" spc="-5" dirty="0">
                <a:solidFill>
                  <a:srgbClr val="622422"/>
                </a:solidFill>
                <a:latin typeface="Nirmala UI Semilight"/>
                <a:cs typeface="Nirmala UI Semilight"/>
              </a:rPr>
              <a:t> </a:t>
            </a:r>
            <a:r>
              <a:rPr sz="1800" spc="-5" dirty="0">
                <a:latin typeface="Nirmala UI Semilight"/>
                <a:cs typeface="Nirmala UI Semilight"/>
              </a:rPr>
              <a:t>e</a:t>
            </a:r>
            <a:r>
              <a:rPr sz="1800" spc="10" dirty="0">
                <a:latin typeface="Nirmala UI Semilight"/>
                <a:cs typeface="Nirmala UI Semilight"/>
              </a:rPr>
              <a:t>){</a:t>
            </a:r>
            <a:endParaRPr sz="1800" dirty="0">
              <a:latin typeface="Nirmala UI Semilight"/>
              <a:cs typeface="Nirmala UI Semi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8"/>
              </a:spcBef>
            </a:pPr>
            <a:endParaRPr sz="140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</a:t>
            </a:r>
            <a:r>
              <a:rPr sz="1800" i="1" dirty="0">
                <a:solidFill>
                  <a:srgbClr val="C00000"/>
                </a:solidFill>
                <a:latin typeface="Segoe UI Light"/>
                <a:cs typeface="Segoe UI Light"/>
              </a:rPr>
              <a:t>c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atch</a:t>
            </a:r>
            <a:r>
              <a:rPr sz="1800" i="1" spc="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the exce</a:t>
            </a:r>
            <a:r>
              <a:rPr sz="1800" i="1" spc="-20" dirty="0">
                <a:solidFill>
                  <a:srgbClr val="C00000"/>
                </a:solidFill>
                <a:latin typeface="Segoe UI Light"/>
                <a:cs typeface="Segoe UI Light"/>
              </a:rPr>
              <a:t>p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tion</a:t>
            </a:r>
            <a:r>
              <a:rPr sz="1800" i="1" spc="1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5" dirty="0">
                <a:latin typeface="Segoe UI Light"/>
                <a:cs typeface="Segoe UI Light"/>
              </a:rPr>
              <a:t>if </a:t>
            </a:r>
            <a:r>
              <a:rPr sz="1800" i="1" spc="-15" dirty="0">
                <a:latin typeface="Segoe UI Light"/>
                <a:cs typeface="Segoe UI Light"/>
              </a:rPr>
              <a:t>i</a:t>
            </a:r>
            <a:r>
              <a:rPr sz="1800" i="1" spc="-10" dirty="0">
                <a:latin typeface="Segoe UI Light"/>
                <a:cs typeface="Segoe UI Light"/>
              </a:rPr>
              <a:t>t</a:t>
            </a:r>
            <a:r>
              <a:rPr sz="1800" i="1" spc="10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is</a:t>
            </a:r>
            <a:r>
              <a:rPr sz="1800" i="1" spc="-5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throw</a:t>
            </a:r>
            <a:r>
              <a:rPr sz="1800" i="1" spc="0" dirty="0">
                <a:latin typeface="Segoe UI Light"/>
                <a:cs typeface="Segoe UI Light"/>
              </a:rPr>
              <a:t>n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//do</a:t>
            </a:r>
            <a:r>
              <a:rPr sz="1800" i="1" spc="15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whatever</a:t>
            </a:r>
            <a:r>
              <a:rPr sz="1800" i="1" spc="-2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you </a:t>
            </a:r>
            <a:r>
              <a:rPr sz="1800" i="1" spc="-10" dirty="0">
                <a:latin typeface="Segoe UI Light"/>
                <a:cs typeface="Segoe UI Light"/>
              </a:rPr>
              <a:t>want with</a:t>
            </a:r>
            <a:r>
              <a:rPr sz="1800" i="1" spc="-1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it.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8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Nirmala UI Semilight"/>
                <a:cs typeface="Nirmala UI Semilight"/>
              </a:rPr>
              <a:t>}</a:t>
            </a:r>
            <a:endParaRPr sz="1800" dirty="0">
              <a:latin typeface="Nirmala UI Semilight"/>
              <a:cs typeface="Nirmala UI Semi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z="1100" spc="135" dirty="0" smtClean="0">
                <a:solidFill>
                  <a:srgbClr val="898989"/>
                </a:solidFill>
                <a:latin typeface="Times New Roman"/>
                <a:cs typeface="Times New Roman"/>
              </a:rPr>
              <a:t>5</a:t>
            </a:fld>
            <a:endParaRPr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556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903" rIns="0" bIns="0" rtlCol="0">
            <a:noAutofit/>
          </a:bodyPr>
          <a:lstStyle/>
          <a:p>
            <a:pPr marL="2452370">
              <a:lnSpc>
                <a:spcPct val="100000"/>
              </a:lnSpc>
            </a:pPr>
            <a:r>
              <a:rPr sz="2800" spc="25" dirty="0">
                <a:latin typeface="Bahnschrift Light SemiCondensed"/>
                <a:cs typeface="Bahnschrift Light SemiCondensed"/>
              </a:rPr>
              <a:t>C</a:t>
            </a:r>
            <a:r>
              <a:rPr sz="2800" spc="0" dirty="0">
                <a:latin typeface="Bahnschrift Light SemiCondensed"/>
                <a:cs typeface="Bahnschrift Light SemiCondensed"/>
              </a:rPr>
              <a:t>a</a:t>
            </a:r>
            <a:r>
              <a:rPr sz="2800" spc="65" dirty="0">
                <a:latin typeface="Bahnschrift Light SemiCondensed"/>
                <a:cs typeface="Bahnschrift Light SemiCondensed"/>
              </a:rPr>
              <a:t>t</a:t>
            </a:r>
            <a:r>
              <a:rPr sz="2800" spc="30" dirty="0">
                <a:latin typeface="Bahnschrift Light SemiCondensed"/>
                <a:cs typeface="Bahnschrift Light SemiCondensed"/>
              </a:rPr>
              <a:t>chin</a:t>
            </a:r>
            <a:r>
              <a:rPr sz="2800" spc="-15" dirty="0">
                <a:latin typeface="Bahnschrift Light SemiCondensed"/>
                <a:cs typeface="Bahnschrift Light SemiCondensed"/>
              </a:rPr>
              <a:t>g</a:t>
            </a:r>
            <a:r>
              <a:rPr sz="2800" spc="200" dirty="0">
                <a:latin typeface="Bahnschrift Light SemiCondensed"/>
                <a:cs typeface="Bahnschrift Light SemiCondensed"/>
              </a:rPr>
              <a:t> </a:t>
            </a:r>
            <a:r>
              <a:rPr sz="2800" spc="50" dirty="0">
                <a:latin typeface="Bahnschrift Light SemiCondensed"/>
                <a:cs typeface="Bahnschrift Light SemiCondensed"/>
              </a:rPr>
              <a:t>an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-15" dirty="0">
                <a:latin typeface="Bahnschrift Light SemiCondensed"/>
                <a:cs typeface="Bahnschrift Light SemiCondensed"/>
              </a:rPr>
              <a:t>E</a:t>
            </a:r>
            <a:r>
              <a:rPr sz="2800" spc="-125" dirty="0">
                <a:latin typeface="Bahnschrift Light SemiCondensed"/>
                <a:cs typeface="Bahnschrift Light SemiCondensed"/>
              </a:rPr>
              <a:t>x</a:t>
            </a:r>
            <a:r>
              <a:rPr sz="2800" spc="50" dirty="0">
                <a:latin typeface="Bahnschrift Light SemiCondensed"/>
                <a:cs typeface="Bahnschrift Light SemiCondensed"/>
              </a:rPr>
              <a:t>ce</a:t>
            </a:r>
            <a:r>
              <a:rPr sz="2800" spc="35" dirty="0">
                <a:latin typeface="Bahnschrift Light SemiCondensed"/>
                <a:cs typeface="Bahnschrift Light SemiCondensed"/>
              </a:rPr>
              <a:t>p</a:t>
            </a:r>
            <a:r>
              <a:rPr sz="2800" spc="90" dirty="0">
                <a:latin typeface="Bahnschrift Light SemiCondensed"/>
                <a:cs typeface="Bahnschrift Light SemiCondensed"/>
              </a:rPr>
              <a:t>tion</a:t>
            </a:r>
            <a:endParaRPr sz="28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3647" y="1319783"/>
            <a:ext cx="7966709" cy="4780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7719" y="1482216"/>
            <a:ext cx="3439795" cy="1015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Sy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m.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t.</a:t>
            </a:r>
            <a:r>
              <a:rPr sz="1800" spc="0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0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mp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56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504D"/>
                </a:solidFill>
                <a:latin typeface="Courier New"/>
                <a:cs typeface="Courier New"/>
              </a:rPr>
              <a:t>tr</a:t>
            </a:r>
            <a:r>
              <a:rPr sz="1800" spc="0" dirty="0">
                <a:solidFill>
                  <a:srgbClr val="C0504D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A4002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4970" y="2909061"/>
            <a:ext cx="3439795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age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nn</a:t>
            </a:r>
            <a:r>
              <a:rPr sz="1800" spc="0" dirty="0">
                <a:latin typeface="Courier New"/>
                <a:cs typeface="Courier New"/>
              </a:rPr>
              <a:t>er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xt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A4002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)</a:t>
            </a:r>
            <a:r>
              <a:rPr sz="1800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19" y="3622294"/>
            <a:ext cx="4803775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40020"/>
                </a:solidFill>
                <a:latin typeface="Courier New"/>
                <a:cs typeface="Courier New"/>
              </a:rPr>
              <a:t>}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spc="0" dirty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C0504D"/>
                </a:solidFill>
                <a:latin typeface="Courier New"/>
                <a:cs typeface="Courier New"/>
              </a:rPr>
              <a:t>ch</a:t>
            </a:r>
            <a:r>
              <a:rPr sz="1800" spc="-2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In</a:t>
            </a:r>
            <a:r>
              <a:rPr sz="1800" spc="0" dirty="0">
                <a:latin typeface="Courier New"/>
                <a:cs typeface="Courier New"/>
              </a:rPr>
              <a:t>pu</a:t>
            </a:r>
            <a:r>
              <a:rPr sz="1800" spc="-20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sm</a:t>
            </a:r>
            <a:r>
              <a:rPr sz="1800" spc="-20" dirty="0">
                <a:latin typeface="Courier New"/>
                <a:cs typeface="Courier New"/>
              </a:rPr>
              <a:t>a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ch</a:t>
            </a:r>
            <a:r>
              <a:rPr sz="1800" spc="0" dirty="0">
                <a:latin typeface="Courier New"/>
                <a:cs typeface="Courier New"/>
              </a:rPr>
              <a:t>Ex</a:t>
            </a:r>
            <a:r>
              <a:rPr sz="1800" spc="-20" dirty="0">
                <a:latin typeface="Courier New"/>
                <a:cs typeface="Courier New"/>
              </a:rPr>
              <a:t>c</a:t>
            </a:r>
            <a:r>
              <a:rPr sz="1800" spc="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0" dirty="0">
                <a:latin typeface="Courier New"/>
                <a:cs typeface="Courier New"/>
              </a:rPr>
              <a:t>ti</a:t>
            </a:r>
            <a:r>
              <a:rPr sz="1800" spc="-20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e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4970" y="4335779"/>
            <a:ext cx="4944745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Sy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m.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t.</a:t>
            </a:r>
            <a:r>
              <a:rPr sz="1800" spc="0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l</a:t>
            </a:r>
            <a:r>
              <a:rPr sz="1800" spc="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r>
              <a:rPr sz="1800" spc="-10" dirty="0">
                <a:solidFill>
                  <a:srgbClr val="66CCFF"/>
                </a:solidFill>
                <a:latin typeface="Courier New"/>
                <a:cs typeface="Courier New"/>
              </a:rPr>
              <a:t>In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valid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Ent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66CCFF"/>
                </a:solidFill>
                <a:latin typeface="Courier New"/>
                <a:cs typeface="Courier New"/>
              </a:rPr>
              <a:t>y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7719" y="4692395"/>
            <a:ext cx="6945630" cy="659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02560">
              <a:lnSpc>
                <a:spcPct val="100000"/>
              </a:lnSpc>
              <a:tabLst>
                <a:tab pos="3110865" algn="l"/>
              </a:tabLst>
            </a:pPr>
            <a:r>
              <a:rPr sz="1800" dirty="0">
                <a:latin typeface="Courier New"/>
                <a:cs typeface="Courier New"/>
              </a:rPr>
              <a:t>+	</a:t>
            </a:r>
            <a:r>
              <a:rPr sz="1800" dirty="0">
                <a:solidFill>
                  <a:srgbClr val="66CCFF"/>
                </a:solidFill>
                <a:latin typeface="Courier New"/>
                <a:cs typeface="Courier New"/>
              </a:rPr>
              <a:t>"P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l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as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 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e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er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ig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its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o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nl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y</a:t>
            </a:r>
            <a:r>
              <a:rPr sz="1800" spc="-5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4002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209" y="2318766"/>
            <a:ext cx="534924" cy="1388364"/>
          </a:xfrm>
          <a:custGeom>
            <a:avLst/>
            <a:gdLst/>
            <a:ahLst/>
            <a:cxnLst/>
            <a:rect l="l" t="t" r="r" b="b"/>
            <a:pathLst>
              <a:path w="534924" h="1388364">
                <a:moveTo>
                  <a:pt x="534924" y="1388364"/>
                </a:moveTo>
                <a:lnTo>
                  <a:pt x="491052" y="1387532"/>
                </a:lnTo>
                <a:lnTo>
                  <a:pt x="448157" y="1385081"/>
                </a:lnTo>
                <a:lnTo>
                  <a:pt x="406376" y="1381076"/>
                </a:lnTo>
                <a:lnTo>
                  <a:pt x="365847" y="1375579"/>
                </a:lnTo>
                <a:lnTo>
                  <a:pt x="326708" y="1368657"/>
                </a:lnTo>
                <a:lnTo>
                  <a:pt x="289096" y="1360373"/>
                </a:lnTo>
                <a:lnTo>
                  <a:pt x="219006" y="1339978"/>
                </a:lnTo>
                <a:lnTo>
                  <a:pt x="156676" y="1314910"/>
                </a:lnTo>
                <a:lnTo>
                  <a:pt x="103210" y="1285686"/>
                </a:lnTo>
                <a:lnTo>
                  <a:pt x="59707" y="1252820"/>
                </a:lnTo>
                <a:lnTo>
                  <a:pt x="27271" y="1216830"/>
                </a:lnTo>
                <a:lnTo>
                  <a:pt x="7001" y="1178231"/>
                </a:lnTo>
                <a:lnTo>
                  <a:pt x="0" y="1137539"/>
                </a:lnTo>
                <a:lnTo>
                  <a:pt x="0" y="250825"/>
                </a:lnTo>
                <a:lnTo>
                  <a:pt x="7001" y="210132"/>
                </a:lnTo>
                <a:lnTo>
                  <a:pt x="27271" y="171533"/>
                </a:lnTo>
                <a:lnTo>
                  <a:pt x="59707" y="135543"/>
                </a:lnTo>
                <a:lnTo>
                  <a:pt x="103210" y="102677"/>
                </a:lnTo>
                <a:lnTo>
                  <a:pt x="156676" y="73453"/>
                </a:lnTo>
                <a:lnTo>
                  <a:pt x="219006" y="48385"/>
                </a:lnTo>
                <a:lnTo>
                  <a:pt x="289096" y="27990"/>
                </a:lnTo>
                <a:lnTo>
                  <a:pt x="326708" y="19706"/>
                </a:lnTo>
                <a:lnTo>
                  <a:pt x="365847" y="12784"/>
                </a:lnTo>
                <a:lnTo>
                  <a:pt x="406376" y="7287"/>
                </a:lnTo>
                <a:lnTo>
                  <a:pt x="448157" y="3282"/>
                </a:lnTo>
                <a:lnTo>
                  <a:pt x="491052" y="831"/>
                </a:lnTo>
                <a:lnTo>
                  <a:pt x="534924" y="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79" y="2843783"/>
            <a:ext cx="646176" cy="388620"/>
          </a:xfrm>
          <a:custGeom>
            <a:avLst/>
            <a:gdLst/>
            <a:ahLst/>
            <a:cxnLst/>
            <a:rect l="l" t="t" r="r" b="b"/>
            <a:pathLst>
              <a:path w="646176" h="388620">
                <a:moveTo>
                  <a:pt x="0" y="388620"/>
                </a:moveTo>
                <a:lnTo>
                  <a:pt x="646176" y="388620"/>
                </a:lnTo>
                <a:lnTo>
                  <a:pt x="646176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79" y="2843783"/>
            <a:ext cx="646176" cy="388620"/>
          </a:xfrm>
          <a:custGeom>
            <a:avLst/>
            <a:gdLst/>
            <a:ahLst/>
            <a:cxnLst/>
            <a:rect l="l" t="t" r="r" b="b"/>
            <a:pathLst>
              <a:path w="646176" h="388620">
                <a:moveTo>
                  <a:pt x="0" y="388620"/>
                </a:moveTo>
                <a:lnTo>
                  <a:pt x="646176" y="388620"/>
                </a:lnTo>
                <a:lnTo>
                  <a:pt x="646176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3364" y="2810509"/>
            <a:ext cx="36639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CC33"/>
                </a:solidFill>
                <a:latin typeface="Arial"/>
                <a:cs typeface="Arial"/>
              </a:rPr>
              <a:t>try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1113" y="3830573"/>
            <a:ext cx="534924" cy="1461516"/>
          </a:xfrm>
          <a:custGeom>
            <a:avLst/>
            <a:gdLst/>
            <a:ahLst/>
            <a:cxnLst/>
            <a:rect l="l" t="t" r="r" b="b"/>
            <a:pathLst>
              <a:path w="534924" h="1461515">
                <a:moveTo>
                  <a:pt x="534924" y="1461516"/>
                </a:moveTo>
                <a:lnTo>
                  <a:pt x="491052" y="1460545"/>
                </a:lnTo>
                <a:lnTo>
                  <a:pt x="448157" y="1457684"/>
                </a:lnTo>
                <a:lnTo>
                  <a:pt x="406376" y="1453008"/>
                </a:lnTo>
                <a:lnTo>
                  <a:pt x="365847" y="1446592"/>
                </a:lnTo>
                <a:lnTo>
                  <a:pt x="326708" y="1438513"/>
                </a:lnTo>
                <a:lnTo>
                  <a:pt x="289096" y="1428844"/>
                </a:lnTo>
                <a:lnTo>
                  <a:pt x="219006" y="1405042"/>
                </a:lnTo>
                <a:lnTo>
                  <a:pt x="156676" y="1375791"/>
                </a:lnTo>
                <a:lnTo>
                  <a:pt x="103210" y="1341693"/>
                </a:lnTo>
                <a:lnTo>
                  <a:pt x="59707" y="1303352"/>
                </a:lnTo>
                <a:lnTo>
                  <a:pt x="27271" y="1261372"/>
                </a:lnTo>
                <a:lnTo>
                  <a:pt x="7001" y="1216356"/>
                </a:lnTo>
                <a:lnTo>
                  <a:pt x="0" y="1168908"/>
                </a:lnTo>
                <a:lnTo>
                  <a:pt x="0" y="292607"/>
                </a:lnTo>
                <a:lnTo>
                  <a:pt x="7001" y="245159"/>
                </a:lnTo>
                <a:lnTo>
                  <a:pt x="27271" y="200143"/>
                </a:lnTo>
                <a:lnTo>
                  <a:pt x="59707" y="158163"/>
                </a:lnTo>
                <a:lnTo>
                  <a:pt x="103210" y="119822"/>
                </a:lnTo>
                <a:lnTo>
                  <a:pt x="156676" y="85725"/>
                </a:lnTo>
                <a:lnTo>
                  <a:pt x="219006" y="56473"/>
                </a:lnTo>
                <a:lnTo>
                  <a:pt x="289096" y="32671"/>
                </a:lnTo>
                <a:lnTo>
                  <a:pt x="326708" y="23002"/>
                </a:lnTo>
                <a:lnTo>
                  <a:pt x="365847" y="14923"/>
                </a:lnTo>
                <a:lnTo>
                  <a:pt x="406376" y="8507"/>
                </a:lnTo>
                <a:lnTo>
                  <a:pt x="448157" y="3831"/>
                </a:lnTo>
                <a:lnTo>
                  <a:pt x="491052" y="970"/>
                </a:lnTo>
                <a:lnTo>
                  <a:pt x="534924" y="0"/>
                </a:lnTo>
              </a:path>
            </a:pathLst>
          </a:custGeom>
          <a:ln w="38100">
            <a:solidFill>
              <a:srgbClr val="A400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728" y="4303776"/>
            <a:ext cx="751332" cy="350519"/>
          </a:xfrm>
          <a:custGeom>
            <a:avLst/>
            <a:gdLst/>
            <a:ahLst/>
            <a:cxnLst/>
            <a:rect l="l" t="t" r="r" b="b"/>
            <a:pathLst>
              <a:path w="751332" h="350520">
                <a:moveTo>
                  <a:pt x="0" y="350519"/>
                </a:moveTo>
                <a:lnTo>
                  <a:pt x="751332" y="350519"/>
                </a:lnTo>
                <a:lnTo>
                  <a:pt x="751332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28" y="4303776"/>
            <a:ext cx="751332" cy="350519"/>
          </a:xfrm>
          <a:custGeom>
            <a:avLst/>
            <a:gdLst/>
            <a:ahLst/>
            <a:cxnLst/>
            <a:rect l="l" t="t" r="r" b="b"/>
            <a:pathLst>
              <a:path w="751332" h="350520">
                <a:moveTo>
                  <a:pt x="0" y="350519"/>
                </a:moveTo>
                <a:lnTo>
                  <a:pt x="751332" y="350519"/>
                </a:lnTo>
                <a:lnTo>
                  <a:pt x="751332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439" y="4277867"/>
            <a:ext cx="75438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A40020"/>
                </a:solidFill>
                <a:latin typeface="Arial"/>
                <a:cs typeface="Arial"/>
              </a:rPr>
              <a:t>catch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z="1100" spc="135" dirty="0" smtClean="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fld>
            <a:endParaRPr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72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" y="1333500"/>
            <a:ext cx="3900678" cy="4836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736" y="1263396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736" y="1263396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352" y="2674620"/>
            <a:ext cx="1284732" cy="905255"/>
          </a:xfrm>
          <a:custGeom>
            <a:avLst/>
            <a:gdLst/>
            <a:ahLst/>
            <a:cxnLst/>
            <a:rect l="l" t="t" r="r" b="b"/>
            <a:pathLst>
              <a:path w="1284732" h="905255">
                <a:moveTo>
                  <a:pt x="0" y="905255"/>
                </a:moveTo>
                <a:lnTo>
                  <a:pt x="1284732" y="905255"/>
                </a:lnTo>
                <a:lnTo>
                  <a:pt x="1284732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352" y="2674620"/>
            <a:ext cx="1284732" cy="905255"/>
          </a:xfrm>
          <a:custGeom>
            <a:avLst/>
            <a:gdLst/>
            <a:ahLst/>
            <a:cxnLst/>
            <a:rect l="l" t="t" r="r" b="b"/>
            <a:pathLst>
              <a:path w="1284732" h="905255">
                <a:moveTo>
                  <a:pt x="0" y="905255"/>
                </a:moveTo>
                <a:lnTo>
                  <a:pt x="1284732" y="905255"/>
                </a:lnTo>
                <a:lnTo>
                  <a:pt x="1284732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25673" y="2749169"/>
            <a:ext cx="1577340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aining 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 try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skipped.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8755" y="309676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5955" y="2811779"/>
            <a:ext cx="0" cy="569976"/>
          </a:xfrm>
          <a:custGeom>
            <a:avLst/>
            <a:gdLst/>
            <a:ahLst/>
            <a:cxnLst/>
            <a:rect l="l" t="t" r="r" b="b"/>
            <a:pathLst>
              <a:path h="569976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4740" y="1353058"/>
            <a:ext cx="63563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try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292" y="1743202"/>
            <a:ext cx="1246505" cy="8521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-2&gt;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-3&gt;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292" y="2630551"/>
            <a:ext cx="1246505" cy="87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-4&gt;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-n&gt;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740" y="3850004"/>
            <a:ext cx="283464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 </a:t>
            </a: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catch</a:t>
            </a:r>
            <a:r>
              <a:rPr sz="1600" b="1" spc="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Ex</a:t>
            </a:r>
            <a:r>
              <a:rPr sz="1600" spc="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eption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e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) 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0292" y="4154804"/>
            <a:ext cx="1246505" cy="87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&lt;c-stm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&lt;c-stm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740" y="5069585"/>
            <a:ext cx="136842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&lt;next </a:t>
            </a:r>
            <a:r>
              <a:rPr sz="1600" spc="0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tm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5793" y="264921"/>
            <a:ext cx="321945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30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try</a:t>
            </a:r>
            <a:r>
              <a:rPr sz="2800" spc="-325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-</a:t>
            </a:r>
            <a:r>
              <a:rPr sz="2800" spc="-70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c</a:t>
            </a:r>
            <a:r>
              <a:rPr sz="2800" spc="-10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a</a:t>
            </a:r>
            <a:r>
              <a:rPr sz="2800" spc="65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t</a:t>
            </a:r>
            <a:r>
              <a:rPr sz="2800" spc="25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ch</a:t>
            </a:r>
            <a:r>
              <a:rPr sz="2800" spc="210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800" spc="95" dirty="0">
                <a:latin typeface="Bahnschrift Light SemiCondensed"/>
                <a:cs typeface="Bahnschrift Light SemiCondensed"/>
              </a:rPr>
              <a:t>Co</a:t>
            </a:r>
            <a:r>
              <a:rPr sz="2800" spc="60" dirty="0">
                <a:latin typeface="Bahnschrift Light SemiCondensed"/>
                <a:cs typeface="Bahnschrift Light SemiCondensed"/>
              </a:rPr>
              <a:t>n</a:t>
            </a:r>
            <a:r>
              <a:rPr sz="2800" spc="15" dirty="0">
                <a:latin typeface="Bahnschrift Light SemiCondensed"/>
                <a:cs typeface="Bahnschrift Light SemiCondensed"/>
              </a:rPr>
              <a:t>t</a:t>
            </a:r>
            <a:r>
              <a:rPr sz="2800" spc="-35" dirty="0">
                <a:latin typeface="Bahnschrift Light SemiCondensed"/>
                <a:cs typeface="Bahnschrift Light SemiCondensed"/>
              </a:rPr>
              <a:t>r</a:t>
            </a:r>
            <a:r>
              <a:rPr sz="2800" spc="40" dirty="0">
                <a:latin typeface="Bahnschrift Light SemiCondensed"/>
                <a:cs typeface="Bahnschrift Light SemiCondensed"/>
              </a:rPr>
              <a:t>ol</a:t>
            </a:r>
            <a:r>
              <a:rPr sz="2800" spc="204" dirty="0">
                <a:latin typeface="Bahnschrift Light SemiCondensed"/>
                <a:cs typeface="Bahnschrift Light SemiCondensed"/>
              </a:rPr>
              <a:t> </a:t>
            </a:r>
            <a:r>
              <a:rPr sz="2800" spc="20" dirty="0">
                <a:latin typeface="Bahnschrift Light SemiCondensed"/>
                <a:cs typeface="Bahnschrift Light SemiCondensed"/>
              </a:rPr>
              <a:t>Fl</a:t>
            </a:r>
            <a:r>
              <a:rPr sz="2800" spc="0" dirty="0">
                <a:latin typeface="Bahnschrift Light SemiCondensed"/>
                <a:cs typeface="Bahnschrift Light SemiCondensed"/>
              </a:rPr>
              <a:t>o</a:t>
            </a:r>
            <a:r>
              <a:rPr sz="2800" spc="110" dirty="0">
                <a:latin typeface="Bahnschrift Light SemiCondensed"/>
                <a:cs typeface="Bahnschrift Light SemiCondensed"/>
              </a:rPr>
              <a:t>w</a:t>
            </a:r>
            <a:endParaRPr sz="2800">
              <a:latin typeface="Bahnschrift Light SemiCondensed"/>
              <a:cs typeface="Bahnschrift Light SemiCondense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4725" y="1337310"/>
            <a:ext cx="382545" cy="546635"/>
          </a:xfrm>
          <a:custGeom>
            <a:avLst/>
            <a:gdLst/>
            <a:ahLst/>
            <a:cxnLst/>
            <a:rect l="l" t="t" r="r" b="b"/>
            <a:pathLst>
              <a:path w="382545" h="546635">
                <a:moveTo>
                  <a:pt x="17605" y="0"/>
                </a:moveTo>
                <a:lnTo>
                  <a:pt x="5886" y="53018"/>
                </a:lnTo>
                <a:lnTo>
                  <a:pt x="1380" y="91406"/>
                </a:lnTo>
                <a:lnTo>
                  <a:pt x="0" y="131102"/>
                </a:lnTo>
                <a:lnTo>
                  <a:pt x="609" y="151140"/>
                </a:lnTo>
                <a:lnTo>
                  <a:pt x="4684" y="190992"/>
                </a:lnTo>
                <a:lnTo>
                  <a:pt x="12909" y="229743"/>
                </a:lnTo>
                <a:lnTo>
                  <a:pt x="25695" y="266428"/>
                </a:lnTo>
                <a:lnTo>
                  <a:pt x="54322" y="315477"/>
                </a:lnTo>
                <a:lnTo>
                  <a:pt x="95519" y="354456"/>
                </a:lnTo>
                <a:lnTo>
                  <a:pt x="102702" y="364161"/>
                </a:lnTo>
                <a:lnTo>
                  <a:pt x="138570" y="400385"/>
                </a:lnTo>
                <a:lnTo>
                  <a:pt x="170869" y="423878"/>
                </a:lnTo>
                <a:lnTo>
                  <a:pt x="205552" y="443203"/>
                </a:lnTo>
                <a:lnTo>
                  <a:pt x="240600" y="457443"/>
                </a:lnTo>
                <a:lnTo>
                  <a:pt x="249625" y="463174"/>
                </a:lnTo>
                <a:lnTo>
                  <a:pt x="259651" y="469246"/>
                </a:lnTo>
                <a:lnTo>
                  <a:pt x="270493" y="475619"/>
                </a:lnTo>
                <a:lnTo>
                  <a:pt x="281961" y="482249"/>
                </a:lnTo>
                <a:lnTo>
                  <a:pt x="293871" y="489095"/>
                </a:lnTo>
                <a:lnTo>
                  <a:pt x="306033" y="496116"/>
                </a:lnTo>
                <a:lnTo>
                  <a:pt x="342169" y="517807"/>
                </a:lnTo>
                <a:lnTo>
                  <a:pt x="373849" y="539563"/>
                </a:lnTo>
                <a:lnTo>
                  <a:pt x="382545" y="546635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8624" y="1881123"/>
            <a:ext cx="114287" cy="631189"/>
          </a:xfrm>
          <a:custGeom>
            <a:avLst/>
            <a:gdLst/>
            <a:ahLst/>
            <a:cxnLst/>
            <a:rect l="l" t="t" r="r" b="b"/>
            <a:pathLst>
              <a:path w="114287" h="631189">
                <a:moveTo>
                  <a:pt x="0" y="516254"/>
                </a:moveTo>
                <a:lnTo>
                  <a:pt x="55765" y="631189"/>
                </a:lnTo>
                <a:lnTo>
                  <a:pt x="104675" y="536193"/>
                </a:lnTo>
                <a:lnTo>
                  <a:pt x="75958" y="536193"/>
                </a:lnTo>
                <a:lnTo>
                  <a:pt x="37871" y="535686"/>
                </a:lnTo>
                <a:lnTo>
                  <a:pt x="38100" y="516678"/>
                </a:lnTo>
                <a:lnTo>
                  <a:pt x="0" y="516254"/>
                </a:lnTo>
                <a:close/>
              </a:path>
              <a:path w="114287" h="631189">
                <a:moveTo>
                  <a:pt x="38100" y="516678"/>
                </a:moveTo>
                <a:lnTo>
                  <a:pt x="37871" y="535686"/>
                </a:lnTo>
                <a:lnTo>
                  <a:pt x="75958" y="536193"/>
                </a:lnTo>
                <a:lnTo>
                  <a:pt x="76189" y="517101"/>
                </a:lnTo>
                <a:lnTo>
                  <a:pt x="38100" y="516678"/>
                </a:lnTo>
                <a:close/>
              </a:path>
              <a:path w="114287" h="631189">
                <a:moveTo>
                  <a:pt x="76189" y="517101"/>
                </a:moveTo>
                <a:lnTo>
                  <a:pt x="75958" y="536193"/>
                </a:lnTo>
                <a:lnTo>
                  <a:pt x="104675" y="536193"/>
                </a:lnTo>
                <a:lnTo>
                  <a:pt x="114287" y="517525"/>
                </a:lnTo>
                <a:lnTo>
                  <a:pt x="76189" y="517101"/>
                </a:lnTo>
                <a:close/>
              </a:path>
              <a:path w="114287" h="631189">
                <a:moveTo>
                  <a:pt x="44335" y="0"/>
                </a:moveTo>
                <a:lnTo>
                  <a:pt x="38100" y="516678"/>
                </a:lnTo>
                <a:lnTo>
                  <a:pt x="76189" y="517101"/>
                </a:lnTo>
                <a:lnTo>
                  <a:pt x="82435" y="508"/>
                </a:lnTo>
                <a:lnTo>
                  <a:pt x="44335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5164" y="1903463"/>
            <a:ext cx="1959102" cy="508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7355" y="1889760"/>
            <a:ext cx="1843277" cy="587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7251" y="1845564"/>
            <a:ext cx="1949196" cy="498348"/>
          </a:xfrm>
          <a:custGeom>
            <a:avLst/>
            <a:gdLst/>
            <a:ahLst/>
            <a:cxnLst/>
            <a:rect l="l" t="t" r="r" b="b"/>
            <a:pathLst>
              <a:path w="1949196" h="498348">
                <a:moveTo>
                  <a:pt x="1866138" y="0"/>
                </a:moveTo>
                <a:lnTo>
                  <a:pt x="79375" y="80"/>
                </a:lnTo>
                <a:lnTo>
                  <a:pt x="39178" y="12536"/>
                </a:lnTo>
                <a:lnTo>
                  <a:pt x="10769" y="42146"/>
                </a:lnTo>
                <a:lnTo>
                  <a:pt x="0" y="83058"/>
                </a:lnTo>
                <a:lnTo>
                  <a:pt x="80" y="418972"/>
                </a:lnTo>
                <a:lnTo>
                  <a:pt x="12536" y="459169"/>
                </a:lnTo>
                <a:lnTo>
                  <a:pt x="42146" y="487578"/>
                </a:lnTo>
                <a:lnTo>
                  <a:pt x="83058" y="498348"/>
                </a:lnTo>
                <a:lnTo>
                  <a:pt x="1869820" y="498267"/>
                </a:lnTo>
                <a:lnTo>
                  <a:pt x="1910017" y="485811"/>
                </a:lnTo>
                <a:lnTo>
                  <a:pt x="1938426" y="456201"/>
                </a:lnTo>
                <a:lnTo>
                  <a:pt x="1949196" y="415289"/>
                </a:lnTo>
                <a:lnTo>
                  <a:pt x="1949115" y="79375"/>
                </a:lnTo>
                <a:lnTo>
                  <a:pt x="1936659" y="39178"/>
                </a:lnTo>
                <a:lnTo>
                  <a:pt x="1907049" y="10769"/>
                </a:lnTo>
                <a:lnTo>
                  <a:pt x="186613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7251" y="1845564"/>
            <a:ext cx="1949196" cy="498348"/>
          </a:xfrm>
          <a:custGeom>
            <a:avLst/>
            <a:gdLst/>
            <a:ahLst/>
            <a:cxnLst/>
            <a:rect l="l" t="t" r="r" b="b"/>
            <a:pathLst>
              <a:path w="1949196" h="498348">
                <a:moveTo>
                  <a:pt x="0" y="83058"/>
                </a:moveTo>
                <a:lnTo>
                  <a:pt x="10769" y="42146"/>
                </a:lnTo>
                <a:lnTo>
                  <a:pt x="39178" y="12536"/>
                </a:lnTo>
                <a:lnTo>
                  <a:pt x="79375" y="80"/>
                </a:lnTo>
                <a:lnTo>
                  <a:pt x="1866138" y="0"/>
                </a:lnTo>
                <a:lnTo>
                  <a:pt x="1880669" y="1268"/>
                </a:lnTo>
                <a:lnTo>
                  <a:pt x="1918464" y="18568"/>
                </a:lnTo>
                <a:lnTo>
                  <a:pt x="1943006" y="51556"/>
                </a:lnTo>
                <a:lnTo>
                  <a:pt x="1949196" y="415289"/>
                </a:lnTo>
                <a:lnTo>
                  <a:pt x="1947927" y="429821"/>
                </a:lnTo>
                <a:lnTo>
                  <a:pt x="1930627" y="467616"/>
                </a:lnTo>
                <a:lnTo>
                  <a:pt x="1897639" y="492158"/>
                </a:lnTo>
                <a:lnTo>
                  <a:pt x="83058" y="498348"/>
                </a:lnTo>
                <a:lnTo>
                  <a:pt x="68526" y="497079"/>
                </a:lnTo>
                <a:lnTo>
                  <a:pt x="30731" y="479779"/>
                </a:lnTo>
                <a:lnTo>
                  <a:pt x="6189" y="446791"/>
                </a:lnTo>
                <a:lnTo>
                  <a:pt x="0" y="83058"/>
                </a:lnTo>
                <a:close/>
              </a:path>
            </a:pathLst>
          </a:custGeom>
          <a:ln w="9144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00629" y="1876297"/>
            <a:ext cx="1653539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Assu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&lt;</a:t>
            </a:r>
            <a:r>
              <a:rPr sz="1400" spc="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-st</a:t>
            </a:r>
            <a:r>
              <a:rPr sz="1400" spc="-10" dirty="0">
                <a:solidFill>
                  <a:srgbClr val="990033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3&gt;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thro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ception.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325" y="2554985"/>
            <a:ext cx="466064" cy="1734302"/>
          </a:xfrm>
          <a:custGeom>
            <a:avLst/>
            <a:gdLst/>
            <a:ahLst/>
            <a:cxnLst/>
            <a:rect l="l" t="t" r="r" b="b"/>
            <a:pathLst>
              <a:path w="466064" h="1734302">
                <a:moveTo>
                  <a:pt x="466064" y="0"/>
                </a:moveTo>
                <a:lnTo>
                  <a:pt x="426792" y="4138"/>
                </a:lnTo>
                <a:lnTo>
                  <a:pt x="376893" y="11033"/>
                </a:lnTo>
                <a:lnTo>
                  <a:pt x="328229" y="21295"/>
                </a:lnTo>
                <a:lnTo>
                  <a:pt x="291505" y="32378"/>
                </a:lnTo>
                <a:lnTo>
                  <a:pt x="260441" y="60189"/>
                </a:lnTo>
                <a:lnTo>
                  <a:pt x="250749" y="69203"/>
                </a:lnTo>
                <a:lnTo>
                  <a:pt x="241281" y="78007"/>
                </a:lnTo>
                <a:lnTo>
                  <a:pt x="204348" y="110132"/>
                </a:lnTo>
                <a:lnTo>
                  <a:pt x="185541" y="123647"/>
                </a:lnTo>
                <a:lnTo>
                  <a:pt x="178198" y="134263"/>
                </a:lnTo>
                <a:lnTo>
                  <a:pt x="171529" y="144766"/>
                </a:lnTo>
                <a:lnTo>
                  <a:pt x="159475" y="155183"/>
                </a:lnTo>
                <a:lnTo>
                  <a:pt x="149129" y="161635"/>
                </a:lnTo>
                <a:lnTo>
                  <a:pt x="141173" y="168064"/>
                </a:lnTo>
                <a:lnTo>
                  <a:pt x="136641" y="179301"/>
                </a:lnTo>
                <a:lnTo>
                  <a:pt x="134828" y="190941"/>
                </a:lnTo>
                <a:lnTo>
                  <a:pt x="127106" y="204711"/>
                </a:lnTo>
                <a:lnTo>
                  <a:pt x="118023" y="218999"/>
                </a:lnTo>
                <a:lnTo>
                  <a:pt x="109075" y="232111"/>
                </a:lnTo>
                <a:lnTo>
                  <a:pt x="101759" y="242357"/>
                </a:lnTo>
                <a:lnTo>
                  <a:pt x="97570" y="248043"/>
                </a:lnTo>
                <a:lnTo>
                  <a:pt x="93278" y="260511"/>
                </a:lnTo>
                <a:lnTo>
                  <a:pt x="88035" y="272194"/>
                </a:lnTo>
                <a:lnTo>
                  <a:pt x="82236" y="283390"/>
                </a:lnTo>
                <a:lnTo>
                  <a:pt x="76275" y="294396"/>
                </a:lnTo>
                <a:lnTo>
                  <a:pt x="70548" y="305509"/>
                </a:lnTo>
                <a:lnTo>
                  <a:pt x="57751" y="345344"/>
                </a:lnTo>
                <a:lnTo>
                  <a:pt x="44712" y="402128"/>
                </a:lnTo>
                <a:lnTo>
                  <a:pt x="34438" y="459039"/>
                </a:lnTo>
                <a:lnTo>
                  <a:pt x="26479" y="515979"/>
                </a:lnTo>
                <a:lnTo>
                  <a:pt x="20382" y="572855"/>
                </a:lnTo>
                <a:lnTo>
                  <a:pt x="15697" y="629569"/>
                </a:lnTo>
                <a:lnTo>
                  <a:pt x="11974" y="686028"/>
                </a:lnTo>
                <a:lnTo>
                  <a:pt x="8761" y="742134"/>
                </a:lnTo>
                <a:lnTo>
                  <a:pt x="7204" y="770026"/>
                </a:lnTo>
                <a:lnTo>
                  <a:pt x="5606" y="797794"/>
                </a:lnTo>
                <a:lnTo>
                  <a:pt x="3911" y="825427"/>
                </a:lnTo>
                <a:lnTo>
                  <a:pt x="2060" y="852911"/>
                </a:lnTo>
                <a:lnTo>
                  <a:pt x="0" y="880237"/>
                </a:lnTo>
                <a:lnTo>
                  <a:pt x="864" y="908343"/>
                </a:lnTo>
                <a:lnTo>
                  <a:pt x="1619" y="939417"/>
                </a:lnTo>
                <a:lnTo>
                  <a:pt x="2422" y="973086"/>
                </a:lnTo>
                <a:lnTo>
                  <a:pt x="3432" y="1008979"/>
                </a:lnTo>
                <a:lnTo>
                  <a:pt x="6701" y="1085948"/>
                </a:lnTo>
                <a:lnTo>
                  <a:pt x="9277" y="1126280"/>
                </a:lnTo>
                <a:lnTo>
                  <a:pt x="12689" y="1167348"/>
                </a:lnTo>
                <a:lnTo>
                  <a:pt x="17097" y="1208780"/>
                </a:lnTo>
                <a:lnTo>
                  <a:pt x="22658" y="1250203"/>
                </a:lnTo>
                <a:lnTo>
                  <a:pt x="29529" y="1291247"/>
                </a:lnTo>
                <a:lnTo>
                  <a:pt x="37869" y="1331539"/>
                </a:lnTo>
                <a:lnTo>
                  <a:pt x="47836" y="1370706"/>
                </a:lnTo>
                <a:lnTo>
                  <a:pt x="59586" y="1408378"/>
                </a:lnTo>
                <a:lnTo>
                  <a:pt x="73278" y="1444182"/>
                </a:lnTo>
                <a:lnTo>
                  <a:pt x="107119" y="1508698"/>
                </a:lnTo>
                <a:lnTo>
                  <a:pt x="150622" y="1561280"/>
                </a:lnTo>
                <a:lnTo>
                  <a:pt x="176390" y="1582165"/>
                </a:lnTo>
                <a:lnTo>
                  <a:pt x="181808" y="1589724"/>
                </a:lnTo>
                <a:lnTo>
                  <a:pt x="215926" y="1622290"/>
                </a:lnTo>
                <a:lnTo>
                  <a:pt x="250387" y="1646951"/>
                </a:lnTo>
                <a:lnTo>
                  <a:pt x="287960" y="1669444"/>
                </a:lnTo>
                <a:lnTo>
                  <a:pt x="324599" y="1687636"/>
                </a:lnTo>
                <a:lnTo>
                  <a:pt x="346508" y="1696322"/>
                </a:lnTo>
                <a:lnTo>
                  <a:pt x="358468" y="1703959"/>
                </a:lnTo>
                <a:lnTo>
                  <a:pt x="387749" y="1718968"/>
                </a:lnTo>
                <a:lnTo>
                  <a:pt x="395334" y="1721381"/>
                </a:lnTo>
                <a:lnTo>
                  <a:pt x="412919" y="1727419"/>
                </a:lnTo>
                <a:lnTo>
                  <a:pt x="426314" y="1732203"/>
                </a:lnTo>
                <a:lnTo>
                  <a:pt x="432053" y="1734302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6790" y="4276852"/>
            <a:ext cx="114287" cy="683006"/>
          </a:xfrm>
          <a:custGeom>
            <a:avLst/>
            <a:gdLst/>
            <a:ahLst/>
            <a:cxnLst/>
            <a:rect l="l" t="t" r="r" b="b"/>
            <a:pathLst>
              <a:path w="114287" h="683005">
                <a:moveTo>
                  <a:pt x="0" y="568071"/>
                </a:moveTo>
                <a:lnTo>
                  <a:pt x="55867" y="683006"/>
                </a:lnTo>
                <a:lnTo>
                  <a:pt x="104692" y="588010"/>
                </a:lnTo>
                <a:lnTo>
                  <a:pt x="75984" y="588010"/>
                </a:lnTo>
                <a:lnTo>
                  <a:pt x="37884" y="587502"/>
                </a:lnTo>
                <a:lnTo>
                  <a:pt x="38096" y="568494"/>
                </a:lnTo>
                <a:lnTo>
                  <a:pt x="0" y="568071"/>
                </a:lnTo>
                <a:close/>
              </a:path>
              <a:path w="114287" h="683005">
                <a:moveTo>
                  <a:pt x="38096" y="568494"/>
                </a:moveTo>
                <a:lnTo>
                  <a:pt x="37884" y="587502"/>
                </a:lnTo>
                <a:lnTo>
                  <a:pt x="75984" y="588010"/>
                </a:lnTo>
                <a:lnTo>
                  <a:pt x="76197" y="568917"/>
                </a:lnTo>
                <a:lnTo>
                  <a:pt x="38096" y="568494"/>
                </a:lnTo>
                <a:close/>
              </a:path>
              <a:path w="114287" h="683005">
                <a:moveTo>
                  <a:pt x="76197" y="568917"/>
                </a:moveTo>
                <a:lnTo>
                  <a:pt x="75984" y="588010"/>
                </a:lnTo>
                <a:lnTo>
                  <a:pt x="104692" y="588010"/>
                </a:lnTo>
                <a:lnTo>
                  <a:pt x="114287" y="569341"/>
                </a:lnTo>
                <a:lnTo>
                  <a:pt x="76197" y="568917"/>
                </a:lnTo>
                <a:close/>
              </a:path>
              <a:path w="114287" h="683005">
                <a:moveTo>
                  <a:pt x="44437" y="0"/>
                </a:moveTo>
                <a:lnTo>
                  <a:pt x="38096" y="568494"/>
                </a:lnTo>
                <a:lnTo>
                  <a:pt x="76197" y="568917"/>
                </a:lnTo>
                <a:lnTo>
                  <a:pt x="82537" y="508"/>
                </a:lnTo>
                <a:lnTo>
                  <a:pt x="44437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518" y="4965953"/>
            <a:ext cx="285995" cy="571497"/>
          </a:xfrm>
          <a:custGeom>
            <a:avLst/>
            <a:gdLst/>
            <a:ahLst/>
            <a:cxnLst/>
            <a:rect l="l" t="t" r="r" b="b"/>
            <a:pathLst>
              <a:path w="285995" h="571497">
                <a:moveTo>
                  <a:pt x="285995" y="0"/>
                </a:moveTo>
                <a:lnTo>
                  <a:pt x="246775" y="2362"/>
                </a:lnTo>
                <a:lnTo>
                  <a:pt x="197233" y="7574"/>
                </a:lnTo>
                <a:lnTo>
                  <a:pt x="157930" y="21243"/>
                </a:lnTo>
                <a:lnTo>
                  <a:pt x="146395" y="26646"/>
                </a:lnTo>
                <a:lnTo>
                  <a:pt x="135625" y="31667"/>
                </a:lnTo>
                <a:lnTo>
                  <a:pt x="125233" y="36246"/>
                </a:lnTo>
                <a:lnTo>
                  <a:pt x="114831" y="40321"/>
                </a:lnTo>
                <a:lnTo>
                  <a:pt x="108881" y="43688"/>
                </a:lnTo>
                <a:lnTo>
                  <a:pt x="106887" y="46863"/>
                </a:lnTo>
                <a:lnTo>
                  <a:pt x="101909" y="49657"/>
                </a:lnTo>
                <a:lnTo>
                  <a:pt x="96930" y="52324"/>
                </a:lnTo>
                <a:lnTo>
                  <a:pt x="89971" y="52832"/>
                </a:lnTo>
                <a:lnTo>
                  <a:pt x="85996" y="55499"/>
                </a:lnTo>
                <a:lnTo>
                  <a:pt x="82008" y="58166"/>
                </a:lnTo>
                <a:lnTo>
                  <a:pt x="84002" y="61976"/>
                </a:lnTo>
                <a:lnTo>
                  <a:pt x="81017" y="64643"/>
                </a:lnTo>
                <a:lnTo>
                  <a:pt x="69112" y="74545"/>
                </a:lnTo>
                <a:lnTo>
                  <a:pt x="59484" y="81657"/>
                </a:lnTo>
                <a:lnTo>
                  <a:pt x="51645" y="91720"/>
                </a:lnTo>
                <a:lnTo>
                  <a:pt x="30203" y="126570"/>
                </a:lnTo>
                <a:lnTo>
                  <a:pt x="17631" y="164474"/>
                </a:lnTo>
                <a:lnTo>
                  <a:pt x="8378" y="214078"/>
                </a:lnTo>
                <a:lnTo>
                  <a:pt x="4219" y="250473"/>
                </a:lnTo>
                <a:lnTo>
                  <a:pt x="2928" y="262435"/>
                </a:lnTo>
                <a:lnTo>
                  <a:pt x="1548" y="274307"/>
                </a:lnTo>
                <a:lnTo>
                  <a:pt x="0" y="286086"/>
                </a:lnTo>
                <a:lnTo>
                  <a:pt x="447" y="295908"/>
                </a:lnTo>
                <a:lnTo>
                  <a:pt x="2616" y="343222"/>
                </a:lnTo>
                <a:lnTo>
                  <a:pt x="7344" y="383781"/>
                </a:lnTo>
                <a:lnTo>
                  <a:pt x="17627" y="425101"/>
                </a:lnTo>
                <a:lnTo>
                  <a:pt x="36072" y="463952"/>
                </a:lnTo>
                <a:lnTo>
                  <a:pt x="65286" y="497107"/>
                </a:lnTo>
                <a:lnTo>
                  <a:pt x="107878" y="521335"/>
                </a:lnTo>
                <a:lnTo>
                  <a:pt x="114658" y="525984"/>
                </a:lnTo>
                <a:lnTo>
                  <a:pt x="162383" y="545730"/>
                </a:lnTo>
                <a:lnTo>
                  <a:pt x="203842" y="557234"/>
                </a:lnTo>
                <a:lnTo>
                  <a:pt x="215699" y="559581"/>
                </a:lnTo>
                <a:lnTo>
                  <a:pt x="225857" y="563311"/>
                </a:lnTo>
                <a:lnTo>
                  <a:pt x="230598" y="565022"/>
                </a:lnTo>
                <a:lnTo>
                  <a:pt x="233873" y="565813"/>
                </a:lnTo>
                <a:lnTo>
                  <a:pt x="239632" y="566780"/>
                </a:lnTo>
                <a:lnTo>
                  <a:pt x="257546" y="570049"/>
                </a:lnTo>
                <a:lnTo>
                  <a:pt x="265091" y="571497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8538" y="5541898"/>
            <a:ext cx="114300" cy="442087"/>
          </a:xfrm>
          <a:custGeom>
            <a:avLst/>
            <a:gdLst/>
            <a:ahLst/>
            <a:cxnLst/>
            <a:rect l="l" t="t" r="r" b="b"/>
            <a:pathLst>
              <a:path w="114300" h="442087">
                <a:moveTo>
                  <a:pt x="38097" y="327846"/>
                </a:moveTo>
                <a:lnTo>
                  <a:pt x="0" y="327977"/>
                </a:lnTo>
                <a:lnTo>
                  <a:pt x="57543" y="442087"/>
                </a:lnTo>
                <a:lnTo>
                  <a:pt x="104725" y="346900"/>
                </a:lnTo>
                <a:lnTo>
                  <a:pt x="38163" y="346900"/>
                </a:lnTo>
                <a:lnTo>
                  <a:pt x="38097" y="327846"/>
                </a:lnTo>
                <a:close/>
              </a:path>
              <a:path w="114300" h="442087">
                <a:moveTo>
                  <a:pt x="76197" y="327715"/>
                </a:moveTo>
                <a:lnTo>
                  <a:pt x="38097" y="327846"/>
                </a:lnTo>
                <a:lnTo>
                  <a:pt x="38163" y="346900"/>
                </a:lnTo>
                <a:lnTo>
                  <a:pt x="76263" y="346773"/>
                </a:lnTo>
                <a:lnTo>
                  <a:pt x="76197" y="327715"/>
                </a:lnTo>
                <a:close/>
              </a:path>
              <a:path w="114300" h="442087">
                <a:moveTo>
                  <a:pt x="114300" y="327583"/>
                </a:moveTo>
                <a:lnTo>
                  <a:pt x="76197" y="327715"/>
                </a:lnTo>
                <a:lnTo>
                  <a:pt x="76263" y="346773"/>
                </a:lnTo>
                <a:lnTo>
                  <a:pt x="38163" y="346900"/>
                </a:lnTo>
                <a:lnTo>
                  <a:pt x="104725" y="346900"/>
                </a:lnTo>
                <a:lnTo>
                  <a:pt x="114300" y="327583"/>
                </a:lnTo>
                <a:close/>
              </a:path>
              <a:path w="114300" h="442087">
                <a:moveTo>
                  <a:pt x="75069" y="0"/>
                </a:moveTo>
                <a:lnTo>
                  <a:pt x="36969" y="253"/>
                </a:lnTo>
                <a:lnTo>
                  <a:pt x="38097" y="327846"/>
                </a:lnTo>
                <a:lnTo>
                  <a:pt x="76197" y="327715"/>
                </a:lnTo>
                <a:lnTo>
                  <a:pt x="75069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63344" y="938529"/>
            <a:ext cx="136207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990033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38373" y="4300601"/>
            <a:ext cx="1407795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 catch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are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ecuted.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50948" y="4648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8148" y="4363211"/>
            <a:ext cx="0" cy="568451"/>
          </a:xfrm>
          <a:custGeom>
            <a:avLst/>
            <a:gdLst/>
            <a:ahLst/>
            <a:cxnLst/>
            <a:rect l="l" t="t" r="r" b="b"/>
            <a:pathLst>
              <a:path h="568451">
                <a:moveTo>
                  <a:pt x="0" y="0"/>
                </a:moveTo>
                <a:lnTo>
                  <a:pt x="0" y="5684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24150" y="5211953"/>
            <a:ext cx="1447165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ecution continues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 ne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37232" y="555955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4432" y="5273040"/>
            <a:ext cx="0" cy="569976"/>
          </a:xfrm>
          <a:custGeom>
            <a:avLst/>
            <a:gdLst/>
            <a:ahLst/>
            <a:cxnLst/>
            <a:rect l="l" t="t" r="r" b="b"/>
            <a:pathLst>
              <a:path h="569976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93208" y="1339596"/>
            <a:ext cx="3900678" cy="4836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3103" y="1269491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3103" y="1269491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164328" y="1359534"/>
            <a:ext cx="1472565" cy="1852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try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100"/>
          </a:p>
          <a:p>
            <a:pPr marL="23812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-2&gt;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-3&gt;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-4&gt;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4328" y="3246501"/>
            <a:ext cx="2834640" cy="88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-n&gt;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3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 </a:t>
            </a: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catch</a:t>
            </a:r>
            <a:r>
              <a:rPr sz="1600" b="1" spc="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Ex</a:t>
            </a:r>
            <a:r>
              <a:rPr sz="1600" spc="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eption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) 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9879" y="4161282"/>
            <a:ext cx="1246505" cy="87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&lt;c-stm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&lt;c-stm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64328" y="5075935"/>
            <a:ext cx="13665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&lt;next </a:t>
            </a:r>
            <a:r>
              <a:rPr sz="1600" spc="0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tmt&gt;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32982" y="944879"/>
            <a:ext cx="183578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No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990033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4553" y="1343405"/>
            <a:ext cx="381666" cy="547109"/>
          </a:xfrm>
          <a:custGeom>
            <a:avLst/>
            <a:gdLst/>
            <a:ahLst/>
            <a:cxnLst/>
            <a:rect l="l" t="t" r="r" b="b"/>
            <a:pathLst>
              <a:path w="381666" h="547109">
                <a:moveTo>
                  <a:pt x="17491" y="0"/>
                </a:moveTo>
                <a:lnTo>
                  <a:pt x="5840" y="53018"/>
                </a:lnTo>
                <a:lnTo>
                  <a:pt x="1364" y="91406"/>
                </a:lnTo>
                <a:lnTo>
                  <a:pt x="0" y="131102"/>
                </a:lnTo>
                <a:lnTo>
                  <a:pt x="612" y="151140"/>
                </a:lnTo>
                <a:lnTo>
                  <a:pt x="4680" y="190992"/>
                </a:lnTo>
                <a:lnTo>
                  <a:pt x="12883" y="229743"/>
                </a:lnTo>
                <a:lnTo>
                  <a:pt x="25628" y="266428"/>
                </a:lnTo>
                <a:lnTo>
                  <a:pt x="54160" y="315477"/>
                </a:lnTo>
                <a:lnTo>
                  <a:pt x="95215" y="354457"/>
                </a:lnTo>
                <a:lnTo>
                  <a:pt x="102381" y="364188"/>
                </a:lnTo>
                <a:lnTo>
                  <a:pt x="138206" y="400502"/>
                </a:lnTo>
                <a:lnTo>
                  <a:pt x="170484" y="424038"/>
                </a:lnTo>
                <a:lnTo>
                  <a:pt x="205139" y="443375"/>
                </a:lnTo>
                <a:lnTo>
                  <a:pt x="240139" y="457591"/>
                </a:lnTo>
                <a:lnTo>
                  <a:pt x="249084" y="463323"/>
                </a:lnTo>
                <a:lnTo>
                  <a:pt x="259053" y="469404"/>
                </a:lnTo>
                <a:lnTo>
                  <a:pt x="269855" y="475792"/>
                </a:lnTo>
                <a:lnTo>
                  <a:pt x="281299" y="482443"/>
                </a:lnTo>
                <a:lnTo>
                  <a:pt x="293194" y="489315"/>
                </a:lnTo>
                <a:lnTo>
                  <a:pt x="305349" y="496365"/>
                </a:lnTo>
                <a:lnTo>
                  <a:pt x="341464" y="518156"/>
                </a:lnTo>
                <a:lnTo>
                  <a:pt x="373040" y="540010"/>
                </a:lnTo>
                <a:lnTo>
                  <a:pt x="381666" y="547109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3228" y="1888998"/>
            <a:ext cx="114300" cy="1552955"/>
          </a:xfrm>
          <a:custGeom>
            <a:avLst/>
            <a:gdLst/>
            <a:ahLst/>
            <a:cxnLst/>
            <a:rect l="l" t="t" r="r" b="b"/>
            <a:pathLst>
              <a:path w="114300" h="1552955">
                <a:moveTo>
                  <a:pt x="38100" y="1438655"/>
                </a:moveTo>
                <a:lnTo>
                  <a:pt x="0" y="1438655"/>
                </a:lnTo>
                <a:lnTo>
                  <a:pt x="57150" y="1552955"/>
                </a:lnTo>
                <a:lnTo>
                  <a:pt x="104775" y="1457705"/>
                </a:lnTo>
                <a:lnTo>
                  <a:pt x="38100" y="1457705"/>
                </a:lnTo>
                <a:lnTo>
                  <a:pt x="38100" y="1438655"/>
                </a:lnTo>
                <a:close/>
              </a:path>
              <a:path w="114300" h="1552955">
                <a:moveTo>
                  <a:pt x="76200" y="0"/>
                </a:moveTo>
                <a:lnTo>
                  <a:pt x="38100" y="0"/>
                </a:lnTo>
                <a:lnTo>
                  <a:pt x="38100" y="1457705"/>
                </a:lnTo>
                <a:lnTo>
                  <a:pt x="76200" y="1457705"/>
                </a:lnTo>
                <a:lnTo>
                  <a:pt x="76200" y="0"/>
                </a:lnTo>
                <a:close/>
              </a:path>
              <a:path w="114300" h="1552955">
                <a:moveTo>
                  <a:pt x="114300" y="1438655"/>
                </a:moveTo>
                <a:lnTo>
                  <a:pt x="76200" y="1438655"/>
                </a:lnTo>
                <a:lnTo>
                  <a:pt x="76200" y="1457705"/>
                </a:lnTo>
                <a:lnTo>
                  <a:pt x="104775" y="1457705"/>
                </a:lnTo>
                <a:lnTo>
                  <a:pt x="114300" y="143865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8061" y="5549519"/>
            <a:ext cx="114300" cy="440563"/>
          </a:xfrm>
          <a:custGeom>
            <a:avLst/>
            <a:gdLst/>
            <a:ahLst/>
            <a:cxnLst/>
            <a:rect l="l" t="t" r="r" b="b"/>
            <a:pathLst>
              <a:path w="114300" h="440563">
                <a:moveTo>
                  <a:pt x="38093" y="326394"/>
                </a:moveTo>
                <a:lnTo>
                  <a:pt x="0" y="326656"/>
                </a:lnTo>
                <a:lnTo>
                  <a:pt x="57912" y="440562"/>
                </a:lnTo>
                <a:lnTo>
                  <a:pt x="104678" y="345439"/>
                </a:lnTo>
                <a:lnTo>
                  <a:pt x="38226" y="345439"/>
                </a:lnTo>
                <a:lnTo>
                  <a:pt x="38093" y="326394"/>
                </a:lnTo>
                <a:close/>
              </a:path>
              <a:path w="114300" h="440563">
                <a:moveTo>
                  <a:pt x="76193" y="326131"/>
                </a:moveTo>
                <a:lnTo>
                  <a:pt x="38093" y="326394"/>
                </a:lnTo>
                <a:lnTo>
                  <a:pt x="38226" y="345439"/>
                </a:lnTo>
                <a:lnTo>
                  <a:pt x="76326" y="345185"/>
                </a:lnTo>
                <a:lnTo>
                  <a:pt x="76193" y="326131"/>
                </a:lnTo>
                <a:close/>
              </a:path>
              <a:path w="114300" h="440563">
                <a:moveTo>
                  <a:pt x="114300" y="325869"/>
                </a:moveTo>
                <a:lnTo>
                  <a:pt x="76193" y="326131"/>
                </a:lnTo>
                <a:lnTo>
                  <a:pt x="76326" y="345185"/>
                </a:lnTo>
                <a:lnTo>
                  <a:pt x="38226" y="345439"/>
                </a:lnTo>
                <a:lnTo>
                  <a:pt x="104678" y="345439"/>
                </a:lnTo>
                <a:lnTo>
                  <a:pt x="114300" y="325869"/>
                </a:lnTo>
                <a:close/>
              </a:path>
              <a:path w="114300" h="440563">
                <a:moveTo>
                  <a:pt x="73913" y="0"/>
                </a:moveTo>
                <a:lnTo>
                  <a:pt x="35813" y="253"/>
                </a:lnTo>
                <a:lnTo>
                  <a:pt x="38093" y="326394"/>
                </a:lnTo>
                <a:lnTo>
                  <a:pt x="76193" y="326131"/>
                </a:lnTo>
                <a:lnTo>
                  <a:pt x="73913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00421" y="3484626"/>
            <a:ext cx="413003" cy="2073898"/>
          </a:xfrm>
          <a:custGeom>
            <a:avLst/>
            <a:gdLst/>
            <a:ahLst/>
            <a:cxnLst/>
            <a:rect l="l" t="t" r="r" b="b"/>
            <a:pathLst>
              <a:path w="413003" h="2073898">
                <a:moveTo>
                  <a:pt x="413003" y="0"/>
                </a:moveTo>
                <a:lnTo>
                  <a:pt x="378731" y="35057"/>
                </a:lnTo>
                <a:lnTo>
                  <a:pt x="345832" y="56227"/>
                </a:lnTo>
                <a:lnTo>
                  <a:pt x="322791" y="69341"/>
                </a:lnTo>
                <a:lnTo>
                  <a:pt x="311400" y="75885"/>
                </a:lnTo>
                <a:lnTo>
                  <a:pt x="277412" y="100081"/>
                </a:lnTo>
                <a:lnTo>
                  <a:pt x="259303" y="116471"/>
                </a:lnTo>
                <a:lnTo>
                  <a:pt x="250588" y="123907"/>
                </a:lnTo>
                <a:lnTo>
                  <a:pt x="226321" y="156115"/>
                </a:lnTo>
                <a:lnTo>
                  <a:pt x="224630" y="157775"/>
                </a:lnTo>
                <a:lnTo>
                  <a:pt x="224717" y="157189"/>
                </a:lnTo>
                <a:lnTo>
                  <a:pt x="225164" y="155991"/>
                </a:lnTo>
                <a:lnTo>
                  <a:pt x="225776" y="154426"/>
                </a:lnTo>
                <a:lnTo>
                  <a:pt x="226355" y="152743"/>
                </a:lnTo>
                <a:lnTo>
                  <a:pt x="226706" y="151189"/>
                </a:lnTo>
                <a:lnTo>
                  <a:pt x="226632" y="150011"/>
                </a:lnTo>
                <a:lnTo>
                  <a:pt x="225937" y="149457"/>
                </a:lnTo>
                <a:lnTo>
                  <a:pt x="189469" y="182531"/>
                </a:lnTo>
                <a:lnTo>
                  <a:pt x="177877" y="205605"/>
                </a:lnTo>
                <a:lnTo>
                  <a:pt x="175343" y="212375"/>
                </a:lnTo>
                <a:lnTo>
                  <a:pt x="171936" y="219094"/>
                </a:lnTo>
                <a:lnTo>
                  <a:pt x="166733" y="226006"/>
                </a:lnTo>
                <a:lnTo>
                  <a:pt x="158811" y="233357"/>
                </a:lnTo>
                <a:lnTo>
                  <a:pt x="147248" y="241392"/>
                </a:lnTo>
                <a:lnTo>
                  <a:pt x="142547" y="254375"/>
                </a:lnTo>
                <a:lnTo>
                  <a:pt x="123804" y="300170"/>
                </a:lnTo>
                <a:lnTo>
                  <a:pt x="117563" y="311185"/>
                </a:lnTo>
                <a:lnTo>
                  <a:pt x="111978" y="325740"/>
                </a:lnTo>
                <a:lnTo>
                  <a:pt x="97274" y="361833"/>
                </a:lnTo>
                <a:lnTo>
                  <a:pt x="80674" y="392391"/>
                </a:lnTo>
                <a:lnTo>
                  <a:pt x="75498" y="409253"/>
                </a:lnTo>
                <a:lnTo>
                  <a:pt x="60580" y="459608"/>
                </a:lnTo>
                <a:lnTo>
                  <a:pt x="46650" y="509684"/>
                </a:lnTo>
                <a:lnTo>
                  <a:pt x="33801" y="559573"/>
                </a:lnTo>
                <a:lnTo>
                  <a:pt x="22129" y="609364"/>
                </a:lnTo>
                <a:lnTo>
                  <a:pt x="11727" y="659150"/>
                </a:lnTo>
                <a:lnTo>
                  <a:pt x="2692" y="709020"/>
                </a:lnTo>
                <a:lnTo>
                  <a:pt x="0" y="725678"/>
                </a:lnTo>
                <a:lnTo>
                  <a:pt x="1928" y="763319"/>
                </a:lnTo>
                <a:lnTo>
                  <a:pt x="5937" y="838593"/>
                </a:lnTo>
                <a:lnTo>
                  <a:pt x="10173" y="913848"/>
                </a:lnTo>
                <a:lnTo>
                  <a:pt x="14667" y="989076"/>
                </a:lnTo>
                <a:lnTo>
                  <a:pt x="19448" y="1064270"/>
                </a:lnTo>
                <a:lnTo>
                  <a:pt x="24545" y="1139422"/>
                </a:lnTo>
                <a:lnTo>
                  <a:pt x="29988" y="1214524"/>
                </a:lnTo>
                <a:lnTo>
                  <a:pt x="35808" y="1289569"/>
                </a:lnTo>
                <a:lnTo>
                  <a:pt x="42033" y="1364550"/>
                </a:lnTo>
                <a:lnTo>
                  <a:pt x="48694" y="1439458"/>
                </a:lnTo>
                <a:lnTo>
                  <a:pt x="52197" y="1476883"/>
                </a:lnTo>
                <a:lnTo>
                  <a:pt x="53862" y="1495335"/>
                </a:lnTo>
                <a:lnTo>
                  <a:pt x="57385" y="1534115"/>
                </a:lnTo>
                <a:lnTo>
                  <a:pt x="61467" y="1574821"/>
                </a:lnTo>
                <a:lnTo>
                  <a:pt x="66480" y="1616768"/>
                </a:lnTo>
                <a:lnTo>
                  <a:pt x="72791" y="1659268"/>
                </a:lnTo>
                <a:lnTo>
                  <a:pt x="80769" y="1701635"/>
                </a:lnTo>
                <a:lnTo>
                  <a:pt x="90784" y="1743183"/>
                </a:lnTo>
                <a:lnTo>
                  <a:pt x="103203" y="1783224"/>
                </a:lnTo>
                <a:lnTo>
                  <a:pt x="118396" y="1821073"/>
                </a:lnTo>
                <a:lnTo>
                  <a:pt x="136731" y="1856043"/>
                </a:lnTo>
                <a:lnTo>
                  <a:pt x="147192" y="1872234"/>
                </a:lnTo>
                <a:lnTo>
                  <a:pt x="151063" y="1884134"/>
                </a:lnTo>
                <a:lnTo>
                  <a:pt x="171583" y="1930472"/>
                </a:lnTo>
                <a:lnTo>
                  <a:pt x="183400" y="1953309"/>
                </a:lnTo>
                <a:lnTo>
                  <a:pt x="189331" y="1964751"/>
                </a:lnTo>
                <a:lnTo>
                  <a:pt x="205958" y="1999534"/>
                </a:lnTo>
                <a:lnTo>
                  <a:pt x="218636" y="2035643"/>
                </a:lnTo>
                <a:lnTo>
                  <a:pt x="223497" y="2060858"/>
                </a:lnTo>
                <a:lnTo>
                  <a:pt x="224536" y="2073898"/>
                </a:lnTo>
              </a:path>
            </a:pathLst>
          </a:custGeom>
          <a:ln w="38099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233284" y="4314484"/>
            <a:ext cx="1407795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400" dirty="0">
                <a:latin typeface="Arial"/>
                <a:cs typeface="Arial"/>
              </a:rPr>
              <a:t>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en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 catch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are skipped.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45223" y="46619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2423" y="4376928"/>
            <a:ext cx="0" cy="569976"/>
          </a:xfrm>
          <a:custGeom>
            <a:avLst/>
            <a:gdLst/>
            <a:ahLst/>
            <a:cxnLst/>
            <a:rect l="l" t="t" r="r" b="b"/>
            <a:pathLst>
              <a:path h="569976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87259" y="2032675"/>
            <a:ext cx="1328420" cy="652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99"/>
              </a:lnSpc>
            </a:pPr>
            <a:r>
              <a:rPr sz="1400" dirty="0">
                <a:latin typeface="Arial"/>
                <a:cs typeface="Arial"/>
              </a:rPr>
              <a:t>All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in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are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ecuted.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98564" y="238201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55764" y="2095500"/>
            <a:ext cx="0" cy="569976"/>
          </a:xfrm>
          <a:custGeom>
            <a:avLst/>
            <a:gdLst/>
            <a:ahLst/>
            <a:cxnLst/>
            <a:rect l="l" t="t" r="r" b="b"/>
            <a:pathLst>
              <a:path h="569976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z="1100" spc="135" dirty="0" smtClean="0">
                <a:solidFill>
                  <a:srgbClr val="898989"/>
                </a:solidFill>
                <a:latin typeface="Times New Roman"/>
                <a:cs typeface="Times New Roman"/>
              </a:rPr>
              <a:t>7</a:t>
            </a:fld>
            <a:endParaRPr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21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" y="1333500"/>
            <a:ext cx="3900678" cy="4836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736" y="1263396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736" y="1263396"/>
            <a:ext cx="3890772" cy="4826508"/>
          </a:xfrm>
          <a:custGeom>
            <a:avLst/>
            <a:gdLst/>
            <a:ahLst/>
            <a:cxnLst/>
            <a:rect l="l" t="t" r="r" b="b"/>
            <a:pathLst>
              <a:path w="3890772" h="4826508">
                <a:moveTo>
                  <a:pt x="0" y="4826508"/>
                </a:moveTo>
                <a:lnTo>
                  <a:pt x="3890772" y="4826508"/>
                </a:lnTo>
                <a:lnTo>
                  <a:pt x="3890772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916" y="3825240"/>
            <a:ext cx="1955292" cy="620268"/>
          </a:xfrm>
          <a:custGeom>
            <a:avLst/>
            <a:gdLst/>
            <a:ahLst/>
            <a:cxnLst/>
            <a:rect l="l" t="t" r="r" b="b"/>
            <a:pathLst>
              <a:path w="1955292" h="620268">
                <a:moveTo>
                  <a:pt x="0" y="620268"/>
                </a:moveTo>
                <a:lnTo>
                  <a:pt x="1955292" y="620268"/>
                </a:lnTo>
                <a:lnTo>
                  <a:pt x="1955292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3825240"/>
            <a:ext cx="1955292" cy="620268"/>
          </a:xfrm>
          <a:custGeom>
            <a:avLst/>
            <a:gdLst/>
            <a:ahLst/>
            <a:cxnLst/>
            <a:rect l="l" t="t" r="r" b="b"/>
            <a:pathLst>
              <a:path w="1955292" h="620268">
                <a:moveTo>
                  <a:pt x="0" y="620268"/>
                </a:moveTo>
                <a:lnTo>
                  <a:pt x="1955292" y="620268"/>
                </a:lnTo>
                <a:lnTo>
                  <a:pt x="1955292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963" y="4800600"/>
            <a:ext cx="1955292" cy="618744"/>
          </a:xfrm>
          <a:custGeom>
            <a:avLst/>
            <a:gdLst/>
            <a:ahLst/>
            <a:cxnLst/>
            <a:rect l="l" t="t" r="r" b="b"/>
            <a:pathLst>
              <a:path w="1955292" h="618744">
                <a:moveTo>
                  <a:pt x="0" y="618744"/>
                </a:moveTo>
                <a:lnTo>
                  <a:pt x="1955292" y="618744"/>
                </a:lnTo>
                <a:lnTo>
                  <a:pt x="1955292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3" y="4800600"/>
            <a:ext cx="1955292" cy="618744"/>
          </a:xfrm>
          <a:custGeom>
            <a:avLst/>
            <a:gdLst/>
            <a:ahLst/>
            <a:cxnLst/>
            <a:rect l="l" t="t" r="r" b="b"/>
            <a:pathLst>
              <a:path w="1955292" h="618744">
                <a:moveTo>
                  <a:pt x="0" y="618744"/>
                </a:moveTo>
                <a:lnTo>
                  <a:pt x="1955292" y="618744"/>
                </a:lnTo>
                <a:lnTo>
                  <a:pt x="1955292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7215" y="1339596"/>
            <a:ext cx="3783330" cy="4836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7111" y="1269491"/>
            <a:ext cx="3773424" cy="4826508"/>
          </a:xfrm>
          <a:custGeom>
            <a:avLst/>
            <a:gdLst/>
            <a:ahLst/>
            <a:cxnLst/>
            <a:rect l="l" t="t" r="r" b="b"/>
            <a:pathLst>
              <a:path w="3773424" h="4826508">
                <a:moveTo>
                  <a:pt x="0" y="4826508"/>
                </a:moveTo>
                <a:lnTo>
                  <a:pt x="3773424" y="4826508"/>
                </a:lnTo>
                <a:lnTo>
                  <a:pt x="3773424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7111" y="1269491"/>
            <a:ext cx="3773424" cy="4826508"/>
          </a:xfrm>
          <a:custGeom>
            <a:avLst/>
            <a:gdLst/>
            <a:ahLst/>
            <a:cxnLst/>
            <a:rect l="l" t="t" r="r" b="b"/>
            <a:pathLst>
              <a:path w="3773424" h="4826508">
                <a:moveTo>
                  <a:pt x="0" y="4826508"/>
                </a:moveTo>
                <a:lnTo>
                  <a:pt x="3773424" y="4826508"/>
                </a:lnTo>
                <a:lnTo>
                  <a:pt x="3773424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8008" y="3867911"/>
            <a:ext cx="1981199" cy="1542288"/>
          </a:xfrm>
          <a:custGeom>
            <a:avLst/>
            <a:gdLst/>
            <a:ahLst/>
            <a:cxnLst/>
            <a:rect l="l" t="t" r="r" b="b"/>
            <a:pathLst>
              <a:path w="1981200" h="1542288">
                <a:moveTo>
                  <a:pt x="0" y="1542288"/>
                </a:moveTo>
                <a:lnTo>
                  <a:pt x="1981199" y="1542288"/>
                </a:lnTo>
                <a:lnTo>
                  <a:pt x="1981199" y="0"/>
                </a:lnTo>
                <a:lnTo>
                  <a:pt x="0" y="0"/>
                </a:lnTo>
                <a:lnTo>
                  <a:pt x="0" y="15422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8008" y="3867911"/>
            <a:ext cx="1981199" cy="1542288"/>
          </a:xfrm>
          <a:custGeom>
            <a:avLst/>
            <a:gdLst/>
            <a:ahLst/>
            <a:cxnLst/>
            <a:rect l="l" t="t" r="r" b="b"/>
            <a:pathLst>
              <a:path w="1981200" h="1542288">
                <a:moveTo>
                  <a:pt x="0" y="1542288"/>
                </a:moveTo>
                <a:lnTo>
                  <a:pt x="1981199" y="1542288"/>
                </a:lnTo>
                <a:lnTo>
                  <a:pt x="1981199" y="0"/>
                </a:lnTo>
                <a:lnTo>
                  <a:pt x="0" y="0"/>
                </a:lnTo>
                <a:lnTo>
                  <a:pt x="0" y="15422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00161" y="4109633"/>
            <a:ext cx="834390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400" dirty="0">
                <a:latin typeface="Arial"/>
                <a:cs typeface="Arial"/>
              </a:rPr>
              <a:t>All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cat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h blocks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are skipped.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2735" y="44577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9935" y="4172711"/>
            <a:ext cx="0" cy="568451"/>
          </a:xfrm>
          <a:custGeom>
            <a:avLst/>
            <a:gdLst/>
            <a:ahLst/>
            <a:cxnLst/>
            <a:rect l="l" t="t" r="r" b="b"/>
            <a:pathLst>
              <a:path h="568451">
                <a:moveTo>
                  <a:pt x="0" y="0"/>
                </a:moveTo>
                <a:lnTo>
                  <a:pt x="0" y="5684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26177" y="1359534"/>
            <a:ext cx="1472565" cy="1852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try</a:t>
            </a:r>
            <a:r>
              <a:rPr sz="1600" b="1" spc="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100"/>
          </a:p>
          <a:p>
            <a:pPr marL="23812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-2&gt;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-3&gt;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-4&gt;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1728" y="3246501"/>
            <a:ext cx="124714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-n&gt;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6177" y="3551301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1728" y="3856482"/>
            <a:ext cx="1858010" cy="1489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&lt;catc</a:t>
            </a:r>
            <a:r>
              <a:rPr sz="1600" spc="-20" dirty="0">
                <a:latin typeface="Courier New"/>
                <a:cs typeface="Courier New"/>
              </a:rPr>
              <a:t>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&lt;catc</a:t>
            </a:r>
            <a:r>
              <a:rPr sz="1600" spc="-20" dirty="0">
                <a:latin typeface="Courier New"/>
                <a:cs typeface="Courier New"/>
              </a:rPr>
              <a:t>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-2&gt;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&lt;catc</a:t>
            </a:r>
            <a:r>
              <a:rPr sz="1600" spc="-20" dirty="0">
                <a:latin typeface="Courier New"/>
                <a:cs typeface="Courier New"/>
              </a:rPr>
              <a:t>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-3&gt;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&lt;catc</a:t>
            </a:r>
            <a:r>
              <a:rPr sz="1600" spc="-20" dirty="0">
                <a:latin typeface="Courier New"/>
                <a:cs typeface="Courier New"/>
              </a:rPr>
              <a:t>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6177" y="5380735"/>
            <a:ext cx="13665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&lt;next </a:t>
            </a:r>
            <a:r>
              <a:rPr sz="1600" spc="0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tmt&gt;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0033" y="944879"/>
            <a:ext cx="183578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No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990033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noAutofit/>
          </a:bodyPr>
          <a:lstStyle/>
          <a:p>
            <a:pPr marL="2046605">
              <a:lnSpc>
                <a:spcPct val="100000"/>
              </a:lnSpc>
            </a:pPr>
            <a:r>
              <a:rPr sz="2800" spc="225" dirty="0">
                <a:latin typeface="Bahnschrift Light SemiCondensed"/>
                <a:cs typeface="Bahnschrift Light SemiCondensed"/>
              </a:rPr>
              <a:t>Mu</a:t>
            </a:r>
            <a:r>
              <a:rPr sz="2800" spc="85" dirty="0">
                <a:latin typeface="Bahnschrift Light SemiCondensed"/>
                <a:cs typeface="Bahnschrift Light SemiCondensed"/>
              </a:rPr>
              <a:t>l</a:t>
            </a:r>
            <a:r>
              <a:rPr sz="2800" spc="65" dirty="0">
                <a:latin typeface="Bahnschrift Light SemiCondensed"/>
                <a:cs typeface="Bahnschrift Light SemiCondensed"/>
              </a:rPr>
              <a:t>ti</a:t>
            </a:r>
            <a:r>
              <a:rPr sz="2800" spc="100" dirty="0">
                <a:latin typeface="Bahnschrift Light SemiCondensed"/>
                <a:cs typeface="Bahnschrift Light SemiCondensed"/>
              </a:rPr>
              <a:t>p</a:t>
            </a:r>
            <a:r>
              <a:rPr sz="2800" spc="0" dirty="0">
                <a:latin typeface="Bahnschrift Light SemiCondensed"/>
                <a:cs typeface="Bahnschrift Light SemiCondensed"/>
              </a:rPr>
              <a:t>le</a:t>
            </a:r>
            <a:r>
              <a:rPr sz="2800" spc="220" dirty="0">
                <a:latin typeface="Bahnschrift Light SemiCondensed"/>
                <a:cs typeface="Bahnschrift Light SemiCondensed"/>
              </a:rPr>
              <a:t> </a:t>
            </a:r>
            <a:r>
              <a:rPr sz="2800" spc="-70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c</a:t>
            </a:r>
            <a:r>
              <a:rPr sz="2800" spc="-10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a</a:t>
            </a:r>
            <a:r>
              <a:rPr sz="2800" spc="65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t</a:t>
            </a:r>
            <a:r>
              <a:rPr sz="2800" spc="25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ch</a:t>
            </a:r>
            <a:r>
              <a:rPr sz="2800" spc="204" dirty="0">
                <a:solidFill>
                  <a:srgbClr val="003399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800" spc="95" dirty="0">
                <a:latin typeface="Bahnschrift Light SemiCondensed"/>
                <a:cs typeface="Bahnschrift Light SemiCondensed"/>
              </a:rPr>
              <a:t>Co</a:t>
            </a:r>
            <a:r>
              <a:rPr sz="2800" spc="60" dirty="0">
                <a:latin typeface="Bahnschrift Light SemiCondensed"/>
                <a:cs typeface="Bahnschrift Light SemiCondensed"/>
              </a:rPr>
              <a:t>n</a:t>
            </a:r>
            <a:r>
              <a:rPr sz="2800" spc="15" dirty="0">
                <a:latin typeface="Bahnschrift Light SemiCondensed"/>
                <a:cs typeface="Bahnschrift Light SemiCondensed"/>
              </a:rPr>
              <a:t>t</a:t>
            </a:r>
            <a:r>
              <a:rPr sz="2800" spc="-35" dirty="0">
                <a:latin typeface="Bahnschrift Light SemiCondensed"/>
                <a:cs typeface="Bahnschrift Light SemiCondensed"/>
              </a:rPr>
              <a:t>r</a:t>
            </a:r>
            <a:r>
              <a:rPr sz="2800" spc="40" dirty="0">
                <a:latin typeface="Bahnschrift Light SemiCondensed"/>
                <a:cs typeface="Bahnschrift Light SemiCondensed"/>
              </a:rPr>
              <a:t>ol</a:t>
            </a:r>
            <a:r>
              <a:rPr sz="2800" spc="195" dirty="0">
                <a:latin typeface="Bahnschrift Light SemiCondensed"/>
                <a:cs typeface="Bahnschrift Light SemiCondensed"/>
              </a:rPr>
              <a:t> </a:t>
            </a:r>
            <a:r>
              <a:rPr sz="2800" spc="20" dirty="0">
                <a:latin typeface="Bahnschrift Light SemiCondensed"/>
                <a:cs typeface="Bahnschrift Light SemiCondensed"/>
              </a:rPr>
              <a:t>Fl</a:t>
            </a:r>
            <a:r>
              <a:rPr sz="2800" spc="5" dirty="0">
                <a:latin typeface="Bahnschrift Light SemiCondensed"/>
                <a:cs typeface="Bahnschrift Light SemiCondensed"/>
              </a:rPr>
              <a:t>o</a:t>
            </a:r>
            <a:r>
              <a:rPr sz="2800" spc="110" dirty="0">
                <a:latin typeface="Bahnschrift Light SemiCondensed"/>
                <a:cs typeface="Bahnschrift Light SemiCondensed"/>
              </a:rPr>
              <a:t>w</a:t>
            </a:r>
            <a:endParaRPr sz="2800">
              <a:latin typeface="Bahnschrift Light SemiCondensed"/>
              <a:cs typeface="Bahnschrift Light SemiCondense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4553" y="1343405"/>
            <a:ext cx="381666" cy="547109"/>
          </a:xfrm>
          <a:custGeom>
            <a:avLst/>
            <a:gdLst/>
            <a:ahLst/>
            <a:cxnLst/>
            <a:rect l="l" t="t" r="r" b="b"/>
            <a:pathLst>
              <a:path w="381666" h="547109">
                <a:moveTo>
                  <a:pt x="17491" y="0"/>
                </a:moveTo>
                <a:lnTo>
                  <a:pt x="5840" y="53018"/>
                </a:lnTo>
                <a:lnTo>
                  <a:pt x="1364" y="91406"/>
                </a:lnTo>
                <a:lnTo>
                  <a:pt x="0" y="131102"/>
                </a:lnTo>
                <a:lnTo>
                  <a:pt x="612" y="151140"/>
                </a:lnTo>
                <a:lnTo>
                  <a:pt x="4680" y="190992"/>
                </a:lnTo>
                <a:lnTo>
                  <a:pt x="12883" y="229743"/>
                </a:lnTo>
                <a:lnTo>
                  <a:pt x="25628" y="266428"/>
                </a:lnTo>
                <a:lnTo>
                  <a:pt x="54160" y="315477"/>
                </a:lnTo>
                <a:lnTo>
                  <a:pt x="95215" y="354457"/>
                </a:lnTo>
                <a:lnTo>
                  <a:pt x="102381" y="364188"/>
                </a:lnTo>
                <a:lnTo>
                  <a:pt x="138206" y="400502"/>
                </a:lnTo>
                <a:lnTo>
                  <a:pt x="170484" y="424038"/>
                </a:lnTo>
                <a:lnTo>
                  <a:pt x="205139" y="443375"/>
                </a:lnTo>
                <a:lnTo>
                  <a:pt x="240139" y="457591"/>
                </a:lnTo>
                <a:lnTo>
                  <a:pt x="249084" y="463323"/>
                </a:lnTo>
                <a:lnTo>
                  <a:pt x="259053" y="469404"/>
                </a:lnTo>
                <a:lnTo>
                  <a:pt x="269855" y="475792"/>
                </a:lnTo>
                <a:lnTo>
                  <a:pt x="281299" y="482443"/>
                </a:lnTo>
                <a:lnTo>
                  <a:pt x="293194" y="489315"/>
                </a:lnTo>
                <a:lnTo>
                  <a:pt x="305349" y="496365"/>
                </a:lnTo>
                <a:lnTo>
                  <a:pt x="341464" y="518156"/>
                </a:lnTo>
                <a:lnTo>
                  <a:pt x="373040" y="540010"/>
                </a:lnTo>
                <a:lnTo>
                  <a:pt x="381666" y="547109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3228" y="1888998"/>
            <a:ext cx="114300" cy="1552955"/>
          </a:xfrm>
          <a:custGeom>
            <a:avLst/>
            <a:gdLst/>
            <a:ahLst/>
            <a:cxnLst/>
            <a:rect l="l" t="t" r="r" b="b"/>
            <a:pathLst>
              <a:path w="114300" h="1552955">
                <a:moveTo>
                  <a:pt x="38100" y="1438655"/>
                </a:moveTo>
                <a:lnTo>
                  <a:pt x="0" y="1438655"/>
                </a:lnTo>
                <a:lnTo>
                  <a:pt x="57150" y="1552955"/>
                </a:lnTo>
                <a:lnTo>
                  <a:pt x="104775" y="1457705"/>
                </a:lnTo>
                <a:lnTo>
                  <a:pt x="38100" y="1457705"/>
                </a:lnTo>
                <a:lnTo>
                  <a:pt x="38100" y="1438655"/>
                </a:lnTo>
                <a:close/>
              </a:path>
              <a:path w="114300" h="1552955">
                <a:moveTo>
                  <a:pt x="76200" y="0"/>
                </a:moveTo>
                <a:lnTo>
                  <a:pt x="38100" y="0"/>
                </a:lnTo>
                <a:lnTo>
                  <a:pt x="38100" y="1457705"/>
                </a:lnTo>
                <a:lnTo>
                  <a:pt x="76200" y="1457705"/>
                </a:lnTo>
                <a:lnTo>
                  <a:pt x="76200" y="0"/>
                </a:lnTo>
                <a:close/>
              </a:path>
              <a:path w="114300" h="1552955">
                <a:moveTo>
                  <a:pt x="114300" y="1438655"/>
                </a:moveTo>
                <a:lnTo>
                  <a:pt x="76200" y="1438655"/>
                </a:lnTo>
                <a:lnTo>
                  <a:pt x="76200" y="1457705"/>
                </a:lnTo>
                <a:lnTo>
                  <a:pt x="104775" y="1457705"/>
                </a:lnTo>
                <a:lnTo>
                  <a:pt x="114300" y="143865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68061" y="5549519"/>
            <a:ext cx="114300" cy="440563"/>
          </a:xfrm>
          <a:custGeom>
            <a:avLst/>
            <a:gdLst/>
            <a:ahLst/>
            <a:cxnLst/>
            <a:rect l="l" t="t" r="r" b="b"/>
            <a:pathLst>
              <a:path w="114300" h="440563">
                <a:moveTo>
                  <a:pt x="38093" y="326394"/>
                </a:moveTo>
                <a:lnTo>
                  <a:pt x="0" y="326656"/>
                </a:lnTo>
                <a:lnTo>
                  <a:pt x="57912" y="440562"/>
                </a:lnTo>
                <a:lnTo>
                  <a:pt x="104678" y="345439"/>
                </a:lnTo>
                <a:lnTo>
                  <a:pt x="38226" y="345439"/>
                </a:lnTo>
                <a:lnTo>
                  <a:pt x="38093" y="326394"/>
                </a:lnTo>
                <a:close/>
              </a:path>
              <a:path w="114300" h="440563">
                <a:moveTo>
                  <a:pt x="76193" y="326131"/>
                </a:moveTo>
                <a:lnTo>
                  <a:pt x="38093" y="326394"/>
                </a:lnTo>
                <a:lnTo>
                  <a:pt x="38226" y="345439"/>
                </a:lnTo>
                <a:lnTo>
                  <a:pt x="76326" y="345185"/>
                </a:lnTo>
                <a:lnTo>
                  <a:pt x="76193" y="326131"/>
                </a:lnTo>
                <a:close/>
              </a:path>
              <a:path w="114300" h="440563">
                <a:moveTo>
                  <a:pt x="114300" y="325869"/>
                </a:moveTo>
                <a:lnTo>
                  <a:pt x="76193" y="326131"/>
                </a:lnTo>
                <a:lnTo>
                  <a:pt x="76326" y="345185"/>
                </a:lnTo>
                <a:lnTo>
                  <a:pt x="38226" y="345439"/>
                </a:lnTo>
                <a:lnTo>
                  <a:pt x="104678" y="345439"/>
                </a:lnTo>
                <a:lnTo>
                  <a:pt x="114300" y="325869"/>
                </a:lnTo>
                <a:close/>
              </a:path>
              <a:path w="114300" h="440563">
                <a:moveTo>
                  <a:pt x="73913" y="0"/>
                </a:moveTo>
                <a:lnTo>
                  <a:pt x="35813" y="253"/>
                </a:lnTo>
                <a:lnTo>
                  <a:pt x="38093" y="326394"/>
                </a:lnTo>
                <a:lnTo>
                  <a:pt x="76193" y="326131"/>
                </a:lnTo>
                <a:lnTo>
                  <a:pt x="73913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0421" y="3484626"/>
            <a:ext cx="413003" cy="2073898"/>
          </a:xfrm>
          <a:custGeom>
            <a:avLst/>
            <a:gdLst/>
            <a:ahLst/>
            <a:cxnLst/>
            <a:rect l="l" t="t" r="r" b="b"/>
            <a:pathLst>
              <a:path w="413003" h="2073898">
                <a:moveTo>
                  <a:pt x="413003" y="0"/>
                </a:moveTo>
                <a:lnTo>
                  <a:pt x="378731" y="35057"/>
                </a:lnTo>
                <a:lnTo>
                  <a:pt x="345832" y="56227"/>
                </a:lnTo>
                <a:lnTo>
                  <a:pt x="322791" y="69341"/>
                </a:lnTo>
                <a:lnTo>
                  <a:pt x="311400" y="75885"/>
                </a:lnTo>
                <a:lnTo>
                  <a:pt x="277412" y="100081"/>
                </a:lnTo>
                <a:lnTo>
                  <a:pt x="259303" y="116471"/>
                </a:lnTo>
                <a:lnTo>
                  <a:pt x="250588" y="123907"/>
                </a:lnTo>
                <a:lnTo>
                  <a:pt x="226321" y="156115"/>
                </a:lnTo>
                <a:lnTo>
                  <a:pt x="224630" y="157775"/>
                </a:lnTo>
                <a:lnTo>
                  <a:pt x="224717" y="157189"/>
                </a:lnTo>
                <a:lnTo>
                  <a:pt x="225164" y="155991"/>
                </a:lnTo>
                <a:lnTo>
                  <a:pt x="225776" y="154426"/>
                </a:lnTo>
                <a:lnTo>
                  <a:pt x="226355" y="152743"/>
                </a:lnTo>
                <a:lnTo>
                  <a:pt x="226706" y="151189"/>
                </a:lnTo>
                <a:lnTo>
                  <a:pt x="226632" y="150011"/>
                </a:lnTo>
                <a:lnTo>
                  <a:pt x="225937" y="149457"/>
                </a:lnTo>
                <a:lnTo>
                  <a:pt x="189469" y="182531"/>
                </a:lnTo>
                <a:lnTo>
                  <a:pt x="177877" y="205605"/>
                </a:lnTo>
                <a:lnTo>
                  <a:pt x="175343" y="212375"/>
                </a:lnTo>
                <a:lnTo>
                  <a:pt x="171936" y="219094"/>
                </a:lnTo>
                <a:lnTo>
                  <a:pt x="166733" y="226006"/>
                </a:lnTo>
                <a:lnTo>
                  <a:pt x="158811" y="233357"/>
                </a:lnTo>
                <a:lnTo>
                  <a:pt x="147248" y="241392"/>
                </a:lnTo>
                <a:lnTo>
                  <a:pt x="142547" y="254375"/>
                </a:lnTo>
                <a:lnTo>
                  <a:pt x="123804" y="300170"/>
                </a:lnTo>
                <a:lnTo>
                  <a:pt x="117563" y="311185"/>
                </a:lnTo>
                <a:lnTo>
                  <a:pt x="111978" y="325740"/>
                </a:lnTo>
                <a:lnTo>
                  <a:pt x="97274" y="361833"/>
                </a:lnTo>
                <a:lnTo>
                  <a:pt x="80674" y="392391"/>
                </a:lnTo>
                <a:lnTo>
                  <a:pt x="75498" y="409253"/>
                </a:lnTo>
                <a:lnTo>
                  <a:pt x="60580" y="459608"/>
                </a:lnTo>
                <a:lnTo>
                  <a:pt x="46650" y="509684"/>
                </a:lnTo>
                <a:lnTo>
                  <a:pt x="33801" y="559573"/>
                </a:lnTo>
                <a:lnTo>
                  <a:pt x="22129" y="609364"/>
                </a:lnTo>
                <a:lnTo>
                  <a:pt x="11727" y="659150"/>
                </a:lnTo>
                <a:lnTo>
                  <a:pt x="2692" y="709020"/>
                </a:lnTo>
                <a:lnTo>
                  <a:pt x="0" y="725678"/>
                </a:lnTo>
                <a:lnTo>
                  <a:pt x="1928" y="763319"/>
                </a:lnTo>
                <a:lnTo>
                  <a:pt x="5937" y="838593"/>
                </a:lnTo>
                <a:lnTo>
                  <a:pt x="10173" y="913848"/>
                </a:lnTo>
                <a:lnTo>
                  <a:pt x="14667" y="989076"/>
                </a:lnTo>
                <a:lnTo>
                  <a:pt x="19448" y="1064270"/>
                </a:lnTo>
                <a:lnTo>
                  <a:pt x="24545" y="1139422"/>
                </a:lnTo>
                <a:lnTo>
                  <a:pt x="29988" y="1214524"/>
                </a:lnTo>
                <a:lnTo>
                  <a:pt x="35808" y="1289569"/>
                </a:lnTo>
                <a:lnTo>
                  <a:pt x="42033" y="1364550"/>
                </a:lnTo>
                <a:lnTo>
                  <a:pt x="48694" y="1439458"/>
                </a:lnTo>
                <a:lnTo>
                  <a:pt x="52197" y="1476883"/>
                </a:lnTo>
                <a:lnTo>
                  <a:pt x="53862" y="1495335"/>
                </a:lnTo>
                <a:lnTo>
                  <a:pt x="57385" y="1534115"/>
                </a:lnTo>
                <a:lnTo>
                  <a:pt x="61467" y="1574821"/>
                </a:lnTo>
                <a:lnTo>
                  <a:pt x="66480" y="1616768"/>
                </a:lnTo>
                <a:lnTo>
                  <a:pt x="72791" y="1659268"/>
                </a:lnTo>
                <a:lnTo>
                  <a:pt x="80769" y="1701635"/>
                </a:lnTo>
                <a:lnTo>
                  <a:pt x="90784" y="1743183"/>
                </a:lnTo>
                <a:lnTo>
                  <a:pt x="103203" y="1783224"/>
                </a:lnTo>
                <a:lnTo>
                  <a:pt x="118396" y="1821073"/>
                </a:lnTo>
                <a:lnTo>
                  <a:pt x="136731" y="1856043"/>
                </a:lnTo>
                <a:lnTo>
                  <a:pt x="147192" y="1872234"/>
                </a:lnTo>
                <a:lnTo>
                  <a:pt x="151063" y="1884134"/>
                </a:lnTo>
                <a:lnTo>
                  <a:pt x="171583" y="1930472"/>
                </a:lnTo>
                <a:lnTo>
                  <a:pt x="183400" y="1953309"/>
                </a:lnTo>
                <a:lnTo>
                  <a:pt x="189331" y="1964751"/>
                </a:lnTo>
                <a:lnTo>
                  <a:pt x="205958" y="1999534"/>
                </a:lnTo>
                <a:lnTo>
                  <a:pt x="218636" y="2035643"/>
                </a:lnTo>
                <a:lnTo>
                  <a:pt x="223497" y="2060858"/>
                </a:lnTo>
                <a:lnTo>
                  <a:pt x="224536" y="2073898"/>
                </a:lnTo>
              </a:path>
            </a:pathLst>
          </a:custGeom>
          <a:ln w="38099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231760" y="2032675"/>
            <a:ext cx="1574800" cy="865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400" dirty="0">
                <a:latin typeface="Arial"/>
                <a:cs typeface="Arial"/>
              </a:rPr>
              <a:t>All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in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are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ecuted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throw no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ceptions.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43700" y="238201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900" y="2063495"/>
            <a:ext cx="0" cy="780288"/>
          </a:xfrm>
          <a:custGeom>
            <a:avLst/>
            <a:gdLst/>
            <a:ahLst/>
            <a:cxnLst/>
            <a:rect l="l" t="t" r="r" b="b"/>
            <a:pathLst>
              <a:path h="780288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1352" y="2674620"/>
            <a:ext cx="1284732" cy="905255"/>
          </a:xfrm>
          <a:custGeom>
            <a:avLst/>
            <a:gdLst/>
            <a:ahLst/>
            <a:cxnLst/>
            <a:rect l="l" t="t" r="r" b="b"/>
            <a:pathLst>
              <a:path w="1284732" h="905255">
                <a:moveTo>
                  <a:pt x="0" y="905255"/>
                </a:moveTo>
                <a:lnTo>
                  <a:pt x="1284732" y="905255"/>
                </a:lnTo>
                <a:lnTo>
                  <a:pt x="1284732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1352" y="2674620"/>
            <a:ext cx="1284732" cy="905255"/>
          </a:xfrm>
          <a:custGeom>
            <a:avLst/>
            <a:gdLst/>
            <a:ahLst/>
            <a:cxnLst/>
            <a:rect l="l" t="t" r="r" b="b"/>
            <a:pathLst>
              <a:path w="1284732" h="905255">
                <a:moveTo>
                  <a:pt x="0" y="905255"/>
                </a:moveTo>
                <a:lnTo>
                  <a:pt x="1284732" y="905255"/>
                </a:lnTo>
                <a:lnTo>
                  <a:pt x="1284732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25673" y="2749169"/>
            <a:ext cx="1577340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aining 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 try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skipped.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38755" y="309676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5955" y="2811779"/>
            <a:ext cx="0" cy="569976"/>
          </a:xfrm>
          <a:custGeom>
            <a:avLst/>
            <a:gdLst/>
            <a:ahLst/>
            <a:cxnLst/>
            <a:rect l="l" t="t" r="r" b="b"/>
            <a:pathLst>
              <a:path h="569976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4740" y="1353058"/>
            <a:ext cx="1472565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504D"/>
                </a:solidFill>
                <a:latin typeface="Courier New"/>
                <a:cs typeface="Courier New"/>
              </a:rPr>
              <a:t>try </a:t>
            </a: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100"/>
          </a:p>
          <a:p>
            <a:pPr marL="23812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-2&gt;</a:t>
            </a:r>
            <a:endParaRPr sz="16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-3&gt;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0292" y="2630551"/>
            <a:ext cx="1246505" cy="87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-4&gt;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&lt;t-stm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-n&gt;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4740" y="3544951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0292" y="3850004"/>
            <a:ext cx="185801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-1&gt;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-2&gt;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0292" y="4459604"/>
            <a:ext cx="185801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-3&gt;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0292" y="4764404"/>
            <a:ext cx="185801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. . 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urier New"/>
                <a:cs typeface="Courier New"/>
              </a:rPr>
              <a:t>&lt;catch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bloc</a:t>
            </a:r>
            <a:r>
              <a:rPr sz="1600" spc="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-m&gt;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4740" y="5374385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990033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6660" y="5679135"/>
            <a:ext cx="136715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&lt;next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stmt&gt;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4725" y="1337310"/>
            <a:ext cx="382545" cy="546635"/>
          </a:xfrm>
          <a:custGeom>
            <a:avLst/>
            <a:gdLst/>
            <a:ahLst/>
            <a:cxnLst/>
            <a:rect l="l" t="t" r="r" b="b"/>
            <a:pathLst>
              <a:path w="382545" h="546635">
                <a:moveTo>
                  <a:pt x="17605" y="0"/>
                </a:moveTo>
                <a:lnTo>
                  <a:pt x="5886" y="53018"/>
                </a:lnTo>
                <a:lnTo>
                  <a:pt x="1380" y="91406"/>
                </a:lnTo>
                <a:lnTo>
                  <a:pt x="0" y="131102"/>
                </a:lnTo>
                <a:lnTo>
                  <a:pt x="609" y="151140"/>
                </a:lnTo>
                <a:lnTo>
                  <a:pt x="4684" y="190992"/>
                </a:lnTo>
                <a:lnTo>
                  <a:pt x="12909" y="229743"/>
                </a:lnTo>
                <a:lnTo>
                  <a:pt x="25695" y="266428"/>
                </a:lnTo>
                <a:lnTo>
                  <a:pt x="54322" y="315477"/>
                </a:lnTo>
                <a:lnTo>
                  <a:pt x="95519" y="354456"/>
                </a:lnTo>
                <a:lnTo>
                  <a:pt x="102702" y="364161"/>
                </a:lnTo>
                <a:lnTo>
                  <a:pt x="138570" y="400385"/>
                </a:lnTo>
                <a:lnTo>
                  <a:pt x="170869" y="423878"/>
                </a:lnTo>
                <a:lnTo>
                  <a:pt x="205552" y="443203"/>
                </a:lnTo>
                <a:lnTo>
                  <a:pt x="240600" y="457443"/>
                </a:lnTo>
                <a:lnTo>
                  <a:pt x="249625" y="463174"/>
                </a:lnTo>
                <a:lnTo>
                  <a:pt x="259651" y="469246"/>
                </a:lnTo>
                <a:lnTo>
                  <a:pt x="270493" y="475619"/>
                </a:lnTo>
                <a:lnTo>
                  <a:pt x="281961" y="482249"/>
                </a:lnTo>
                <a:lnTo>
                  <a:pt x="293871" y="489095"/>
                </a:lnTo>
                <a:lnTo>
                  <a:pt x="306033" y="496116"/>
                </a:lnTo>
                <a:lnTo>
                  <a:pt x="342169" y="517807"/>
                </a:lnTo>
                <a:lnTo>
                  <a:pt x="373849" y="539563"/>
                </a:lnTo>
                <a:lnTo>
                  <a:pt x="382545" y="546635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8624" y="1881123"/>
            <a:ext cx="114287" cy="631189"/>
          </a:xfrm>
          <a:custGeom>
            <a:avLst/>
            <a:gdLst/>
            <a:ahLst/>
            <a:cxnLst/>
            <a:rect l="l" t="t" r="r" b="b"/>
            <a:pathLst>
              <a:path w="114287" h="631189">
                <a:moveTo>
                  <a:pt x="0" y="516254"/>
                </a:moveTo>
                <a:lnTo>
                  <a:pt x="55765" y="631189"/>
                </a:lnTo>
                <a:lnTo>
                  <a:pt x="104675" y="536193"/>
                </a:lnTo>
                <a:lnTo>
                  <a:pt x="75958" y="536193"/>
                </a:lnTo>
                <a:lnTo>
                  <a:pt x="37871" y="535686"/>
                </a:lnTo>
                <a:lnTo>
                  <a:pt x="38100" y="516678"/>
                </a:lnTo>
                <a:lnTo>
                  <a:pt x="0" y="516254"/>
                </a:lnTo>
                <a:close/>
              </a:path>
              <a:path w="114287" h="631189">
                <a:moveTo>
                  <a:pt x="38100" y="516678"/>
                </a:moveTo>
                <a:lnTo>
                  <a:pt x="37871" y="535686"/>
                </a:lnTo>
                <a:lnTo>
                  <a:pt x="75958" y="536193"/>
                </a:lnTo>
                <a:lnTo>
                  <a:pt x="76189" y="517101"/>
                </a:lnTo>
                <a:lnTo>
                  <a:pt x="38100" y="516678"/>
                </a:lnTo>
                <a:close/>
              </a:path>
              <a:path w="114287" h="631189">
                <a:moveTo>
                  <a:pt x="76189" y="517101"/>
                </a:moveTo>
                <a:lnTo>
                  <a:pt x="75958" y="536193"/>
                </a:lnTo>
                <a:lnTo>
                  <a:pt x="104675" y="536193"/>
                </a:lnTo>
                <a:lnTo>
                  <a:pt x="114287" y="517525"/>
                </a:lnTo>
                <a:lnTo>
                  <a:pt x="76189" y="517101"/>
                </a:lnTo>
                <a:close/>
              </a:path>
              <a:path w="114287" h="631189">
                <a:moveTo>
                  <a:pt x="44335" y="0"/>
                </a:moveTo>
                <a:lnTo>
                  <a:pt x="38100" y="516678"/>
                </a:lnTo>
                <a:lnTo>
                  <a:pt x="76189" y="517101"/>
                </a:lnTo>
                <a:lnTo>
                  <a:pt x="82435" y="508"/>
                </a:lnTo>
                <a:lnTo>
                  <a:pt x="44335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88107" y="1400555"/>
            <a:ext cx="2044445" cy="944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23160" y="1391411"/>
            <a:ext cx="1924050" cy="1014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0195" y="1342644"/>
            <a:ext cx="2034540" cy="934211"/>
          </a:xfrm>
          <a:custGeom>
            <a:avLst/>
            <a:gdLst/>
            <a:ahLst/>
            <a:cxnLst/>
            <a:rect l="l" t="t" r="r" b="b"/>
            <a:pathLst>
              <a:path w="2034540" h="934211">
                <a:moveTo>
                  <a:pt x="1878838" y="0"/>
                </a:moveTo>
                <a:lnTo>
                  <a:pt x="150688" y="79"/>
                </a:lnTo>
                <a:lnTo>
                  <a:pt x="108229" y="7372"/>
                </a:lnTo>
                <a:lnTo>
                  <a:pt x="70538" y="25340"/>
                </a:lnTo>
                <a:lnTo>
                  <a:pt x="39279" y="52322"/>
                </a:lnTo>
                <a:lnTo>
                  <a:pt x="16112" y="86656"/>
                </a:lnTo>
                <a:lnTo>
                  <a:pt x="2701" y="126679"/>
                </a:lnTo>
                <a:lnTo>
                  <a:pt x="0" y="155701"/>
                </a:lnTo>
                <a:lnTo>
                  <a:pt x="79" y="783523"/>
                </a:lnTo>
                <a:lnTo>
                  <a:pt x="7372" y="825982"/>
                </a:lnTo>
                <a:lnTo>
                  <a:pt x="25340" y="863673"/>
                </a:lnTo>
                <a:lnTo>
                  <a:pt x="52322" y="894932"/>
                </a:lnTo>
                <a:lnTo>
                  <a:pt x="86656" y="918099"/>
                </a:lnTo>
                <a:lnTo>
                  <a:pt x="126679" y="931510"/>
                </a:lnTo>
                <a:lnTo>
                  <a:pt x="155702" y="934211"/>
                </a:lnTo>
                <a:lnTo>
                  <a:pt x="1883851" y="934132"/>
                </a:lnTo>
                <a:lnTo>
                  <a:pt x="1926310" y="926839"/>
                </a:lnTo>
                <a:lnTo>
                  <a:pt x="1964001" y="908871"/>
                </a:lnTo>
                <a:lnTo>
                  <a:pt x="1995260" y="881889"/>
                </a:lnTo>
                <a:lnTo>
                  <a:pt x="2018427" y="847555"/>
                </a:lnTo>
                <a:lnTo>
                  <a:pt x="2031838" y="807532"/>
                </a:lnTo>
                <a:lnTo>
                  <a:pt x="2034540" y="778509"/>
                </a:lnTo>
                <a:lnTo>
                  <a:pt x="2034460" y="150688"/>
                </a:lnTo>
                <a:lnTo>
                  <a:pt x="2027167" y="108229"/>
                </a:lnTo>
                <a:lnTo>
                  <a:pt x="2009199" y="70538"/>
                </a:lnTo>
                <a:lnTo>
                  <a:pt x="1982217" y="39279"/>
                </a:lnTo>
                <a:lnTo>
                  <a:pt x="1947883" y="16112"/>
                </a:lnTo>
                <a:lnTo>
                  <a:pt x="1907860" y="2701"/>
                </a:lnTo>
                <a:lnTo>
                  <a:pt x="187883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30195" y="1342644"/>
            <a:ext cx="2034540" cy="934211"/>
          </a:xfrm>
          <a:custGeom>
            <a:avLst/>
            <a:gdLst/>
            <a:ahLst/>
            <a:cxnLst/>
            <a:rect l="l" t="t" r="r" b="b"/>
            <a:pathLst>
              <a:path w="2034540" h="934211">
                <a:moveTo>
                  <a:pt x="0" y="155701"/>
                </a:moveTo>
                <a:lnTo>
                  <a:pt x="5985" y="112808"/>
                </a:lnTo>
                <a:lnTo>
                  <a:pt x="22833" y="74497"/>
                </a:lnTo>
                <a:lnTo>
                  <a:pt x="48881" y="42429"/>
                </a:lnTo>
                <a:lnTo>
                  <a:pt x="82469" y="18267"/>
                </a:lnTo>
                <a:lnTo>
                  <a:pt x="121934" y="3673"/>
                </a:lnTo>
                <a:lnTo>
                  <a:pt x="1878838" y="0"/>
                </a:lnTo>
                <a:lnTo>
                  <a:pt x="1893542" y="685"/>
                </a:lnTo>
                <a:lnTo>
                  <a:pt x="1935092" y="10476"/>
                </a:lnTo>
                <a:lnTo>
                  <a:pt x="1971507" y="30575"/>
                </a:lnTo>
                <a:lnTo>
                  <a:pt x="2001124" y="59322"/>
                </a:lnTo>
                <a:lnTo>
                  <a:pt x="2022282" y="95053"/>
                </a:lnTo>
                <a:lnTo>
                  <a:pt x="2033318" y="136108"/>
                </a:lnTo>
                <a:lnTo>
                  <a:pt x="2034540" y="778509"/>
                </a:lnTo>
                <a:lnTo>
                  <a:pt x="2033854" y="793214"/>
                </a:lnTo>
                <a:lnTo>
                  <a:pt x="2024063" y="834764"/>
                </a:lnTo>
                <a:lnTo>
                  <a:pt x="2003964" y="871179"/>
                </a:lnTo>
                <a:lnTo>
                  <a:pt x="1975217" y="900796"/>
                </a:lnTo>
                <a:lnTo>
                  <a:pt x="1939486" y="921954"/>
                </a:lnTo>
                <a:lnTo>
                  <a:pt x="1898431" y="932990"/>
                </a:lnTo>
                <a:lnTo>
                  <a:pt x="155702" y="934211"/>
                </a:lnTo>
                <a:lnTo>
                  <a:pt x="140997" y="933526"/>
                </a:lnTo>
                <a:lnTo>
                  <a:pt x="99447" y="923735"/>
                </a:lnTo>
                <a:lnTo>
                  <a:pt x="63032" y="903636"/>
                </a:lnTo>
                <a:lnTo>
                  <a:pt x="33415" y="874889"/>
                </a:lnTo>
                <a:lnTo>
                  <a:pt x="12257" y="839158"/>
                </a:lnTo>
                <a:lnTo>
                  <a:pt x="1221" y="798103"/>
                </a:lnTo>
                <a:lnTo>
                  <a:pt x="0" y="155701"/>
                </a:lnTo>
                <a:close/>
              </a:path>
            </a:pathLst>
          </a:custGeom>
          <a:ln w="9144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455291" y="1377950"/>
            <a:ext cx="1734185" cy="864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Assu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&lt;</a:t>
            </a:r>
            <a:r>
              <a:rPr sz="1400" spc="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-st</a:t>
            </a:r>
            <a:r>
              <a:rPr sz="1400" spc="-10" dirty="0">
                <a:solidFill>
                  <a:srgbClr val="990033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-3&gt; </a:t>
            </a:r>
            <a:r>
              <a:rPr sz="1400" spc="0" dirty="0">
                <a:latin typeface="Arial"/>
                <a:cs typeface="Arial"/>
              </a:rPr>
              <a:t>thro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ception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&lt;ca</a:t>
            </a:r>
            <a:r>
              <a:rPr sz="1400" spc="5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ch</a:t>
            </a:r>
            <a:r>
              <a:rPr sz="1400" spc="-15" dirty="0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blo</a:t>
            </a:r>
            <a:r>
              <a:rPr sz="1400" spc="-10" dirty="0">
                <a:solidFill>
                  <a:srgbClr val="990033"/>
                </a:solidFill>
                <a:latin typeface="Arial"/>
                <a:cs typeface="Arial"/>
              </a:rPr>
              <a:t>ck</a:t>
            </a:r>
            <a:r>
              <a:rPr sz="1400" spc="0" dirty="0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sz="1400" spc="-15" dirty="0">
                <a:solidFill>
                  <a:srgbClr val="990033"/>
                </a:solidFill>
                <a:latin typeface="Arial"/>
                <a:cs typeface="Arial"/>
              </a:rPr>
              <a:t>3&gt; </a:t>
            </a:r>
            <a:r>
              <a:rPr sz="1400" spc="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atching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63344" y="938529"/>
            <a:ext cx="136207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990033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990033"/>
                </a:solidFill>
                <a:latin typeface="Arial"/>
                <a:cs typeface="Arial"/>
              </a:rPr>
              <a:t>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87648" y="4173473"/>
            <a:ext cx="1102360" cy="1078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State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s 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atching catch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block 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ecuted.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15411" y="462076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3072" y="4191000"/>
            <a:ext cx="0" cy="999744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8325" y="2554985"/>
            <a:ext cx="466064" cy="1958319"/>
          </a:xfrm>
          <a:custGeom>
            <a:avLst/>
            <a:gdLst/>
            <a:ahLst/>
            <a:cxnLst/>
            <a:rect l="l" t="t" r="r" b="b"/>
            <a:pathLst>
              <a:path w="466064" h="1958319">
                <a:moveTo>
                  <a:pt x="466064" y="0"/>
                </a:moveTo>
                <a:lnTo>
                  <a:pt x="426985" y="4609"/>
                </a:lnTo>
                <a:lnTo>
                  <a:pt x="377326" y="12332"/>
                </a:lnTo>
                <a:lnTo>
                  <a:pt x="328905" y="23841"/>
                </a:lnTo>
                <a:lnTo>
                  <a:pt x="292380" y="36259"/>
                </a:lnTo>
                <a:lnTo>
                  <a:pt x="262558" y="65993"/>
                </a:lnTo>
                <a:lnTo>
                  <a:pt x="244238" y="85092"/>
                </a:lnTo>
                <a:lnTo>
                  <a:pt x="235375" y="94288"/>
                </a:lnTo>
                <a:lnTo>
                  <a:pt x="200575" y="127674"/>
                </a:lnTo>
                <a:lnTo>
                  <a:pt x="191753" y="134944"/>
                </a:lnTo>
                <a:lnTo>
                  <a:pt x="181939" y="147051"/>
                </a:lnTo>
                <a:lnTo>
                  <a:pt x="175245" y="157561"/>
                </a:lnTo>
                <a:lnTo>
                  <a:pt x="169302" y="166698"/>
                </a:lnTo>
                <a:lnTo>
                  <a:pt x="158273" y="176549"/>
                </a:lnTo>
                <a:lnTo>
                  <a:pt x="148134" y="183238"/>
                </a:lnTo>
                <a:lnTo>
                  <a:pt x="139862" y="196410"/>
                </a:lnTo>
                <a:lnTo>
                  <a:pt x="136447" y="207892"/>
                </a:lnTo>
                <a:lnTo>
                  <a:pt x="134332" y="217633"/>
                </a:lnTo>
                <a:lnTo>
                  <a:pt x="127338" y="231340"/>
                </a:lnTo>
                <a:lnTo>
                  <a:pt x="118987" y="245967"/>
                </a:lnTo>
                <a:lnTo>
                  <a:pt x="110540" y="259863"/>
                </a:lnTo>
                <a:lnTo>
                  <a:pt x="103257" y="271372"/>
                </a:lnTo>
                <a:lnTo>
                  <a:pt x="98399" y="278840"/>
                </a:lnTo>
                <a:lnTo>
                  <a:pt x="94363" y="291812"/>
                </a:lnTo>
                <a:lnTo>
                  <a:pt x="89613" y="303943"/>
                </a:lnTo>
                <a:lnTo>
                  <a:pt x="84415" y="315490"/>
                </a:lnTo>
                <a:lnTo>
                  <a:pt x="79036" y="326706"/>
                </a:lnTo>
                <a:lnTo>
                  <a:pt x="73740" y="337846"/>
                </a:lnTo>
                <a:lnTo>
                  <a:pt x="56909" y="392471"/>
                </a:lnTo>
                <a:lnTo>
                  <a:pt x="44109" y="455872"/>
                </a:lnTo>
                <a:lnTo>
                  <a:pt x="34024" y="519569"/>
                </a:lnTo>
                <a:lnTo>
                  <a:pt x="26209" y="583435"/>
                </a:lnTo>
                <a:lnTo>
                  <a:pt x="20218" y="647343"/>
                </a:lnTo>
                <a:lnTo>
                  <a:pt x="15608" y="711166"/>
                </a:lnTo>
                <a:lnTo>
                  <a:pt x="11932" y="774776"/>
                </a:lnTo>
                <a:lnTo>
                  <a:pt x="8745" y="838047"/>
                </a:lnTo>
                <a:lnTo>
                  <a:pt x="7196" y="869515"/>
                </a:lnTo>
                <a:lnTo>
                  <a:pt x="5603" y="900850"/>
                </a:lnTo>
                <a:lnTo>
                  <a:pt x="3910" y="932037"/>
                </a:lnTo>
                <a:lnTo>
                  <a:pt x="2060" y="963059"/>
                </a:lnTo>
                <a:lnTo>
                  <a:pt x="0" y="993901"/>
                </a:lnTo>
                <a:lnTo>
                  <a:pt x="864" y="1025644"/>
                </a:lnTo>
                <a:lnTo>
                  <a:pt x="1619" y="1060737"/>
                </a:lnTo>
                <a:lnTo>
                  <a:pt x="2422" y="1098759"/>
                </a:lnTo>
                <a:lnTo>
                  <a:pt x="3432" y="1139292"/>
                </a:lnTo>
                <a:lnTo>
                  <a:pt x="4806" y="1181915"/>
                </a:lnTo>
                <a:lnTo>
                  <a:pt x="6701" y="1226208"/>
                </a:lnTo>
                <a:lnTo>
                  <a:pt x="9277" y="1271752"/>
                </a:lnTo>
                <a:lnTo>
                  <a:pt x="12689" y="1318125"/>
                </a:lnTo>
                <a:lnTo>
                  <a:pt x="17097" y="1364909"/>
                </a:lnTo>
                <a:lnTo>
                  <a:pt x="22658" y="1411684"/>
                </a:lnTo>
                <a:lnTo>
                  <a:pt x="29529" y="1458029"/>
                </a:lnTo>
                <a:lnTo>
                  <a:pt x="37869" y="1503524"/>
                </a:lnTo>
                <a:lnTo>
                  <a:pt x="47836" y="1547750"/>
                </a:lnTo>
                <a:lnTo>
                  <a:pt x="59586" y="1590286"/>
                </a:lnTo>
                <a:lnTo>
                  <a:pt x="73278" y="1630713"/>
                </a:lnTo>
                <a:lnTo>
                  <a:pt x="89070" y="1668611"/>
                </a:lnTo>
                <a:lnTo>
                  <a:pt x="107119" y="1703559"/>
                </a:lnTo>
                <a:lnTo>
                  <a:pt x="150622" y="1762928"/>
                </a:lnTo>
                <a:lnTo>
                  <a:pt x="176390" y="1786508"/>
                </a:lnTo>
                <a:lnTo>
                  <a:pt x="181569" y="1794710"/>
                </a:lnTo>
                <a:lnTo>
                  <a:pt x="213883" y="1829983"/>
                </a:lnTo>
                <a:lnTo>
                  <a:pt x="246577" y="1856825"/>
                </a:lnTo>
                <a:lnTo>
                  <a:pt x="282533" y="1881636"/>
                </a:lnTo>
                <a:lnTo>
                  <a:pt x="318162" y="1902290"/>
                </a:lnTo>
                <a:lnTo>
                  <a:pt x="349876" y="1916660"/>
                </a:lnTo>
                <a:lnTo>
                  <a:pt x="360845" y="1924920"/>
                </a:lnTo>
                <a:lnTo>
                  <a:pt x="387907" y="1941024"/>
                </a:lnTo>
                <a:lnTo>
                  <a:pt x="395556" y="1943793"/>
                </a:lnTo>
                <a:lnTo>
                  <a:pt x="412841" y="1950556"/>
                </a:lnTo>
                <a:lnTo>
                  <a:pt x="426138" y="1955907"/>
                </a:lnTo>
                <a:lnTo>
                  <a:pt x="432029" y="1958319"/>
                </a:lnTo>
              </a:path>
            </a:pathLst>
          </a:custGeom>
          <a:ln w="38099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2386" y="4487417"/>
            <a:ext cx="0" cy="313944"/>
          </a:xfrm>
          <a:custGeom>
            <a:avLst/>
            <a:gdLst/>
            <a:ahLst/>
            <a:cxnLst/>
            <a:rect l="l" t="t" r="r" b="b"/>
            <a:pathLst>
              <a:path h="313944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538" y="5541898"/>
            <a:ext cx="114300" cy="442087"/>
          </a:xfrm>
          <a:custGeom>
            <a:avLst/>
            <a:gdLst/>
            <a:ahLst/>
            <a:cxnLst/>
            <a:rect l="l" t="t" r="r" b="b"/>
            <a:pathLst>
              <a:path w="114300" h="442087">
                <a:moveTo>
                  <a:pt x="38097" y="327846"/>
                </a:moveTo>
                <a:lnTo>
                  <a:pt x="0" y="327977"/>
                </a:lnTo>
                <a:lnTo>
                  <a:pt x="57543" y="442087"/>
                </a:lnTo>
                <a:lnTo>
                  <a:pt x="104725" y="346900"/>
                </a:lnTo>
                <a:lnTo>
                  <a:pt x="38163" y="346900"/>
                </a:lnTo>
                <a:lnTo>
                  <a:pt x="38097" y="327846"/>
                </a:lnTo>
                <a:close/>
              </a:path>
              <a:path w="114300" h="442087">
                <a:moveTo>
                  <a:pt x="76197" y="327715"/>
                </a:moveTo>
                <a:lnTo>
                  <a:pt x="38097" y="327846"/>
                </a:lnTo>
                <a:lnTo>
                  <a:pt x="38163" y="346900"/>
                </a:lnTo>
                <a:lnTo>
                  <a:pt x="76263" y="346773"/>
                </a:lnTo>
                <a:lnTo>
                  <a:pt x="76197" y="327715"/>
                </a:lnTo>
                <a:close/>
              </a:path>
              <a:path w="114300" h="442087">
                <a:moveTo>
                  <a:pt x="114300" y="327583"/>
                </a:moveTo>
                <a:lnTo>
                  <a:pt x="76197" y="327715"/>
                </a:lnTo>
                <a:lnTo>
                  <a:pt x="76263" y="346773"/>
                </a:lnTo>
                <a:lnTo>
                  <a:pt x="38163" y="346900"/>
                </a:lnTo>
                <a:lnTo>
                  <a:pt x="104725" y="346900"/>
                </a:lnTo>
                <a:lnTo>
                  <a:pt x="114300" y="327583"/>
                </a:lnTo>
                <a:close/>
              </a:path>
              <a:path w="114300" h="442087">
                <a:moveTo>
                  <a:pt x="75069" y="0"/>
                </a:moveTo>
                <a:lnTo>
                  <a:pt x="36969" y="253"/>
                </a:lnTo>
                <a:lnTo>
                  <a:pt x="38097" y="327846"/>
                </a:lnTo>
                <a:lnTo>
                  <a:pt x="76197" y="327715"/>
                </a:lnTo>
                <a:lnTo>
                  <a:pt x="75069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464" y="4807458"/>
            <a:ext cx="186345" cy="756595"/>
          </a:xfrm>
          <a:custGeom>
            <a:avLst/>
            <a:gdLst/>
            <a:ahLst/>
            <a:cxnLst/>
            <a:rect l="l" t="t" r="r" b="b"/>
            <a:pathLst>
              <a:path w="186345" h="756595">
                <a:moveTo>
                  <a:pt x="186345" y="0"/>
                </a:moveTo>
                <a:lnTo>
                  <a:pt x="144702" y="9317"/>
                </a:lnTo>
                <a:lnTo>
                  <a:pt x="108656" y="31008"/>
                </a:lnTo>
                <a:lnTo>
                  <a:pt x="77550" y="60306"/>
                </a:lnTo>
                <a:lnTo>
                  <a:pt x="59940" y="97866"/>
                </a:lnTo>
                <a:lnTo>
                  <a:pt x="51633" y="120518"/>
                </a:lnTo>
                <a:lnTo>
                  <a:pt x="47527" y="131454"/>
                </a:lnTo>
                <a:lnTo>
                  <a:pt x="37684" y="169444"/>
                </a:lnTo>
                <a:lnTo>
                  <a:pt x="35185" y="183684"/>
                </a:lnTo>
                <a:lnTo>
                  <a:pt x="34286" y="188033"/>
                </a:lnTo>
                <a:lnTo>
                  <a:pt x="33243" y="191641"/>
                </a:lnTo>
                <a:lnTo>
                  <a:pt x="31772" y="195339"/>
                </a:lnTo>
                <a:lnTo>
                  <a:pt x="29588" y="199957"/>
                </a:lnTo>
                <a:lnTo>
                  <a:pt x="26408" y="206327"/>
                </a:lnTo>
                <a:lnTo>
                  <a:pt x="21947" y="215278"/>
                </a:lnTo>
                <a:lnTo>
                  <a:pt x="13336" y="253907"/>
                </a:lnTo>
                <a:lnTo>
                  <a:pt x="2614" y="302703"/>
                </a:lnTo>
                <a:lnTo>
                  <a:pt x="0" y="314660"/>
                </a:lnTo>
                <a:lnTo>
                  <a:pt x="389" y="339546"/>
                </a:lnTo>
                <a:lnTo>
                  <a:pt x="647" y="363413"/>
                </a:lnTo>
                <a:lnTo>
                  <a:pt x="1053" y="408362"/>
                </a:lnTo>
                <a:lnTo>
                  <a:pt x="1793" y="450055"/>
                </a:lnTo>
                <a:lnTo>
                  <a:pt x="3441" y="489041"/>
                </a:lnTo>
                <a:lnTo>
                  <a:pt x="8875" y="543645"/>
                </a:lnTo>
                <a:lnTo>
                  <a:pt x="19586" y="595246"/>
                </a:lnTo>
                <a:lnTo>
                  <a:pt x="37516" y="645696"/>
                </a:lnTo>
                <a:lnTo>
                  <a:pt x="64603" y="696849"/>
                </a:lnTo>
                <a:lnTo>
                  <a:pt x="68381" y="711024"/>
                </a:lnTo>
                <a:lnTo>
                  <a:pt x="72500" y="724233"/>
                </a:lnTo>
                <a:lnTo>
                  <a:pt x="77300" y="736329"/>
                </a:lnTo>
                <a:lnTo>
                  <a:pt x="83119" y="747166"/>
                </a:lnTo>
                <a:lnTo>
                  <a:pt x="90296" y="756595"/>
                </a:lnTo>
              </a:path>
            </a:pathLst>
          </a:custGeom>
          <a:ln w="38099">
            <a:solidFill>
              <a:srgbClr val="33CC33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245" dirty="0" smtClean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8</a:t>
            </a:fld>
            <a:endParaRPr sz="1200">
              <a:latin typeface="Bahnschrift Light SemiCondensed"/>
              <a:cs typeface="Bahnschrift Ligh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5769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9950" y="475107"/>
            <a:ext cx="283845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160" dirty="0">
                <a:latin typeface="Bahnschrift Light SemiCondensed"/>
                <a:cs typeface="Bahnschrift Light SemiCondensed"/>
              </a:rPr>
              <a:t>Impor</a:t>
            </a:r>
            <a:r>
              <a:rPr sz="4400" spc="55" dirty="0">
                <a:latin typeface="Bahnschrift Light SemiCondensed"/>
                <a:cs typeface="Bahnschrift Light SemiCondensed"/>
              </a:rPr>
              <a:t>t</a:t>
            </a:r>
            <a:r>
              <a:rPr sz="4400" spc="80" dirty="0">
                <a:latin typeface="Bahnschrift Light SemiCondensed"/>
                <a:cs typeface="Bahnschrift Light SemiCondensed"/>
              </a:rPr>
              <a:t>a</a:t>
            </a:r>
            <a:r>
              <a:rPr sz="4400" spc="50" dirty="0">
                <a:latin typeface="Bahnschrift Light SemiCondensed"/>
                <a:cs typeface="Bahnschrift Light SemiCondensed"/>
              </a:rPr>
              <a:t>n</a:t>
            </a:r>
            <a:r>
              <a:rPr sz="4400" spc="180" dirty="0">
                <a:latin typeface="Bahnschrift Light SemiCondensed"/>
                <a:cs typeface="Bahnschrift Light SemiCondensed"/>
              </a:rPr>
              <a:t>t</a:t>
            </a:r>
            <a:endParaRPr sz="4400">
              <a:latin typeface="Bahnschrift Light SemiCondensed"/>
              <a:cs typeface="Bahnschrift Light Semi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742"/>
            <a:ext cx="7929245" cy="746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165" dirty="0">
                <a:latin typeface="Bahnschrift Light SemiCondensed"/>
                <a:cs typeface="Bahnschrift Light SemiCondensed"/>
              </a:rPr>
              <a:t>When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0" dirty="0">
                <a:latin typeface="Bahnschrift Light SemiCondensed"/>
                <a:cs typeface="Bahnschrift Light SemiCondensed"/>
              </a:rPr>
              <a:t>using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5" dirty="0">
                <a:latin typeface="Bahnschrift Light SemiCondensed"/>
                <a:cs typeface="Bahnschrift Light SemiCondensed"/>
              </a:rPr>
              <a:t>multiple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-65" dirty="0">
                <a:latin typeface="Bahnschrift Light SemiCondensed"/>
                <a:cs typeface="Bahnschrift Light SemiCondensed"/>
              </a:rPr>
              <a:t>c</a:t>
            </a:r>
            <a:r>
              <a:rPr sz="2400" spc="-15" dirty="0">
                <a:latin typeface="Bahnschrift Light SemiCondensed"/>
                <a:cs typeface="Bahnschrift Light SemiCondensed"/>
              </a:rPr>
              <a:t>a</a:t>
            </a:r>
            <a:r>
              <a:rPr sz="2400" spc="65" dirty="0">
                <a:latin typeface="Bahnschrift Light SemiCondensed"/>
                <a:cs typeface="Bahnschrift Light SemiCondensed"/>
              </a:rPr>
              <a:t>t</a:t>
            </a:r>
            <a:r>
              <a:rPr sz="2400" spc="20" dirty="0">
                <a:latin typeface="Bahnschrift Light SemiCondensed"/>
                <a:cs typeface="Bahnschrift Light SemiCondensed"/>
              </a:rPr>
              <a:t>ch</a:t>
            </a:r>
            <a:r>
              <a:rPr sz="2400" spc="135" dirty="0">
                <a:latin typeface="Bahnschrift Light SemiCondensed"/>
                <a:cs typeface="Bahnschrift Light SemiCondensed"/>
              </a:rPr>
              <a:t> </a:t>
            </a:r>
            <a:r>
              <a:rPr sz="2400" spc="-150" dirty="0">
                <a:latin typeface="Bahnschrift Light SemiCondensed"/>
                <a:cs typeface="Bahnschrift Light SemiCondensed"/>
              </a:rPr>
              <a:t>s</a:t>
            </a:r>
            <a:r>
              <a:rPr sz="2400" spc="65" dirty="0">
                <a:latin typeface="Bahnschrift Light SemiCondensed"/>
                <a:cs typeface="Bahnschrift Light SemiCondensed"/>
              </a:rPr>
              <a:t>t</a:t>
            </a:r>
            <a:r>
              <a:rPr sz="2400" spc="-15" dirty="0">
                <a:latin typeface="Bahnschrift Light SemiCondensed"/>
                <a:cs typeface="Bahnschrift Light SemiCondensed"/>
              </a:rPr>
              <a:t>a</a:t>
            </a:r>
            <a:r>
              <a:rPr sz="2400" spc="65" dirty="0">
                <a:latin typeface="Bahnschrift Light SemiCondensed"/>
                <a:cs typeface="Bahnschrift Light SemiCondensed"/>
              </a:rPr>
              <a:t>t</a:t>
            </a:r>
            <a:r>
              <a:rPr sz="2400" spc="100" dirty="0">
                <a:latin typeface="Bahnschrift Light SemiCondensed"/>
                <a:cs typeface="Bahnschrift Light SemiCondensed"/>
              </a:rPr>
              <a:t>em</a:t>
            </a:r>
            <a:r>
              <a:rPr sz="2400" spc="85" dirty="0">
                <a:latin typeface="Bahnschrift Light SemiCondensed"/>
                <a:cs typeface="Bahnschrift Light SemiCondensed"/>
              </a:rPr>
              <a:t>e</a:t>
            </a:r>
            <a:r>
              <a:rPr sz="2400" spc="55" dirty="0">
                <a:latin typeface="Bahnschrift Light SemiCondensed"/>
                <a:cs typeface="Bahnschrift Light SemiCondensed"/>
              </a:rPr>
              <a:t>n</a:t>
            </a:r>
            <a:r>
              <a:rPr sz="2400" spc="-10" dirty="0">
                <a:latin typeface="Bahnschrift Light SemiCondensed"/>
                <a:cs typeface="Bahnschrift Light SemiCondensed"/>
              </a:rPr>
              <a:t>ts</a:t>
            </a:r>
            <a:r>
              <a:rPr sz="2400" spc="135" dirty="0">
                <a:latin typeface="Bahnschrift Light SemiCondensed"/>
                <a:cs typeface="Bahnschrift Light SemiCondensed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al</a:t>
            </a:r>
            <a:r>
              <a:rPr sz="2400" spc="-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w</a:t>
            </a:r>
            <a:r>
              <a:rPr sz="2400" spc="-4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a</a:t>
            </a:r>
            <a:r>
              <a:rPr sz="2400" spc="3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y</a:t>
            </a:r>
            <a:r>
              <a:rPr sz="2400" spc="-12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s</a:t>
            </a:r>
            <a:r>
              <a:rPr sz="2400" spc="14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-6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c</a:t>
            </a:r>
            <a:r>
              <a:rPr sz="2400" spc="-1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a</a:t>
            </a:r>
            <a:r>
              <a:rPr sz="2400" spc="6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t</a:t>
            </a:r>
            <a:r>
              <a:rPr sz="2400" spc="2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ch</a:t>
            </a:r>
            <a:r>
              <a:rPr sz="2400" spc="13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7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the</a:t>
            </a:r>
            <a:r>
              <a:rPr sz="2400" spc="16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8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mo</a:t>
            </a:r>
            <a:r>
              <a:rPr sz="2400" spc="1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r</a:t>
            </a:r>
            <a:r>
              <a:rPr sz="2400" spc="7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e</a:t>
            </a:r>
            <a:r>
              <a:rPr sz="2400" spc="2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1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speci</a:t>
            </a:r>
            <a:r>
              <a:rPr sz="2400" spc="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fic</a:t>
            </a:r>
            <a:r>
              <a:rPr sz="2400" spc="15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e</a:t>
            </a:r>
            <a:r>
              <a:rPr sz="2400" spc="-10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x</a:t>
            </a:r>
            <a:r>
              <a:rPr sz="2400" spc="2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c</a:t>
            </a:r>
            <a:r>
              <a:rPr sz="2400" spc="2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e</a:t>
            </a:r>
            <a:r>
              <a:rPr sz="2400" spc="10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p</a:t>
            </a:r>
            <a:r>
              <a:rPr sz="2400" spc="4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tions</a:t>
            </a:r>
            <a:r>
              <a:rPr sz="2400" spc="12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fi</a:t>
            </a:r>
            <a:r>
              <a:rPr sz="2400" spc="-35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r</a:t>
            </a:r>
            <a:r>
              <a:rPr sz="2400" spc="-15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s</a:t>
            </a:r>
            <a:r>
              <a:rPr sz="2400" spc="90" dirty="0">
                <a:solidFill>
                  <a:srgbClr val="C00000"/>
                </a:solidFill>
                <a:latin typeface="Bahnschrift Light SemiCondensed"/>
                <a:cs typeface="Bahnschrift Light SemiCondensed"/>
              </a:rPr>
              <a:t>t</a:t>
            </a:r>
            <a:endParaRPr sz="2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438400"/>
            <a:ext cx="7892796" cy="354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1161" y="2667761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9100" y="0"/>
                </a:moveTo>
                <a:lnTo>
                  <a:pt x="351105" y="5483"/>
                </a:lnTo>
                <a:lnTo>
                  <a:pt x="286609" y="21360"/>
                </a:lnTo>
                <a:lnTo>
                  <a:pt x="226473" y="46768"/>
                </a:lnTo>
                <a:lnTo>
                  <a:pt x="171559" y="80845"/>
                </a:lnTo>
                <a:lnTo>
                  <a:pt x="122729" y="122729"/>
                </a:lnTo>
                <a:lnTo>
                  <a:pt x="80845" y="171559"/>
                </a:lnTo>
                <a:lnTo>
                  <a:pt x="46768" y="226473"/>
                </a:lnTo>
                <a:lnTo>
                  <a:pt x="21360" y="286609"/>
                </a:lnTo>
                <a:lnTo>
                  <a:pt x="5483" y="351105"/>
                </a:lnTo>
                <a:lnTo>
                  <a:pt x="0" y="419100"/>
                </a:lnTo>
                <a:lnTo>
                  <a:pt x="1388" y="453480"/>
                </a:lnTo>
                <a:lnTo>
                  <a:pt x="12176" y="519833"/>
                </a:lnTo>
                <a:lnTo>
                  <a:pt x="32926" y="582257"/>
                </a:lnTo>
                <a:lnTo>
                  <a:pt x="62776" y="639889"/>
                </a:lnTo>
                <a:lnTo>
                  <a:pt x="100865" y="691869"/>
                </a:lnTo>
                <a:lnTo>
                  <a:pt x="146330" y="737334"/>
                </a:lnTo>
                <a:lnTo>
                  <a:pt x="198310" y="775423"/>
                </a:lnTo>
                <a:lnTo>
                  <a:pt x="255942" y="805273"/>
                </a:lnTo>
                <a:lnTo>
                  <a:pt x="318366" y="826023"/>
                </a:lnTo>
                <a:lnTo>
                  <a:pt x="384719" y="836811"/>
                </a:lnTo>
                <a:lnTo>
                  <a:pt x="419100" y="838200"/>
                </a:lnTo>
                <a:lnTo>
                  <a:pt x="453480" y="836811"/>
                </a:lnTo>
                <a:lnTo>
                  <a:pt x="519833" y="826023"/>
                </a:lnTo>
                <a:lnTo>
                  <a:pt x="582257" y="805273"/>
                </a:lnTo>
                <a:lnTo>
                  <a:pt x="639889" y="775423"/>
                </a:lnTo>
                <a:lnTo>
                  <a:pt x="671389" y="753586"/>
                </a:lnTo>
                <a:lnTo>
                  <a:pt x="419100" y="753586"/>
                </a:lnTo>
                <a:lnTo>
                  <a:pt x="397414" y="752884"/>
                </a:lnTo>
                <a:lnTo>
                  <a:pt x="354330" y="747268"/>
                </a:lnTo>
                <a:lnTo>
                  <a:pt x="312110" y="736036"/>
                </a:lnTo>
                <a:lnTo>
                  <a:pt x="271330" y="719188"/>
                </a:lnTo>
                <a:lnTo>
                  <a:pt x="232567" y="696724"/>
                </a:lnTo>
                <a:lnTo>
                  <a:pt x="193113" y="665705"/>
                </a:lnTo>
                <a:lnTo>
                  <a:pt x="156534" y="626461"/>
                </a:lnTo>
                <a:lnTo>
                  <a:pt x="127309" y="582846"/>
                </a:lnTo>
                <a:lnTo>
                  <a:pt x="105559" y="535829"/>
                </a:lnTo>
                <a:lnTo>
                  <a:pt x="91406" y="486378"/>
                </a:lnTo>
                <a:lnTo>
                  <a:pt x="84972" y="435459"/>
                </a:lnTo>
                <a:lnTo>
                  <a:pt x="84688" y="409752"/>
                </a:lnTo>
                <a:lnTo>
                  <a:pt x="86380" y="384042"/>
                </a:lnTo>
                <a:lnTo>
                  <a:pt x="95750" y="333093"/>
                </a:lnTo>
                <a:lnTo>
                  <a:pt x="113204" y="283580"/>
                </a:lnTo>
                <a:lnTo>
                  <a:pt x="138866" y="236472"/>
                </a:lnTo>
                <a:lnTo>
                  <a:pt x="154813" y="214122"/>
                </a:lnTo>
                <a:lnTo>
                  <a:pt x="273430" y="214122"/>
                </a:lnTo>
                <a:lnTo>
                  <a:pt x="214122" y="154812"/>
                </a:lnTo>
                <a:lnTo>
                  <a:pt x="251661" y="129541"/>
                </a:lnTo>
                <a:lnTo>
                  <a:pt x="291504" y="109885"/>
                </a:lnTo>
                <a:lnTo>
                  <a:pt x="333076" y="95845"/>
                </a:lnTo>
                <a:lnTo>
                  <a:pt x="375800" y="87421"/>
                </a:lnTo>
                <a:lnTo>
                  <a:pt x="419100" y="84613"/>
                </a:lnTo>
                <a:lnTo>
                  <a:pt x="671389" y="84613"/>
                </a:lnTo>
                <a:lnTo>
                  <a:pt x="666640" y="80845"/>
                </a:lnTo>
                <a:lnTo>
                  <a:pt x="611726" y="46768"/>
                </a:lnTo>
                <a:lnTo>
                  <a:pt x="551590" y="21360"/>
                </a:lnTo>
                <a:lnTo>
                  <a:pt x="487094" y="5483"/>
                </a:lnTo>
                <a:lnTo>
                  <a:pt x="453480" y="1388"/>
                </a:lnTo>
                <a:lnTo>
                  <a:pt x="419100" y="0"/>
                </a:lnTo>
                <a:close/>
              </a:path>
              <a:path w="838200" h="838200">
                <a:moveTo>
                  <a:pt x="273430" y="214122"/>
                </a:moveTo>
                <a:lnTo>
                  <a:pt x="154813" y="214122"/>
                </a:lnTo>
                <a:lnTo>
                  <a:pt x="624078" y="683387"/>
                </a:lnTo>
                <a:lnTo>
                  <a:pt x="605632" y="696724"/>
                </a:lnTo>
                <a:lnTo>
                  <a:pt x="566869" y="719188"/>
                </a:lnTo>
                <a:lnTo>
                  <a:pt x="526089" y="736036"/>
                </a:lnTo>
                <a:lnTo>
                  <a:pt x="483869" y="747268"/>
                </a:lnTo>
                <a:lnTo>
                  <a:pt x="440785" y="752884"/>
                </a:lnTo>
                <a:lnTo>
                  <a:pt x="419100" y="753586"/>
                </a:lnTo>
                <a:lnTo>
                  <a:pt x="671389" y="753586"/>
                </a:lnTo>
                <a:lnTo>
                  <a:pt x="715470" y="715470"/>
                </a:lnTo>
                <a:lnTo>
                  <a:pt x="757354" y="666640"/>
                </a:lnTo>
                <a:lnTo>
                  <a:pt x="784410" y="624077"/>
                </a:lnTo>
                <a:lnTo>
                  <a:pt x="683387" y="624077"/>
                </a:lnTo>
                <a:lnTo>
                  <a:pt x="273430" y="214122"/>
                </a:lnTo>
                <a:close/>
              </a:path>
              <a:path w="838200" h="838200">
                <a:moveTo>
                  <a:pt x="671389" y="84613"/>
                </a:moveTo>
                <a:lnTo>
                  <a:pt x="419100" y="84613"/>
                </a:lnTo>
                <a:lnTo>
                  <a:pt x="440785" y="85315"/>
                </a:lnTo>
                <a:lnTo>
                  <a:pt x="462399" y="87421"/>
                </a:lnTo>
                <a:lnTo>
                  <a:pt x="505123" y="95845"/>
                </a:lnTo>
                <a:lnTo>
                  <a:pt x="546695" y="109885"/>
                </a:lnTo>
                <a:lnTo>
                  <a:pt x="586538" y="129541"/>
                </a:lnTo>
                <a:lnTo>
                  <a:pt x="624078" y="154812"/>
                </a:lnTo>
                <a:lnTo>
                  <a:pt x="664287" y="191509"/>
                </a:lnTo>
                <a:lnTo>
                  <a:pt x="697204" y="233060"/>
                </a:lnTo>
                <a:lnTo>
                  <a:pt x="722707" y="278497"/>
                </a:lnTo>
                <a:lnTo>
                  <a:pt x="740674" y="326852"/>
                </a:lnTo>
                <a:lnTo>
                  <a:pt x="750982" y="377158"/>
                </a:lnTo>
                <a:lnTo>
                  <a:pt x="753511" y="428447"/>
                </a:lnTo>
                <a:lnTo>
                  <a:pt x="751819" y="454157"/>
                </a:lnTo>
                <a:lnTo>
                  <a:pt x="742449" y="505106"/>
                </a:lnTo>
                <a:lnTo>
                  <a:pt x="724995" y="554619"/>
                </a:lnTo>
                <a:lnTo>
                  <a:pt x="699333" y="601727"/>
                </a:lnTo>
                <a:lnTo>
                  <a:pt x="683387" y="624077"/>
                </a:lnTo>
                <a:lnTo>
                  <a:pt x="784410" y="624077"/>
                </a:lnTo>
                <a:lnTo>
                  <a:pt x="805273" y="582257"/>
                </a:lnTo>
                <a:lnTo>
                  <a:pt x="826023" y="519833"/>
                </a:lnTo>
                <a:lnTo>
                  <a:pt x="836811" y="453480"/>
                </a:lnTo>
                <a:lnTo>
                  <a:pt x="838200" y="419100"/>
                </a:lnTo>
                <a:lnTo>
                  <a:pt x="836811" y="384719"/>
                </a:lnTo>
                <a:lnTo>
                  <a:pt x="826023" y="318366"/>
                </a:lnTo>
                <a:lnTo>
                  <a:pt x="805273" y="255942"/>
                </a:lnTo>
                <a:lnTo>
                  <a:pt x="775423" y="198310"/>
                </a:lnTo>
                <a:lnTo>
                  <a:pt x="737334" y="146330"/>
                </a:lnTo>
                <a:lnTo>
                  <a:pt x="691869" y="100865"/>
                </a:lnTo>
                <a:lnTo>
                  <a:pt x="671389" y="8461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1161" y="2667761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5483" y="351105"/>
                </a:lnTo>
                <a:lnTo>
                  <a:pt x="21360" y="286609"/>
                </a:lnTo>
                <a:lnTo>
                  <a:pt x="46768" y="226473"/>
                </a:lnTo>
                <a:lnTo>
                  <a:pt x="80845" y="171559"/>
                </a:lnTo>
                <a:lnTo>
                  <a:pt x="122729" y="122729"/>
                </a:lnTo>
                <a:lnTo>
                  <a:pt x="171559" y="80845"/>
                </a:lnTo>
                <a:lnTo>
                  <a:pt x="226473" y="46768"/>
                </a:lnTo>
                <a:lnTo>
                  <a:pt x="286609" y="21360"/>
                </a:lnTo>
                <a:lnTo>
                  <a:pt x="351105" y="5483"/>
                </a:lnTo>
                <a:lnTo>
                  <a:pt x="419100" y="0"/>
                </a:lnTo>
                <a:lnTo>
                  <a:pt x="453480" y="1388"/>
                </a:lnTo>
                <a:lnTo>
                  <a:pt x="519833" y="12176"/>
                </a:lnTo>
                <a:lnTo>
                  <a:pt x="582257" y="32926"/>
                </a:lnTo>
                <a:lnTo>
                  <a:pt x="639889" y="62776"/>
                </a:lnTo>
                <a:lnTo>
                  <a:pt x="691869" y="100865"/>
                </a:lnTo>
                <a:lnTo>
                  <a:pt x="737334" y="146330"/>
                </a:lnTo>
                <a:lnTo>
                  <a:pt x="775423" y="198310"/>
                </a:lnTo>
                <a:lnTo>
                  <a:pt x="805273" y="255942"/>
                </a:lnTo>
                <a:lnTo>
                  <a:pt x="826023" y="318366"/>
                </a:lnTo>
                <a:lnTo>
                  <a:pt x="836811" y="384719"/>
                </a:lnTo>
                <a:lnTo>
                  <a:pt x="838200" y="419100"/>
                </a:lnTo>
                <a:lnTo>
                  <a:pt x="836811" y="453480"/>
                </a:lnTo>
                <a:lnTo>
                  <a:pt x="826023" y="519833"/>
                </a:lnTo>
                <a:lnTo>
                  <a:pt x="805273" y="582257"/>
                </a:lnTo>
                <a:lnTo>
                  <a:pt x="775423" y="639889"/>
                </a:lnTo>
                <a:lnTo>
                  <a:pt x="737334" y="691869"/>
                </a:lnTo>
                <a:lnTo>
                  <a:pt x="691869" y="737334"/>
                </a:lnTo>
                <a:lnTo>
                  <a:pt x="639889" y="775423"/>
                </a:lnTo>
                <a:lnTo>
                  <a:pt x="582257" y="805273"/>
                </a:lnTo>
                <a:lnTo>
                  <a:pt x="519833" y="826023"/>
                </a:lnTo>
                <a:lnTo>
                  <a:pt x="453480" y="836811"/>
                </a:lnTo>
                <a:lnTo>
                  <a:pt x="419100" y="838200"/>
                </a:lnTo>
                <a:lnTo>
                  <a:pt x="384719" y="836811"/>
                </a:lnTo>
                <a:lnTo>
                  <a:pt x="318366" y="826023"/>
                </a:lnTo>
                <a:lnTo>
                  <a:pt x="255942" y="805273"/>
                </a:lnTo>
                <a:lnTo>
                  <a:pt x="198310" y="775423"/>
                </a:lnTo>
                <a:lnTo>
                  <a:pt x="146330" y="737334"/>
                </a:lnTo>
                <a:lnTo>
                  <a:pt x="100865" y="691869"/>
                </a:lnTo>
                <a:lnTo>
                  <a:pt x="62776" y="639889"/>
                </a:lnTo>
                <a:lnTo>
                  <a:pt x="32926" y="582257"/>
                </a:lnTo>
                <a:lnTo>
                  <a:pt x="12176" y="519833"/>
                </a:lnTo>
                <a:lnTo>
                  <a:pt x="1388" y="453480"/>
                </a:lnTo>
                <a:lnTo>
                  <a:pt x="0" y="4191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5283" y="2752375"/>
            <a:ext cx="539389" cy="539464"/>
          </a:xfrm>
          <a:custGeom>
            <a:avLst/>
            <a:gdLst/>
            <a:ahLst/>
            <a:cxnLst/>
            <a:rect l="l" t="t" r="r" b="b"/>
            <a:pathLst>
              <a:path w="539389" h="539464">
                <a:moveTo>
                  <a:pt x="469265" y="539464"/>
                </a:moveTo>
                <a:lnTo>
                  <a:pt x="499075" y="493920"/>
                </a:lnTo>
                <a:lnTo>
                  <a:pt x="520618" y="445489"/>
                </a:lnTo>
                <a:lnTo>
                  <a:pt x="534015" y="395137"/>
                </a:lnTo>
                <a:lnTo>
                  <a:pt x="539389" y="343833"/>
                </a:lnTo>
                <a:lnTo>
                  <a:pt x="539105" y="318126"/>
                </a:lnTo>
                <a:lnTo>
                  <a:pt x="532671" y="267208"/>
                </a:lnTo>
                <a:lnTo>
                  <a:pt x="518518" y="217756"/>
                </a:lnTo>
                <a:lnTo>
                  <a:pt x="496768" y="170739"/>
                </a:lnTo>
                <a:lnTo>
                  <a:pt x="467543" y="127124"/>
                </a:lnTo>
                <a:lnTo>
                  <a:pt x="430964" y="87880"/>
                </a:lnTo>
                <a:lnTo>
                  <a:pt x="391510" y="56861"/>
                </a:lnTo>
                <a:lnTo>
                  <a:pt x="352747" y="34397"/>
                </a:lnTo>
                <a:lnTo>
                  <a:pt x="311967" y="17549"/>
                </a:lnTo>
                <a:lnTo>
                  <a:pt x="269747" y="6317"/>
                </a:lnTo>
                <a:lnTo>
                  <a:pt x="226663" y="701"/>
                </a:lnTo>
                <a:lnTo>
                  <a:pt x="204977" y="0"/>
                </a:lnTo>
                <a:lnTo>
                  <a:pt x="183292" y="701"/>
                </a:lnTo>
                <a:lnTo>
                  <a:pt x="140208" y="6317"/>
                </a:lnTo>
                <a:lnTo>
                  <a:pt x="97988" y="17549"/>
                </a:lnTo>
                <a:lnTo>
                  <a:pt x="57208" y="34397"/>
                </a:lnTo>
                <a:lnTo>
                  <a:pt x="18445" y="56861"/>
                </a:lnTo>
                <a:lnTo>
                  <a:pt x="0" y="70199"/>
                </a:lnTo>
                <a:lnTo>
                  <a:pt x="469265" y="5394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5850" y="2881883"/>
            <a:ext cx="539389" cy="539464"/>
          </a:xfrm>
          <a:custGeom>
            <a:avLst/>
            <a:gdLst/>
            <a:ahLst/>
            <a:cxnLst/>
            <a:rect l="l" t="t" r="r" b="b"/>
            <a:pathLst>
              <a:path w="539389" h="539464">
                <a:moveTo>
                  <a:pt x="70124" y="0"/>
                </a:moveTo>
                <a:lnTo>
                  <a:pt x="40313" y="45543"/>
                </a:lnTo>
                <a:lnTo>
                  <a:pt x="18770" y="93974"/>
                </a:lnTo>
                <a:lnTo>
                  <a:pt x="5373" y="144326"/>
                </a:lnTo>
                <a:lnTo>
                  <a:pt x="0" y="195630"/>
                </a:lnTo>
                <a:lnTo>
                  <a:pt x="284" y="221337"/>
                </a:lnTo>
                <a:lnTo>
                  <a:pt x="6717" y="272256"/>
                </a:lnTo>
                <a:lnTo>
                  <a:pt x="20870" y="321707"/>
                </a:lnTo>
                <a:lnTo>
                  <a:pt x="42620" y="368724"/>
                </a:lnTo>
                <a:lnTo>
                  <a:pt x="71846" y="412339"/>
                </a:lnTo>
                <a:lnTo>
                  <a:pt x="108424" y="451583"/>
                </a:lnTo>
                <a:lnTo>
                  <a:pt x="147878" y="482602"/>
                </a:lnTo>
                <a:lnTo>
                  <a:pt x="186642" y="505066"/>
                </a:lnTo>
                <a:lnTo>
                  <a:pt x="227421" y="521914"/>
                </a:lnTo>
                <a:lnTo>
                  <a:pt x="269641" y="533146"/>
                </a:lnTo>
                <a:lnTo>
                  <a:pt x="312725" y="538762"/>
                </a:lnTo>
                <a:lnTo>
                  <a:pt x="334411" y="539464"/>
                </a:lnTo>
                <a:lnTo>
                  <a:pt x="356097" y="538762"/>
                </a:lnTo>
                <a:lnTo>
                  <a:pt x="399181" y="533146"/>
                </a:lnTo>
                <a:lnTo>
                  <a:pt x="441400" y="521914"/>
                </a:lnTo>
                <a:lnTo>
                  <a:pt x="482180" y="505066"/>
                </a:lnTo>
                <a:lnTo>
                  <a:pt x="520943" y="482602"/>
                </a:lnTo>
                <a:lnTo>
                  <a:pt x="539389" y="469264"/>
                </a:lnTo>
                <a:lnTo>
                  <a:pt x="70124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5361" y="3048761"/>
            <a:ext cx="609599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09600" h="76200">
                <a:moveTo>
                  <a:pt x="609599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09599" y="48005"/>
                </a:lnTo>
                <a:lnTo>
                  <a:pt x="60959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7211" y="6439814"/>
            <a:ext cx="18097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solidFill>
                  <a:srgbClr val="888888"/>
                </a:solidFill>
                <a:latin typeface="Bahnschrift Light SemiCondensed"/>
                <a:cs typeface="Bahnschrift Light SemiCondensed"/>
              </a:rPr>
              <a:t>20</a:t>
            </a:r>
            <a:endParaRPr sz="1200">
              <a:latin typeface="Bahnschrift Light SemiCondensed"/>
              <a:cs typeface="Bahnschrift Light SemiCondense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0C607-4C8C-4ADD-8F8B-4497EBAFD1FB}"/>
              </a:ext>
            </a:extLst>
          </p:cNvPr>
          <p:cNvSpPr txBox="1"/>
          <p:nvPr/>
        </p:nvSpPr>
        <p:spPr>
          <a:xfrm>
            <a:off x="-3200400" y="0"/>
            <a:ext cx="5367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부모클래스는 아래</a:t>
            </a:r>
            <a:r>
              <a:rPr lang="en-US" altLang="ko-KR" dirty="0"/>
              <a:t>/ </a:t>
            </a:r>
            <a:r>
              <a:rPr lang="ko-KR" altLang="en-US" dirty="0"/>
              <a:t>자식클래스는 위에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부모클래스를 위에 두면 아래</a:t>
            </a:r>
            <a:r>
              <a:rPr lang="en-US" altLang="ko-KR" dirty="0"/>
              <a:t>catch</a:t>
            </a:r>
            <a:r>
              <a:rPr lang="ko-KR" altLang="en-US" dirty="0"/>
              <a:t>로 가지 않는다</a:t>
            </a:r>
            <a:endParaRPr lang="en-US" altLang="ko-KR" dirty="0"/>
          </a:p>
          <a:p>
            <a:r>
              <a:rPr lang="ko-KR" altLang="en-US" dirty="0"/>
              <a:t>부모가 모두 처리하면 안되나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자식예외처리에서</a:t>
            </a:r>
            <a:r>
              <a:rPr lang="ko-KR" altLang="en-US" dirty="0"/>
              <a:t> 코드를 구현하고 실행하고 싶을 때 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7614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1080</Words>
  <Application>Microsoft Office PowerPoint</Application>
  <PresentationFormat>화면 슬라이드 쇼(4:3)</PresentationFormat>
  <Paragraphs>298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NanumGothic</vt:lpstr>
      <vt:lpstr>맑은 고딕</vt:lpstr>
      <vt:lpstr>Arial</vt:lpstr>
      <vt:lpstr>Bahnschrift Light SemiCondensed</vt:lpstr>
      <vt:lpstr>Calibri</vt:lpstr>
      <vt:lpstr>Consolas</vt:lpstr>
      <vt:lpstr>Courier New</vt:lpstr>
      <vt:lpstr>Nirmala UI Semilight</vt:lpstr>
      <vt:lpstr>Segoe UI Light</vt:lpstr>
      <vt:lpstr>Times New Roman</vt:lpstr>
      <vt:lpstr>Trebuchet MS</vt:lpstr>
      <vt:lpstr>Wingdings</vt:lpstr>
      <vt:lpstr>Office Theme</vt:lpstr>
      <vt:lpstr>PowerPoint 프레젠테이션</vt:lpstr>
      <vt:lpstr>Content</vt:lpstr>
      <vt:lpstr>PowerPoint 프레젠테이션</vt:lpstr>
      <vt:lpstr>Not Catching Exceptions</vt:lpstr>
      <vt:lpstr>try-throw-catch  Basics</vt:lpstr>
      <vt:lpstr>Catching an Exception</vt:lpstr>
      <vt:lpstr>PowerPoint 프레젠테이션</vt:lpstr>
      <vt:lpstr>Multiple catch Control Flow</vt:lpstr>
      <vt:lpstr>PowerPoint 프레젠테이션</vt:lpstr>
      <vt:lpstr>Example</vt:lpstr>
      <vt:lpstr>Self Test 1</vt:lpstr>
      <vt:lpstr>The finally Block</vt:lpstr>
      <vt:lpstr>try-catch-finally  Control Flow</vt:lpstr>
      <vt:lpstr>       Self  Test 2</vt:lpstr>
      <vt:lpstr>Exception Class</vt:lpstr>
      <vt:lpstr>Exception Class</vt:lpstr>
      <vt:lpstr>PowerPoint 프레젠테이션</vt:lpstr>
      <vt:lpstr>PowerPoint 프레젠테이션</vt:lpstr>
      <vt:lpstr>Exception Class</vt:lpstr>
      <vt:lpstr>Exception Class(정리)</vt:lpstr>
      <vt:lpstr>Exception Object Method</vt:lpstr>
      <vt:lpstr>Example</vt:lpstr>
      <vt:lpstr>‘throws’ keyword</vt:lpstr>
      <vt:lpstr>Example</vt:lpstr>
      <vt:lpstr>User Define Exception</vt:lpstr>
      <vt:lpstr>User Define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CKH</dc:creator>
  <cp:lastModifiedBy>김효일</cp:lastModifiedBy>
  <cp:revision>68</cp:revision>
  <dcterms:created xsi:type="dcterms:W3CDTF">2018-05-14T10:52:46Z</dcterms:created>
  <dcterms:modified xsi:type="dcterms:W3CDTF">2019-06-19T01:08:20Z</dcterms:modified>
</cp:coreProperties>
</file>