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95" r:id="rId13"/>
    <p:sldId id="294" r:id="rId14"/>
    <p:sldId id="293" r:id="rId15"/>
    <p:sldId id="277" r:id="rId16"/>
    <p:sldId id="278" r:id="rId17"/>
    <p:sldId id="301" r:id="rId18"/>
    <p:sldId id="279" r:id="rId19"/>
    <p:sldId id="280" r:id="rId20"/>
    <p:sldId id="285" r:id="rId21"/>
    <p:sldId id="299" r:id="rId22"/>
    <p:sldId id="286" r:id="rId23"/>
    <p:sldId id="287" r:id="rId24"/>
    <p:sldId id="288" r:id="rId25"/>
    <p:sldId id="300" r:id="rId26"/>
    <p:sldId id="289" r:id="rId27"/>
    <p:sldId id="290" r:id="rId28"/>
    <p:sldId id="291" r:id="rId29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56" autoAdjust="0"/>
  </p:normalViewPr>
  <p:slideViewPr>
    <p:cSldViewPr>
      <p:cViewPr varScale="1">
        <p:scale>
          <a:sx n="86" d="100"/>
          <a:sy n="86" d="100"/>
        </p:scale>
        <p:origin x="135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05F57-43C5-4566-92F1-C791B0789E1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DC0F8-7A3B-4564-A67C-6B422E4F4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92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DC0F8-7A3B-4564-A67C-6B422E4F4F1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83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DC0F8-7A3B-4564-A67C-6B422E4F4F1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7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DC0F8-7A3B-4564-A67C-6B422E4F4F1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620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DC0F8-7A3B-4564-A67C-6B422E4F4F1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18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DC0F8-7A3B-4564-A67C-6B422E4F4F1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011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DC0F8-7A3B-4564-A67C-6B422E4F4F1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233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DC0F8-7A3B-4564-A67C-6B422E4F4F1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849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DC0F8-7A3B-4564-A67C-6B422E4F4F1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098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DC0F8-7A3B-4564-A67C-6B422E4F4F1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059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DC0F8-7A3B-4564-A67C-6B422E4F4F1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423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DC0F8-7A3B-4564-A67C-6B422E4F4F1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453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DC0F8-7A3B-4564-A67C-6B422E4F4F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126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DC0F8-7A3B-4564-A67C-6B422E4F4F1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2440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DC0F8-7A3B-4564-A67C-6B422E4F4F1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9029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DC0F8-7A3B-4564-A67C-6B422E4F4F1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7143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DC0F8-7A3B-4564-A67C-6B422E4F4F1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5323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DC0F8-7A3B-4564-A67C-6B422E4F4F1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66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DC0F8-7A3B-4564-A67C-6B422E4F4F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422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DC0F8-7A3B-4564-A67C-6B422E4F4F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271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DC0F8-7A3B-4564-A67C-6B422E4F4F1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197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DC0F8-7A3B-4564-A67C-6B422E4F4F1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888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DC0F8-7A3B-4564-A67C-6B422E4F4F1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139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DC0F8-7A3B-4564-A67C-6B422E4F4F1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000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DC0F8-7A3B-4564-A67C-6B422E4F4F1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34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200" spc="-65" dirty="0">
                <a:solidFill>
                  <a:srgbClr val="898989"/>
                </a:solidFill>
                <a:latin typeface="Calibri"/>
                <a:cs typeface="Calibri"/>
              </a:rPr>
              <a:t>W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edne</a:t>
            </a:r>
            <a:r>
              <a:rPr sz="1200" spc="5" dirty="0">
                <a:solidFill>
                  <a:srgbClr val="898989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d</a:t>
            </a: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a</a:t>
            </a:r>
            <a:r>
              <a:rPr sz="1200" spc="-105" dirty="0">
                <a:solidFill>
                  <a:srgbClr val="898989"/>
                </a:solidFill>
                <a:latin typeface="Calibri"/>
                <a:cs typeface="Calibri"/>
              </a:rPr>
              <a:t>y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, </a:t>
            </a: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M</a:t>
            </a: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y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 17, 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2017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200" spc="-65" dirty="0">
                <a:solidFill>
                  <a:srgbClr val="898989"/>
                </a:solidFill>
                <a:latin typeface="Calibri"/>
                <a:cs typeface="Calibri"/>
              </a:rPr>
              <a:t>W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edne</a:t>
            </a:r>
            <a:r>
              <a:rPr sz="1200" spc="5" dirty="0">
                <a:solidFill>
                  <a:srgbClr val="898989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d</a:t>
            </a: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a</a:t>
            </a:r>
            <a:r>
              <a:rPr sz="1200" spc="-105" dirty="0">
                <a:solidFill>
                  <a:srgbClr val="898989"/>
                </a:solidFill>
                <a:latin typeface="Calibri"/>
                <a:cs typeface="Calibri"/>
              </a:rPr>
              <a:t>y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, </a:t>
            </a: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M</a:t>
            </a: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y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 17, 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2017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200" spc="-65" dirty="0">
                <a:solidFill>
                  <a:srgbClr val="898989"/>
                </a:solidFill>
                <a:latin typeface="Calibri"/>
                <a:cs typeface="Calibri"/>
              </a:rPr>
              <a:t>W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edne</a:t>
            </a:r>
            <a:r>
              <a:rPr sz="1200" spc="5" dirty="0">
                <a:solidFill>
                  <a:srgbClr val="898989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d</a:t>
            </a: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a</a:t>
            </a:r>
            <a:r>
              <a:rPr sz="1200" spc="-105" dirty="0">
                <a:solidFill>
                  <a:srgbClr val="898989"/>
                </a:solidFill>
                <a:latin typeface="Calibri"/>
                <a:cs typeface="Calibri"/>
              </a:rPr>
              <a:t>y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, </a:t>
            </a: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M</a:t>
            </a: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y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 17, 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2017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200" spc="-65" dirty="0">
                <a:solidFill>
                  <a:srgbClr val="898989"/>
                </a:solidFill>
                <a:latin typeface="Calibri"/>
                <a:cs typeface="Calibri"/>
              </a:rPr>
              <a:t>W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edne</a:t>
            </a:r>
            <a:r>
              <a:rPr sz="1200" spc="5" dirty="0">
                <a:solidFill>
                  <a:srgbClr val="898989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d</a:t>
            </a: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a</a:t>
            </a:r>
            <a:r>
              <a:rPr sz="1200" spc="-105" dirty="0">
                <a:solidFill>
                  <a:srgbClr val="898989"/>
                </a:solidFill>
                <a:latin typeface="Calibri"/>
                <a:cs typeface="Calibri"/>
              </a:rPr>
              <a:t>y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, </a:t>
            </a: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M</a:t>
            </a: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y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 17, 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2017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200" spc="-65" dirty="0">
                <a:solidFill>
                  <a:srgbClr val="898989"/>
                </a:solidFill>
                <a:latin typeface="Calibri"/>
                <a:cs typeface="Calibri"/>
              </a:rPr>
              <a:t>W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edne</a:t>
            </a:r>
            <a:r>
              <a:rPr sz="1200" spc="5" dirty="0">
                <a:solidFill>
                  <a:srgbClr val="898989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d</a:t>
            </a: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a</a:t>
            </a:r>
            <a:r>
              <a:rPr sz="1200" spc="-105" dirty="0">
                <a:solidFill>
                  <a:srgbClr val="898989"/>
                </a:solidFill>
                <a:latin typeface="Calibri"/>
                <a:cs typeface="Calibri"/>
              </a:rPr>
              <a:t>y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, </a:t>
            </a: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M</a:t>
            </a: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y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 17, 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2017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251" y="220426"/>
            <a:ext cx="8627496" cy="9691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41157"/>
            <a:ext cx="8072119" cy="444360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439027"/>
            <a:ext cx="1649349" cy="19862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65" dirty="0">
                <a:solidFill>
                  <a:srgbClr val="898989"/>
                </a:solidFill>
                <a:latin typeface="Calibri"/>
                <a:cs typeface="Calibri"/>
              </a:rPr>
              <a:t>W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edne</a:t>
            </a:r>
            <a:r>
              <a:rPr sz="1200" spc="5" dirty="0">
                <a:solidFill>
                  <a:srgbClr val="898989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d</a:t>
            </a: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a</a:t>
            </a:r>
            <a:r>
              <a:rPr sz="1200" spc="-105" dirty="0">
                <a:solidFill>
                  <a:srgbClr val="898989"/>
                </a:solidFill>
                <a:latin typeface="Calibri"/>
                <a:cs typeface="Calibri"/>
              </a:rPr>
              <a:t>y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, </a:t>
            </a: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M</a:t>
            </a: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y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 17, 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2017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3115" y="6439027"/>
            <a:ext cx="206369" cy="19862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1255" y="2509011"/>
            <a:ext cx="6821805" cy="680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735070" algn="l"/>
              </a:tabLst>
            </a:pPr>
            <a:r>
              <a:rPr sz="4400" spc="-5" dirty="0">
                <a:latin typeface="Times New Roman"/>
                <a:cs typeface="Times New Roman"/>
              </a:rPr>
              <a:t>O</a:t>
            </a:r>
            <a:r>
              <a:rPr sz="4400" spc="-20" dirty="0">
                <a:latin typeface="Times New Roman"/>
                <a:cs typeface="Times New Roman"/>
              </a:rPr>
              <a:t>bj</a:t>
            </a:r>
            <a:r>
              <a:rPr sz="4400" spc="-25" dirty="0">
                <a:latin typeface="Times New Roman"/>
                <a:cs typeface="Times New Roman"/>
              </a:rPr>
              <a:t>ec</a:t>
            </a:r>
            <a:r>
              <a:rPr sz="4400" spc="-15" dirty="0">
                <a:latin typeface="Times New Roman"/>
                <a:cs typeface="Times New Roman"/>
              </a:rPr>
              <a:t>t </a:t>
            </a:r>
            <a:r>
              <a:rPr sz="4400" spc="-5" dirty="0">
                <a:latin typeface="Times New Roman"/>
                <a:cs typeface="Times New Roman"/>
              </a:rPr>
              <a:t>Or</a:t>
            </a:r>
            <a:r>
              <a:rPr sz="4400" spc="-15" dirty="0">
                <a:latin typeface="Times New Roman"/>
                <a:cs typeface="Times New Roman"/>
              </a:rPr>
              <a:t>i</a:t>
            </a:r>
            <a:r>
              <a:rPr sz="4400" spc="-25" dirty="0">
                <a:latin typeface="Times New Roman"/>
                <a:cs typeface="Times New Roman"/>
              </a:rPr>
              <a:t>e</a:t>
            </a:r>
            <a:r>
              <a:rPr sz="4400" spc="-20" dirty="0">
                <a:latin typeface="Times New Roman"/>
                <a:cs typeface="Times New Roman"/>
              </a:rPr>
              <a:t>nt</a:t>
            </a:r>
            <a:r>
              <a:rPr sz="4400" spc="-25" dirty="0">
                <a:latin typeface="Times New Roman"/>
                <a:cs typeface="Times New Roman"/>
              </a:rPr>
              <a:t>e</a:t>
            </a:r>
            <a:r>
              <a:rPr sz="4400" spc="0" dirty="0">
                <a:latin typeface="Times New Roman"/>
                <a:cs typeface="Times New Roman"/>
              </a:rPr>
              <a:t>d	P</a:t>
            </a:r>
            <a:r>
              <a:rPr sz="4400" spc="-5" dirty="0">
                <a:latin typeface="Times New Roman"/>
                <a:cs typeface="Times New Roman"/>
              </a:rPr>
              <a:t>r</a:t>
            </a:r>
            <a:r>
              <a:rPr sz="4400" spc="0" dirty="0">
                <a:latin typeface="Times New Roman"/>
                <a:cs typeface="Times New Roman"/>
              </a:rPr>
              <a:t>og</a:t>
            </a:r>
            <a:r>
              <a:rPr sz="4400" spc="-5" dirty="0">
                <a:latin typeface="Times New Roman"/>
                <a:cs typeface="Times New Roman"/>
              </a:rPr>
              <a:t>r</a:t>
            </a:r>
            <a:r>
              <a:rPr sz="4400" spc="-25" dirty="0">
                <a:latin typeface="Times New Roman"/>
                <a:cs typeface="Times New Roman"/>
              </a:rPr>
              <a:t>a</a:t>
            </a:r>
            <a:r>
              <a:rPr sz="4400" spc="-30" dirty="0">
                <a:latin typeface="Times New Roman"/>
                <a:cs typeface="Times New Roman"/>
              </a:rPr>
              <a:t>mming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5312" y="3919220"/>
            <a:ext cx="135382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>
                <a:solidFill>
                  <a:srgbClr val="898989"/>
                </a:solidFill>
                <a:latin typeface="Times New Roman"/>
                <a:cs typeface="Times New Roman"/>
              </a:rPr>
              <a:t>L</a:t>
            </a:r>
            <a:r>
              <a:rPr sz="3200" spc="-15" dirty="0">
                <a:solidFill>
                  <a:srgbClr val="898989"/>
                </a:solidFill>
                <a:latin typeface="Times New Roman"/>
                <a:cs typeface="Times New Roman"/>
              </a:rPr>
              <a:t>ab #</a:t>
            </a:r>
            <a:r>
              <a:rPr lang="en-US" sz="3200" spc="-120" dirty="0">
                <a:solidFill>
                  <a:srgbClr val="898989"/>
                </a:solidFill>
                <a:latin typeface="Times New Roman"/>
                <a:cs typeface="Times New Roman"/>
              </a:rPr>
              <a:t>12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85" rIns="0" bIns="0" rtlCol="0">
            <a:noAutofit/>
          </a:bodyPr>
          <a:lstStyle/>
          <a:p>
            <a:pPr marL="2244725">
              <a:lnSpc>
                <a:spcPct val="100000"/>
              </a:lnSpc>
            </a:pPr>
            <a:r>
              <a:rPr sz="4400" spc="-25" dirty="0">
                <a:latin typeface="Calibri"/>
                <a:cs typeface="Calibri"/>
              </a:rPr>
              <a:t>D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20" dirty="0">
                <a:latin typeface="Calibri"/>
                <a:cs typeface="Calibri"/>
              </a:rPr>
              <a:t>r</a:t>
            </a:r>
            <a:r>
              <a:rPr sz="4400" spc="5" dirty="0">
                <a:latin typeface="Calibri"/>
                <a:cs typeface="Calibri"/>
              </a:rPr>
              <a:t>i</a:t>
            </a:r>
            <a:r>
              <a:rPr sz="4400" spc="-45" dirty="0">
                <a:latin typeface="Calibri"/>
                <a:cs typeface="Calibri"/>
              </a:rPr>
              <a:t>v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d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-15" dirty="0">
                <a:latin typeface="Calibri"/>
                <a:cs typeface="Calibri"/>
              </a:rPr>
              <a:t>I</a:t>
            </a:r>
            <a:r>
              <a:rPr sz="4400" spc="-40" dirty="0">
                <a:latin typeface="Calibri"/>
                <a:cs typeface="Calibri"/>
              </a:rPr>
              <a:t>n</a:t>
            </a:r>
            <a:r>
              <a:rPr sz="4400" spc="-60" dirty="0">
                <a:latin typeface="Calibri"/>
                <a:cs typeface="Calibri"/>
              </a:rPr>
              <a:t>t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20" dirty="0">
                <a:latin typeface="Calibri"/>
                <a:cs typeface="Calibri"/>
              </a:rPr>
              <a:t>r</a:t>
            </a:r>
            <a:r>
              <a:rPr sz="4400" spc="-95" dirty="0">
                <a:latin typeface="Calibri"/>
                <a:cs typeface="Calibri"/>
              </a:rPr>
              <a:t>f</a:t>
            </a:r>
            <a:r>
              <a:rPr sz="4400" spc="-20" dirty="0">
                <a:latin typeface="Calibri"/>
                <a:cs typeface="Calibri"/>
              </a:rPr>
              <a:t>ac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42046"/>
            <a:ext cx="8004809" cy="3879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39370" indent="-342900">
              <a:lnSpc>
                <a:spcPts val="3329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-5" dirty="0">
                <a:latin typeface="Calibri"/>
                <a:cs typeface="Calibri"/>
              </a:rPr>
              <a:t>Li</a:t>
            </a:r>
            <a:r>
              <a:rPr sz="2800" spc="-105" dirty="0">
                <a:latin typeface="Calibri"/>
                <a:cs typeface="Calibri"/>
              </a:rPr>
              <a:t>k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la</a:t>
            </a:r>
            <a:r>
              <a:rPr sz="2800" spc="5" dirty="0">
                <a:latin typeface="Calibri"/>
                <a:cs typeface="Calibri"/>
              </a:rPr>
              <a:t>ss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r</a:t>
            </a:r>
            <a:r>
              <a:rPr sz="2800" spc="-6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ce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5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 b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60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ce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ts val="500"/>
              </a:lnSpc>
              <a:spcBef>
                <a:spcPts val="0"/>
              </a:spcBef>
              <a:buFont typeface="Arial"/>
              <a:buChar char="•"/>
            </a:pPr>
            <a:endParaRPr sz="500" dirty="0"/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650" algn="l"/>
              </a:tabLst>
            </a:pPr>
            <a:r>
              <a:rPr sz="2400" spc="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all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i="1" spc="-65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400" i="1" spc="-15" dirty="0">
                <a:solidFill>
                  <a:srgbClr val="0070C0"/>
                </a:solidFill>
                <a:latin typeface="Calibri"/>
                <a:cs typeface="Calibri"/>
              </a:rPr>
              <a:t>x</a:t>
            </a:r>
            <a:r>
              <a:rPr sz="2400" i="1" spc="-40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400" i="1" spc="-15" dirty="0">
                <a:solidFill>
                  <a:srgbClr val="0070C0"/>
                </a:solidFill>
                <a:latin typeface="Calibri"/>
                <a:cs typeface="Calibri"/>
              </a:rPr>
              <a:t>end</a:t>
            </a:r>
            <a:r>
              <a:rPr sz="2400" i="1" spc="-5" dirty="0">
                <a:solidFill>
                  <a:srgbClr val="0070C0"/>
                </a:solidFill>
                <a:latin typeface="Calibri"/>
                <a:cs typeface="Calibri"/>
              </a:rPr>
              <a:t>i</a:t>
            </a:r>
            <a:r>
              <a:rPr sz="2400" i="1" spc="0" dirty="0">
                <a:solidFill>
                  <a:srgbClr val="0070C0"/>
                </a:solidFill>
                <a:latin typeface="Calibri"/>
                <a:cs typeface="Calibri"/>
              </a:rPr>
              <a:t>ng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ce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ts val="550"/>
              </a:lnSpc>
              <a:spcBef>
                <a:spcPts val="36"/>
              </a:spcBef>
              <a:buFont typeface="Arial"/>
              <a:buChar char="–"/>
            </a:pPr>
            <a:endParaRPr sz="550" dirty="0"/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650" algn="l"/>
              </a:tabLst>
            </a:pPr>
            <a:r>
              <a:rPr sz="2400" spc="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 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ri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ce 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ud</a:t>
            </a:r>
            <a:r>
              <a:rPr sz="2400" spc="-15" dirty="0">
                <a:latin typeface="Calibri"/>
                <a:cs typeface="Calibri"/>
              </a:rPr>
              <a:t>e 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 ph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  <a:p>
            <a:pPr marR="2339340" algn="ctr">
              <a:lnSpc>
                <a:spcPct val="100000"/>
              </a:lnSpc>
              <a:spcBef>
                <a:spcPts val="385"/>
              </a:spcBef>
            </a:pPr>
            <a:r>
              <a:rPr sz="2000" b="1" dirty="0">
                <a:solidFill>
                  <a:srgbClr val="034CA1"/>
                </a:solidFill>
                <a:latin typeface="Courier New"/>
                <a:cs typeface="Courier New"/>
              </a:rPr>
              <a:t>extends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000" b="1" i="1" spc="0" dirty="0">
                <a:solidFill>
                  <a:srgbClr val="034CA1"/>
                </a:solidFill>
                <a:latin typeface="Courier New"/>
                <a:cs typeface="Courier New"/>
              </a:rPr>
              <a:t>BaseInterfaceName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ts val="700"/>
              </a:lnSpc>
              <a:spcBef>
                <a:spcPts val="26"/>
              </a:spcBef>
            </a:pPr>
            <a:endParaRPr sz="700" dirty="0"/>
          </a:p>
          <a:p>
            <a:pPr marL="355600" marR="12700" indent="-342900">
              <a:lnSpc>
                <a:spcPct val="1002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nc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h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 i</a:t>
            </a:r>
            <a:r>
              <a:rPr sz="2800" spc="-25" dirty="0">
                <a:latin typeface="Calibri"/>
                <a:cs typeface="Calibri"/>
              </a:rPr>
              <a:t>mp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25" dirty="0">
                <a:latin typeface="Calibri"/>
                <a:cs typeface="Calibri"/>
              </a:rPr>
              <a:t>emen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r</a:t>
            </a:r>
            <a:r>
              <a:rPr sz="2800" spc="-6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ce</a:t>
            </a:r>
            <a:r>
              <a:rPr sz="2800" spc="-10" dirty="0">
                <a:latin typeface="Calibri"/>
                <a:cs typeface="Calibri"/>
              </a:rPr>
              <a:t> m</a:t>
            </a:r>
            <a:r>
              <a:rPr sz="2800" spc="5" dirty="0">
                <a:latin typeface="Calibri"/>
                <a:cs typeface="Calibri"/>
              </a:rPr>
              <a:t>u</a:t>
            </a:r>
            <a:r>
              <a:rPr sz="2800" spc="-3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h</a:t>
            </a:r>
            <a:r>
              <a:rPr sz="2800" spc="-5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-4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ons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or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y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4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thods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d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60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ce</a:t>
            </a:r>
            <a:r>
              <a:rPr sz="2800" spc="-5" dirty="0">
                <a:latin typeface="Calibri"/>
                <a:cs typeface="Calibri"/>
              </a:rPr>
              <a:t> a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w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spc="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 a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ds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60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ce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8425815" y="6439027"/>
            <a:ext cx="180975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spc="-10" dirty="0">
                <a:solidFill>
                  <a:srgbClr val="898989"/>
                </a:solidFill>
                <a:latin typeface="Calibri"/>
                <a:cs typeface="Calibri"/>
              </a:rPr>
              <a:t>11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A100BF-D3AB-4218-B8AB-4EE79066CD35}"/>
              </a:ext>
            </a:extLst>
          </p:cNvPr>
          <p:cNvSpPr txBox="1"/>
          <p:nvPr/>
        </p:nvSpPr>
        <p:spPr>
          <a:xfrm>
            <a:off x="-2362200" y="1720840"/>
            <a:ext cx="3124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212121"/>
                </a:solidFill>
                <a:latin typeface="Arial Unicode MS"/>
                <a:ea typeface="inherit"/>
              </a:rPr>
              <a:t>인터페이스도 인터페이스 상속가능</a:t>
            </a:r>
            <a:endParaRPr lang="en-US" altLang="ko-KR" dirty="0">
              <a:solidFill>
                <a:srgbClr val="212121"/>
              </a:solidFill>
              <a:latin typeface="Arial Unicode MS"/>
              <a:ea typeface="inherit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212121"/>
              </a:solidFill>
              <a:latin typeface="Arial Unicode MS"/>
              <a:ea typeface="inherit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212121"/>
                </a:solidFill>
                <a:latin typeface="Arial Unicode MS"/>
                <a:ea typeface="inherit"/>
              </a:rPr>
              <a:t>인터페이스가 인터페이스를 상속받을 때는 </a:t>
            </a:r>
            <a:r>
              <a:rPr lang="en-US" altLang="ko-KR" dirty="0">
                <a:solidFill>
                  <a:srgbClr val="212121"/>
                </a:solidFill>
                <a:latin typeface="Arial Unicode MS"/>
                <a:ea typeface="inherit"/>
              </a:rPr>
              <a:t>extends </a:t>
            </a:r>
            <a:r>
              <a:rPr lang="ko-KR" altLang="en-US" dirty="0">
                <a:solidFill>
                  <a:srgbClr val="212121"/>
                </a:solidFill>
                <a:latin typeface="Arial Unicode MS"/>
                <a:ea typeface="inherit"/>
              </a:rPr>
              <a:t>사용</a:t>
            </a:r>
            <a:endParaRPr lang="en-US" altLang="ko-KR" dirty="0">
              <a:solidFill>
                <a:srgbClr val="212121"/>
              </a:solidFill>
              <a:latin typeface="Arial Unicode MS"/>
              <a:ea typeface="inherit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212121"/>
              </a:solidFill>
              <a:latin typeface="Arial Unicode MS"/>
              <a:ea typeface="inherit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212121"/>
                </a:solidFill>
                <a:latin typeface="Arial Unicode MS"/>
                <a:ea typeface="inherit"/>
              </a:rPr>
              <a:t>Derived </a:t>
            </a:r>
            <a:r>
              <a:rPr lang="ko-KR" altLang="en-US" dirty="0">
                <a:solidFill>
                  <a:srgbClr val="212121"/>
                </a:solidFill>
                <a:latin typeface="Arial Unicode MS"/>
                <a:ea typeface="inherit"/>
              </a:rPr>
              <a:t>인터페이스도 기존 인터페이스 처럼 인터페이스를 구현한 클래스는 메소드에 대한 것을 모두 </a:t>
            </a:r>
            <a:r>
              <a:rPr lang="ko-KR" altLang="en-US" dirty="0" err="1">
                <a:solidFill>
                  <a:srgbClr val="212121"/>
                </a:solidFill>
                <a:latin typeface="Arial Unicode MS"/>
                <a:ea typeface="inherit"/>
              </a:rPr>
              <a:t>구현해야함</a:t>
            </a:r>
            <a:r>
              <a:rPr lang="ko-KR" altLang="ko-KR" dirty="0">
                <a:solidFill>
                  <a:srgbClr val="212121"/>
                </a:solidFill>
                <a:latin typeface="Arial Unicode MS"/>
                <a:ea typeface="inherit"/>
              </a:rPr>
              <a:t>.</a:t>
            </a:r>
            <a:r>
              <a:rPr lang="ko-KR" altLang="ko-KR" sz="800" dirty="0"/>
              <a:t> </a:t>
            </a:r>
            <a:endParaRPr lang="ko-KR" altLang="ko-KR" sz="2800" dirty="0"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85" rIns="0" bIns="0" rtlCol="0">
            <a:noAutofit/>
          </a:bodyPr>
          <a:lstStyle/>
          <a:p>
            <a:pPr marL="2251075">
              <a:lnSpc>
                <a:spcPct val="100000"/>
              </a:lnSpc>
            </a:pPr>
            <a:r>
              <a:rPr sz="4400" spc="-25" dirty="0">
                <a:latin typeface="Calibri"/>
                <a:cs typeface="Calibri"/>
              </a:rPr>
              <a:t>D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20" dirty="0">
                <a:latin typeface="Calibri"/>
                <a:cs typeface="Calibri"/>
              </a:rPr>
              <a:t>r</a:t>
            </a:r>
            <a:r>
              <a:rPr sz="4400" spc="5" dirty="0">
                <a:latin typeface="Calibri"/>
                <a:cs typeface="Calibri"/>
              </a:rPr>
              <a:t>i</a:t>
            </a:r>
            <a:r>
              <a:rPr sz="4400" spc="-45" dirty="0">
                <a:latin typeface="Calibri"/>
                <a:cs typeface="Calibri"/>
              </a:rPr>
              <a:t>v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d</a:t>
            </a:r>
            <a:r>
              <a:rPr sz="4400" spc="5" dirty="0">
                <a:latin typeface="Calibri"/>
                <a:cs typeface="Calibri"/>
              </a:rPr>
              <a:t> i</a:t>
            </a:r>
            <a:r>
              <a:rPr sz="4400" spc="-45" dirty="0">
                <a:latin typeface="Calibri"/>
                <a:cs typeface="Calibri"/>
              </a:rPr>
              <a:t>n</a:t>
            </a:r>
            <a:r>
              <a:rPr sz="4400" spc="-60" dirty="0">
                <a:latin typeface="Calibri"/>
                <a:cs typeface="Calibri"/>
              </a:rPr>
              <a:t>t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20" dirty="0">
                <a:latin typeface="Calibri"/>
                <a:cs typeface="Calibri"/>
              </a:rPr>
              <a:t>r</a:t>
            </a:r>
            <a:r>
              <a:rPr sz="4400" spc="-95" dirty="0">
                <a:latin typeface="Calibri"/>
                <a:cs typeface="Calibri"/>
              </a:rPr>
              <a:t>f</a:t>
            </a:r>
            <a:r>
              <a:rPr sz="4400" spc="-20" dirty="0">
                <a:latin typeface="Calibri"/>
                <a:cs typeface="Calibri"/>
              </a:rPr>
              <a:t>ac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5815" y="6439027"/>
            <a:ext cx="180975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spc="-10" dirty="0">
                <a:solidFill>
                  <a:srgbClr val="898989"/>
                </a:solidFill>
                <a:latin typeface="Calibri"/>
                <a:cs typeface="Calibri"/>
              </a:rPr>
              <a:t>12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51" y="1790223"/>
            <a:ext cx="3524250" cy="1133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03" y="3105753"/>
            <a:ext cx="4419600" cy="22604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6750" y="1790223"/>
            <a:ext cx="4667250" cy="40481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85" rIns="0" bIns="0" rtlCol="0">
            <a:noAutofit/>
          </a:bodyPr>
          <a:lstStyle/>
          <a:p>
            <a:pPr marL="2251075">
              <a:lnSpc>
                <a:spcPct val="100000"/>
              </a:lnSpc>
            </a:pPr>
            <a:r>
              <a:rPr sz="4400" spc="-25" dirty="0">
                <a:latin typeface="Calibri"/>
                <a:cs typeface="Calibri"/>
              </a:rPr>
              <a:t>D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20" dirty="0">
                <a:latin typeface="Calibri"/>
                <a:cs typeface="Calibri"/>
              </a:rPr>
              <a:t>r</a:t>
            </a:r>
            <a:r>
              <a:rPr sz="4400" spc="5" dirty="0">
                <a:latin typeface="Calibri"/>
                <a:cs typeface="Calibri"/>
              </a:rPr>
              <a:t>i</a:t>
            </a:r>
            <a:r>
              <a:rPr sz="4400" spc="-45" dirty="0">
                <a:latin typeface="Calibri"/>
                <a:cs typeface="Calibri"/>
              </a:rPr>
              <a:t>v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d</a:t>
            </a:r>
            <a:r>
              <a:rPr sz="4400" spc="5" dirty="0">
                <a:latin typeface="Calibri"/>
                <a:cs typeface="Calibri"/>
              </a:rPr>
              <a:t> i</a:t>
            </a:r>
            <a:r>
              <a:rPr sz="4400" spc="-45" dirty="0">
                <a:latin typeface="Calibri"/>
                <a:cs typeface="Calibri"/>
              </a:rPr>
              <a:t>n</a:t>
            </a:r>
            <a:r>
              <a:rPr sz="4400" spc="-60" dirty="0">
                <a:latin typeface="Calibri"/>
                <a:cs typeface="Calibri"/>
              </a:rPr>
              <a:t>t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20" dirty="0">
                <a:latin typeface="Calibri"/>
                <a:cs typeface="Calibri"/>
              </a:rPr>
              <a:t>r</a:t>
            </a:r>
            <a:r>
              <a:rPr sz="4400" spc="-95" dirty="0">
                <a:latin typeface="Calibri"/>
                <a:cs typeface="Calibri"/>
              </a:rPr>
              <a:t>f</a:t>
            </a:r>
            <a:r>
              <a:rPr sz="4400" spc="-20" dirty="0">
                <a:latin typeface="Calibri"/>
                <a:cs typeface="Calibri"/>
              </a:rPr>
              <a:t>ac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s</a:t>
            </a:r>
            <a:r>
              <a:rPr lang="en-US" sz="4400" spc="0" dirty="0">
                <a:latin typeface="Calibri"/>
                <a:cs typeface="Calibri"/>
              </a:rPr>
              <a:t>2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5815" y="6439027"/>
            <a:ext cx="180975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spc="-10" dirty="0">
                <a:solidFill>
                  <a:srgbClr val="898989"/>
                </a:solidFill>
                <a:latin typeface="Calibri"/>
                <a:cs typeface="Calibri"/>
              </a:rPr>
              <a:t>12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295775"/>
            <a:ext cx="3524250" cy="11334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1347897"/>
            <a:ext cx="4181475" cy="8667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757" y="2451025"/>
            <a:ext cx="6378295" cy="27478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093" y="5241320"/>
            <a:ext cx="4019837" cy="13922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569187-BF4B-4498-BF67-DA5725C48F23}"/>
              </a:ext>
            </a:extLst>
          </p:cNvPr>
          <p:cNvSpPr txBox="1"/>
          <p:nvPr/>
        </p:nvSpPr>
        <p:spPr>
          <a:xfrm>
            <a:off x="5215446" y="38100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인터페이스 개념에 위배되지만 암기</a:t>
            </a:r>
          </a:p>
        </p:txBody>
      </p:sp>
    </p:spTree>
    <p:extLst>
      <p:ext uri="{BB962C8B-B14F-4D97-AF65-F5344CB8AC3E}">
        <p14:creationId xmlns:p14="http://schemas.microsoft.com/office/powerpoint/2010/main" val="940197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85" rIns="0" bIns="0" rtlCol="0">
            <a:noAutofit/>
          </a:bodyPr>
          <a:lstStyle/>
          <a:p>
            <a:pPr marL="2251075">
              <a:lnSpc>
                <a:spcPct val="100000"/>
              </a:lnSpc>
            </a:pPr>
            <a:r>
              <a:rPr sz="4400" spc="-25" dirty="0">
                <a:latin typeface="Calibri"/>
                <a:cs typeface="Calibri"/>
              </a:rPr>
              <a:t>D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20" dirty="0">
                <a:latin typeface="Calibri"/>
                <a:cs typeface="Calibri"/>
              </a:rPr>
              <a:t>r</a:t>
            </a:r>
            <a:r>
              <a:rPr sz="4400" spc="5" dirty="0">
                <a:latin typeface="Calibri"/>
                <a:cs typeface="Calibri"/>
              </a:rPr>
              <a:t>i</a:t>
            </a:r>
            <a:r>
              <a:rPr sz="4400" spc="-45" dirty="0">
                <a:latin typeface="Calibri"/>
                <a:cs typeface="Calibri"/>
              </a:rPr>
              <a:t>v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d</a:t>
            </a:r>
            <a:r>
              <a:rPr sz="4400" spc="5" dirty="0">
                <a:latin typeface="Calibri"/>
                <a:cs typeface="Calibri"/>
              </a:rPr>
              <a:t> i</a:t>
            </a:r>
            <a:r>
              <a:rPr sz="4400" spc="-45" dirty="0">
                <a:latin typeface="Calibri"/>
                <a:cs typeface="Calibri"/>
              </a:rPr>
              <a:t>n</a:t>
            </a:r>
            <a:r>
              <a:rPr sz="4400" spc="-60" dirty="0">
                <a:latin typeface="Calibri"/>
                <a:cs typeface="Calibri"/>
              </a:rPr>
              <a:t>t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20" dirty="0">
                <a:latin typeface="Calibri"/>
                <a:cs typeface="Calibri"/>
              </a:rPr>
              <a:t>r</a:t>
            </a:r>
            <a:r>
              <a:rPr sz="4400" spc="-95" dirty="0">
                <a:latin typeface="Calibri"/>
                <a:cs typeface="Calibri"/>
              </a:rPr>
              <a:t>f</a:t>
            </a:r>
            <a:r>
              <a:rPr sz="4400" spc="-20" dirty="0">
                <a:latin typeface="Calibri"/>
                <a:cs typeface="Calibri"/>
              </a:rPr>
              <a:t>ac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s</a:t>
            </a:r>
            <a:r>
              <a:rPr lang="en-US" sz="4400" spc="0" dirty="0">
                <a:latin typeface="Calibri"/>
                <a:cs typeface="Calibri"/>
              </a:rPr>
              <a:t>2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5815" y="6439027"/>
            <a:ext cx="180975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spc="-10" dirty="0">
                <a:solidFill>
                  <a:srgbClr val="898989"/>
                </a:solidFill>
                <a:latin typeface="Calibri"/>
                <a:cs typeface="Calibri"/>
              </a:rPr>
              <a:t>12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130" y="1391193"/>
            <a:ext cx="4757738" cy="525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97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85" rIns="0" bIns="0" rtlCol="0">
            <a:noAutofit/>
          </a:bodyPr>
          <a:lstStyle/>
          <a:p>
            <a:pPr marL="2251075">
              <a:lnSpc>
                <a:spcPct val="100000"/>
              </a:lnSpc>
            </a:pPr>
            <a:r>
              <a:rPr lang="en-US" sz="4400" dirty="0">
                <a:latin typeface="Calibri"/>
                <a:cs typeface="Calibri"/>
              </a:rPr>
              <a:t>Derived Interface 3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5815" y="6439027"/>
            <a:ext cx="180975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spc="-10" dirty="0">
                <a:solidFill>
                  <a:srgbClr val="898989"/>
                </a:solidFill>
                <a:latin typeface="Calibri"/>
                <a:cs typeface="Calibri"/>
              </a:rPr>
              <a:t>12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31" y="2683514"/>
            <a:ext cx="4020978" cy="672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27" y="1438584"/>
            <a:ext cx="3095625" cy="10572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251" y="3802174"/>
            <a:ext cx="3886200" cy="239984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4378" y="3802174"/>
            <a:ext cx="4589622" cy="224177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0850" y="2683514"/>
            <a:ext cx="2952750" cy="9048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1438584"/>
            <a:ext cx="3095625" cy="1057275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4309709" y="1438584"/>
            <a:ext cx="0" cy="5419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589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85" rIns="0" bIns="0" rtlCol="0">
            <a:noAutofit/>
          </a:bodyPr>
          <a:lstStyle/>
          <a:p>
            <a:pPr marL="1730375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Co</a:t>
            </a:r>
            <a:r>
              <a:rPr sz="4400" spc="-5" dirty="0">
                <a:latin typeface="Calibri"/>
                <a:cs typeface="Calibri"/>
              </a:rPr>
              <a:t>n</a:t>
            </a:r>
            <a:r>
              <a:rPr sz="4400" spc="-45" dirty="0">
                <a:latin typeface="Calibri"/>
                <a:cs typeface="Calibri"/>
              </a:rPr>
              <a:t>s</a:t>
            </a:r>
            <a:r>
              <a:rPr sz="4400" spc="-70" dirty="0">
                <a:latin typeface="Calibri"/>
                <a:cs typeface="Calibri"/>
              </a:rPr>
              <a:t>t</a:t>
            </a:r>
            <a:r>
              <a:rPr sz="4400" spc="0" dirty="0">
                <a:latin typeface="Calibri"/>
                <a:cs typeface="Calibri"/>
              </a:rPr>
              <a:t>a</a:t>
            </a:r>
            <a:r>
              <a:rPr sz="4400" spc="-45" dirty="0">
                <a:latin typeface="Calibri"/>
                <a:cs typeface="Calibri"/>
              </a:rPr>
              <a:t>n</a:t>
            </a:r>
            <a:r>
              <a:rPr sz="4400" spc="-15" dirty="0">
                <a:latin typeface="Calibri"/>
                <a:cs typeface="Calibri"/>
              </a:rPr>
              <a:t>ts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0" dirty="0">
                <a:latin typeface="Calibri"/>
                <a:cs typeface="Calibri"/>
              </a:rPr>
              <a:t>in I</a:t>
            </a:r>
            <a:r>
              <a:rPr sz="4400" spc="-45" dirty="0">
                <a:latin typeface="Calibri"/>
                <a:cs typeface="Calibri"/>
              </a:rPr>
              <a:t>n</a:t>
            </a:r>
            <a:r>
              <a:rPr sz="4400" spc="-60" dirty="0">
                <a:latin typeface="Calibri"/>
                <a:cs typeface="Calibri"/>
              </a:rPr>
              <a:t>t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20" dirty="0">
                <a:latin typeface="Calibri"/>
                <a:cs typeface="Calibri"/>
              </a:rPr>
              <a:t>r</a:t>
            </a:r>
            <a:r>
              <a:rPr sz="4400" spc="-90" dirty="0">
                <a:latin typeface="Calibri"/>
                <a:cs typeface="Calibri"/>
              </a:rPr>
              <a:t>f</a:t>
            </a:r>
            <a:r>
              <a:rPr sz="4400" spc="-20" dirty="0">
                <a:latin typeface="Calibri"/>
                <a:cs typeface="Calibri"/>
              </a:rPr>
              <a:t>ac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15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82420"/>
            <a:ext cx="7666355" cy="21570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-20" dirty="0">
                <a:latin typeface="Calibri"/>
                <a:cs typeface="Calibri"/>
              </a:rPr>
              <a:t>J</a:t>
            </a:r>
            <a:r>
              <a:rPr sz="2800" spc="-65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v</a:t>
            </a:r>
            <a:r>
              <a:rPr sz="2800" spc="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w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 d</a:t>
            </a:r>
            <a:r>
              <a:rPr sz="2800" spc="-4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fi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30" dirty="0">
                <a:latin typeface="Calibri"/>
                <a:cs typeface="Calibri"/>
              </a:rPr>
              <a:t>s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r</a:t>
            </a:r>
            <a:r>
              <a:rPr sz="2800" spc="-6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ce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354965" algn="l"/>
              </a:tabLst>
            </a:pPr>
            <a:r>
              <a:rPr sz="2800" spc="-250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o d</a:t>
            </a:r>
            <a:r>
              <a:rPr sz="2800" spc="-4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30" dirty="0">
                <a:latin typeface="Calibri"/>
                <a:cs typeface="Calibri"/>
              </a:rPr>
              <a:t>s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 it </a:t>
            </a:r>
            <a:r>
              <a:rPr sz="2800" spc="-25" dirty="0">
                <a:latin typeface="Calibri"/>
                <a:cs typeface="Calibri"/>
              </a:rPr>
              <a:t>mu</a:t>
            </a:r>
            <a:r>
              <a:rPr sz="2800" spc="-3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 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105" dirty="0">
                <a:latin typeface="Calibri"/>
                <a:cs typeface="Calibri"/>
              </a:rPr>
              <a:t>k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us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endParaRPr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0" dirty="0">
                <a:latin typeface="Calibri"/>
                <a:cs typeface="Calibri"/>
              </a:rPr>
              <a:t>pub</a:t>
            </a:r>
            <a:r>
              <a:rPr sz="2400" spc="-5" dirty="0">
                <a:latin typeface="Calibri"/>
                <a:cs typeface="Calibri"/>
              </a:rPr>
              <a:t>li</a:t>
            </a:r>
            <a:r>
              <a:rPr sz="2400" spc="-10" dirty="0">
                <a:latin typeface="Calibri"/>
                <a:cs typeface="Calibri"/>
              </a:rPr>
              <a:t>c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4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c </a:t>
            </a:r>
            <a:r>
              <a:rPr sz="2400" spc="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l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13"/>
              </a:spcBef>
            </a:pPr>
            <a:endParaRPr sz="650" dirty="0"/>
          </a:p>
          <a:p>
            <a:pPr marL="355600" marR="12700" indent="-342900">
              <a:lnSpc>
                <a:spcPts val="303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altLang="ko-KR" sz="2800" spc="-5" dirty="0">
                <a:cs typeface="Calibri"/>
              </a:rPr>
              <a:t>W</a:t>
            </a:r>
            <a:r>
              <a:rPr lang="en-US" altLang="ko-KR" sz="2800" dirty="0">
                <a:cs typeface="Calibri"/>
              </a:rPr>
              <a:t>h</a:t>
            </a:r>
            <a:r>
              <a:rPr lang="en-US" altLang="ko-KR" sz="2800" spc="-25" dirty="0">
                <a:cs typeface="Calibri"/>
              </a:rPr>
              <a:t>e</a:t>
            </a:r>
            <a:r>
              <a:rPr lang="en-US" altLang="ko-KR" sz="2800" dirty="0">
                <a:cs typeface="Calibri"/>
              </a:rPr>
              <a:t>n</a:t>
            </a:r>
            <a:r>
              <a:rPr lang="en-US" altLang="ko-KR" sz="2800" spc="5" dirty="0">
                <a:cs typeface="Calibri"/>
              </a:rPr>
              <a:t> </a:t>
            </a:r>
            <a:r>
              <a:rPr lang="en-US" altLang="ko-KR" sz="2800" dirty="0">
                <a:cs typeface="Calibri"/>
              </a:rPr>
              <a:t>a</a:t>
            </a:r>
            <a:r>
              <a:rPr lang="en-US" altLang="ko-KR" sz="2800" spc="-5" dirty="0">
                <a:cs typeface="Calibri"/>
              </a:rPr>
              <a:t> </a:t>
            </a:r>
            <a:r>
              <a:rPr lang="en-US" altLang="ko-KR" sz="2800" spc="-15" dirty="0">
                <a:cs typeface="Calibri"/>
              </a:rPr>
              <a:t>c</a:t>
            </a:r>
            <a:r>
              <a:rPr lang="en-US" altLang="ko-KR" sz="2800" spc="-5" dirty="0">
                <a:cs typeface="Calibri"/>
              </a:rPr>
              <a:t>la</a:t>
            </a:r>
            <a:r>
              <a:rPr lang="en-US" altLang="ko-KR" sz="2800" spc="5" dirty="0">
                <a:cs typeface="Calibri"/>
              </a:rPr>
              <a:t>s</a:t>
            </a:r>
            <a:r>
              <a:rPr lang="en-US" altLang="ko-KR" sz="2800" dirty="0">
                <a:cs typeface="Calibri"/>
              </a:rPr>
              <a:t>s</a:t>
            </a:r>
            <a:r>
              <a:rPr lang="en-US" altLang="ko-KR" sz="2800" spc="10" dirty="0">
                <a:cs typeface="Calibri"/>
              </a:rPr>
              <a:t> </a:t>
            </a:r>
            <a:r>
              <a:rPr lang="en-US" altLang="ko-KR" sz="2800" spc="-5" dirty="0">
                <a:cs typeface="Calibri"/>
              </a:rPr>
              <a:t>i</a:t>
            </a:r>
            <a:r>
              <a:rPr lang="en-US" altLang="ko-KR" sz="2800" dirty="0">
                <a:cs typeface="Calibri"/>
              </a:rPr>
              <a:t>mp</a:t>
            </a:r>
            <a:r>
              <a:rPr lang="en-US" altLang="ko-KR" sz="2800" spc="-5" dirty="0">
                <a:cs typeface="Calibri"/>
              </a:rPr>
              <a:t>l</a:t>
            </a:r>
            <a:r>
              <a:rPr lang="en-US" altLang="ko-KR" sz="2800" spc="-10" dirty="0">
                <a:cs typeface="Calibri"/>
              </a:rPr>
              <a:t>e</a:t>
            </a:r>
            <a:r>
              <a:rPr lang="en-US" altLang="ko-KR" sz="2800" spc="-25" dirty="0">
                <a:cs typeface="Calibri"/>
              </a:rPr>
              <a:t>men</a:t>
            </a:r>
            <a:r>
              <a:rPr lang="en-US" altLang="ko-KR" sz="2800" spc="-15" dirty="0">
                <a:cs typeface="Calibri"/>
              </a:rPr>
              <a:t>t</a:t>
            </a:r>
            <a:r>
              <a:rPr lang="en-US" altLang="ko-KR" sz="2800" dirty="0">
                <a:cs typeface="Calibri"/>
              </a:rPr>
              <a:t>s</a:t>
            </a:r>
            <a:r>
              <a:rPr lang="en-US" altLang="ko-KR" sz="2800" spc="10" dirty="0">
                <a:cs typeface="Calibri"/>
              </a:rPr>
              <a:t> </a:t>
            </a:r>
            <a:r>
              <a:rPr lang="en-US" altLang="ko-KR" sz="2800" spc="-15" dirty="0">
                <a:cs typeface="Calibri"/>
              </a:rPr>
              <a:t>t</a:t>
            </a:r>
            <a:r>
              <a:rPr lang="en-US" altLang="ko-KR" sz="2800" dirty="0">
                <a:cs typeface="Calibri"/>
              </a:rPr>
              <a:t>h</a:t>
            </a:r>
            <a:r>
              <a:rPr lang="en-US" altLang="ko-KR" sz="2800" spc="-15" dirty="0">
                <a:cs typeface="Calibri"/>
              </a:rPr>
              <a:t>e</a:t>
            </a:r>
            <a:r>
              <a:rPr lang="en-US" altLang="ko-KR" sz="2800" spc="-5" dirty="0">
                <a:cs typeface="Calibri"/>
              </a:rPr>
              <a:t> i</a:t>
            </a:r>
            <a:r>
              <a:rPr lang="en-US" altLang="ko-KR" sz="2800" spc="-25" dirty="0">
                <a:cs typeface="Calibri"/>
              </a:rPr>
              <a:t>n</a:t>
            </a:r>
            <a:r>
              <a:rPr lang="en-US" altLang="ko-KR" sz="2800" spc="-40" dirty="0">
                <a:cs typeface="Calibri"/>
              </a:rPr>
              <a:t>t</a:t>
            </a:r>
            <a:r>
              <a:rPr lang="en-US" altLang="ko-KR" sz="2800" spc="-25" dirty="0">
                <a:cs typeface="Calibri"/>
              </a:rPr>
              <a:t>e</a:t>
            </a:r>
            <a:r>
              <a:rPr lang="en-US" altLang="ko-KR" sz="2800" spc="-15" dirty="0">
                <a:cs typeface="Calibri"/>
              </a:rPr>
              <a:t>r</a:t>
            </a:r>
            <a:r>
              <a:rPr lang="en-US" altLang="ko-KR" sz="2800" spc="-60" dirty="0">
                <a:cs typeface="Calibri"/>
              </a:rPr>
              <a:t>f</a:t>
            </a:r>
            <a:r>
              <a:rPr lang="en-US" altLang="ko-KR" sz="2800" spc="-20" dirty="0">
                <a:cs typeface="Calibri"/>
              </a:rPr>
              <a:t>a</a:t>
            </a:r>
            <a:r>
              <a:rPr lang="en-US" altLang="ko-KR" sz="2800" spc="-15" dirty="0">
                <a:cs typeface="Calibri"/>
              </a:rPr>
              <a:t>ce</a:t>
            </a:r>
            <a:r>
              <a:rPr lang="en-US" altLang="ko-KR" sz="2800" spc="-5" dirty="0">
                <a:cs typeface="Calibri"/>
              </a:rPr>
              <a:t> it a</a:t>
            </a:r>
            <a:r>
              <a:rPr lang="en-US" altLang="ko-KR" sz="2800" dirty="0">
                <a:cs typeface="Calibri"/>
              </a:rPr>
              <a:t>u</a:t>
            </a:r>
            <a:r>
              <a:rPr lang="en-US" altLang="ko-KR" sz="2800" spc="-40" dirty="0">
                <a:cs typeface="Calibri"/>
              </a:rPr>
              <a:t>t</a:t>
            </a:r>
            <a:r>
              <a:rPr lang="en-US" altLang="ko-KR" sz="2800" spc="-5" dirty="0">
                <a:cs typeface="Calibri"/>
              </a:rPr>
              <a:t>o</a:t>
            </a:r>
            <a:r>
              <a:rPr lang="en-US" altLang="ko-KR" sz="2800" spc="-30" dirty="0">
                <a:cs typeface="Calibri"/>
              </a:rPr>
              <a:t>ma</a:t>
            </a:r>
            <a:r>
              <a:rPr lang="en-US" altLang="ko-KR" sz="2800" spc="-15" dirty="0">
                <a:cs typeface="Calibri"/>
              </a:rPr>
              <a:t>ti</a:t>
            </a:r>
            <a:r>
              <a:rPr lang="en-US" altLang="ko-KR" sz="2800" spc="-25" dirty="0">
                <a:cs typeface="Calibri"/>
              </a:rPr>
              <a:t>c</a:t>
            </a:r>
            <a:r>
              <a:rPr lang="en-US" altLang="ko-KR" sz="2800" spc="-5" dirty="0">
                <a:cs typeface="Calibri"/>
              </a:rPr>
              <a:t>all</a:t>
            </a:r>
            <a:r>
              <a:rPr lang="en-US" altLang="ko-KR" sz="2800" dirty="0">
                <a:cs typeface="Calibri"/>
              </a:rPr>
              <a:t>y</a:t>
            </a:r>
            <a:r>
              <a:rPr lang="en-US" altLang="ko-KR" sz="2800" spc="-5" dirty="0">
                <a:cs typeface="Calibri"/>
              </a:rPr>
              <a:t> </a:t>
            </a:r>
            <a:r>
              <a:rPr lang="en-US" altLang="ko-KR" sz="2800" spc="-45" dirty="0">
                <a:cs typeface="Calibri"/>
              </a:rPr>
              <a:t>g</a:t>
            </a:r>
            <a:r>
              <a:rPr lang="en-US" altLang="ko-KR" sz="2800" spc="-35" dirty="0">
                <a:cs typeface="Calibri"/>
              </a:rPr>
              <a:t>e</a:t>
            </a:r>
            <a:r>
              <a:rPr lang="en-US" altLang="ko-KR" sz="2800" spc="-15" dirty="0">
                <a:cs typeface="Calibri"/>
              </a:rPr>
              <a:t>t</a:t>
            </a:r>
            <a:r>
              <a:rPr lang="en-US" altLang="ko-KR" sz="2800" dirty="0">
                <a:cs typeface="Calibri"/>
              </a:rPr>
              <a:t>s</a:t>
            </a:r>
            <a:r>
              <a:rPr lang="en-US" altLang="ko-KR" sz="2800" spc="5" dirty="0">
                <a:cs typeface="Calibri"/>
              </a:rPr>
              <a:t> </a:t>
            </a:r>
            <a:r>
              <a:rPr lang="en-US" altLang="ko-KR" sz="2800" spc="-15" dirty="0">
                <a:cs typeface="Calibri"/>
              </a:rPr>
              <a:t>t</a:t>
            </a:r>
            <a:r>
              <a:rPr lang="en-US" altLang="ko-KR" sz="2800" dirty="0">
                <a:cs typeface="Calibri"/>
              </a:rPr>
              <a:t>h</a:t>
            </a:r>
            <a:r>
              <a:rPr lang="en-US" altLang="ko-KR" sz="2800" spc="-15" dirty="0">
                <a:cs typeface="Calibri"/>
              </a:rPr>
              <a:t>e</a:t>
            </a:r>
            <a:r>
              <a:rPr lang="en-US" altLang="ko-KR" sz="2800" spc="-5" dirty="0">
                <a:cs typeface="Calibri"/>
              </a:rPr>
              <a:t> </a:t>
            </a:r>
            <a:r>
              <a:rPr lang="en-US" altLang="ko-KR" sz="2800" spc="-35" dirty="0">
                <a:cs typeface="Calibri"/>
              </a:rPr>
              <a:t>c</a:t>
            </a:r>
            <a:r>
              <a:rPr lang="en-US" altLang="ko-KR" sz="2800" spc="-5" dirty="0">
                <a:cs typeface="Calibri"/>
              </a:rPr>
              <a:t>o</a:t>
            </a:r>
            <a:r>
              <a:rPr lang="en-US" altLang="ko-KR" sz="2800" dirty="0">
                <a:cs typeface="Calibri"/>
              </a:rPr>
              <a:t>n</a:t>
            </a:r>
            <a:r>
              <a:rPr lang="en-US" altLang="ko-KR" sz="2800" spc="-30" dirty="0">
                <a:cs typeface="Calibri"/>
              </a:rPr>
              <a:t>s</a:t>
            </a:r>
            <a:r>
              <a:rPr lang="en-US" altLang="ko-KR" sz="2800" spc="-45" dirty="0">
                <a:cs typeface="Calibri"/>
              </a:rPr>
              <a:t>t</a:t>
            </a:r>
            <a:r>
              <a:rPr lang="en-US" altLang="ko-KR" sz="2800" spc="-5" dirty="0">
                <a:cs typeface="Calibri"/>
              </a:rPr>
              <a:t>a</a:t>
            </a:r>
            <a:r>
              <a:rPr lang="en-US" altLang="ko-KR" sz="2800" spc="-25" dirty="0">
                <a:cs typeface="Calibri"/>
              </a:rPr>
              <a:t>n</a:t>
            </a:r>
            <a:r>
              <a:rPr lang="en-US" altLang="ko-KR" sz="2800" spc="-15" dirty="0">
                <a:cs typeface="Calibri"/>
              </a:rPr>
              <a:t>t</a:t>
            </a:r>
            <a:r>
              <a:rPr lang="en-US" altLang="ko-KR" sz="2800" dirty="0">
                <a:cs typeface="Calibri"/>
              </a:rPr>
              <a:t>s</a:t>
            </a:r>
            <a:r>
              <a:rPr lang="en-US" altLang="ko-KR" sz="2800" spc="5" dirty="0">
                <a:cs typeface="Calibri"/>
              </a:rPr>
              <a:t> </a:t>
            </a:r>
            <a:r>
              <a:rPr lang="en-US" altLang="ko-KR" sz="2800" spc="-15" dirty="0">
                <a:cs typeface="Calibri"/>
              </a:rPr>
              <a:t>t</a:t>
            </a:r>
            <a:r>
              <a:rPr lang="en-US" altLang="ko-KR" sz="2800" dirty="0">
                <a:cs typeface="Calibri"/>
              </a:rPr>
              <a:t>h</a:t>
            </a:r>
            <a:r>
              <a:rPr lang="en-US" altLang="ko-KR" sz="2800" spc="-30" dirty="0">
                <a:cs typeface="Calibri"/>
              </a:rPr>
              <a:t>a</a:t>
            </a:r>
            <a:r>
              <a:rPr lang="en-US" altLang="ko-KR" sz="2800" spc="-10" dirty="0">
                <a:cs typeface="Calibri"/>
              </a:rPr>
              <a:t>t </a:t>
            </a:r>
            <a:r>
              <a:rPr lang="en-US" altLang="ko-KR" sz="2800" spc="-20" dirty="0">
                <a:cs typeface="Calibri"/>
              </a:rPr>
              <a:t>a</a:t>
            </a:r>
            <a:r>
              <a:rPr lang="en-US" altLang="ko-KR" sz="2800" spc="-50" dirty="0">
                <a:cs typeface="Calibri"/>
              </a:rPr>
              <a:t>r</a:t>
            </a:r>
            <a:r>
              <a:rPr lang="en-US" altLang="ko-KR" sz="2800" spc="-15" dirty="0">
                <a:cs typeface="Calibri"/>
              </a:rPr>
              <a:t>e</a:t>
            </a:r>
            <a:r>
              <a:rPr lang="en-US" altLang="ko-KR" sz="2800" spc="-5" dirty="0">
                <a:cs typeface="Calibri"/>
              </a:rPr>
              <a:t> </a:t>
            </a:r>
            <a:r>
              <a:rPr lang="en-US" altLang="ko-KR" sz="2800" dirty="0">
                <a:cs typeface="Calibri"/>
              </a:rPr>
              <a:t>d</a:t>
            </a:r>
            <a:r>
              <a:rPr lang="en-US" altLang="ko-KR" sz="2800" spc="-25" dirty="0">
                <a:cs typeface="Calibri"/>
              </a:rPr>
              <a:t>e</a:t>
            </a:r>
            <a:r>
              <a:rPr lang="en-US" altLang="ko-KR" sz="2800" spc="-15" dirty="0">
                <a:cs typeface="Calibri"/>
              </a:rPr>
              <a:t>c</a:t>
            </a:r>
            <a:r>
              <a:rPr lang="en-US" altLang="ko-KR" sz="2800" spc="-5" dirty="0">
                <a:cs typeface="Calibri"/>
              </a:rPr>
              <a:t>la</a:t>
            </a:r>
            <a:r>
              <a:rPr lang="en-US" altLang="ko-KR" sz="2800" spc="-45" dirty="0">
                <a:cs typeface="Calibri"/>
              </a:rPr>
              <a:t>r</a:t>
            </a:r>
            <a:r>
              <a:rPr lang="en-US" altLang="ko-KR" sz="2800" spc="-25" dirty="0">
                <a:cs typeface="Calibri"/>
              </a:rPr>
              <a:t>e</a:t>
            </a:r>
            <a:r>
              <a:rPr lang="en-US" altLang="ko-KR" sz="2800" spc="10" dirty="0">
                <a:cs typeface="Calibri"/>
              </a:rPr>
              <a:t>d</a:t>
            </a:r>
            <a:r>
              <a:rPr lang="en-US" altLang="ko-KR" sz="2800" dirty="0">
                <a:cs typeface="Calibri"/>
              </a:rPr>
              <a:t>.</a:t>
            </a:r>
          </a:p>
          <a:p>
            <a:pPr marL="355600" marR="12700" indent="-342900">
              <a:lnSpc>
                <a:spcPts val="3030"/>
              </a:lnSpc>
              <a:buFont typeface="Arial"/>
              <a:buChar char="•"/>
              <a:tabLst>
                <a:tab pos="354965" algn="l"/>
              </a:tabLst>
            </a:pPr>
            <a:endParaRPr sz="2800" dirty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B4119F-DAEE-46A1-9580-97490C6B2566}"/>
              </a:ext>
            </a:extLst>
          </p:cNvPr>
          <p:cNvSpPr txBox="1"/>
          <p:nvPr/>
        </p:nvSpPr>
        <p:spPr>
          <a:xfrm>
            <a:off x="-2209800" y="15240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상수는 </a:t>
            </a:r>
            <a:r>
              <a:rPr lang="en-US" altLang="ko-KR" dirty="0"/>
              <a:t>public static final</a:t>
            </a:r>
            <a:r>
              <a:rPr lang="ko-KR" altLang="en-US" dirty="0"/>
              <a:t>이 된다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85" rIns="0" bIns="0" rtlCol="0">
            <a:noAutofit/>
          </a:bodyPr>
          <a:lstStyle/>
          <a:p>
            <a:pPr marL="1136650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In</a:t>
            </a:r>
            <a:r>
              <a:rPr sz="4400" spc="-40" dirty="0">
                <a:latin typeface="Calibri"/>
                <a:cs typeface="Calibri"/>
              </a:rPr>
              <a:t>c</a:t>
            </a:r>
            <a:r>
              <a:rPr sz="4400" spc="5" dirty="0">
                <a:latin typeface="Calibri"/>
                <a:cs typeface="Calibri"/>
              </a:rPr>
              <a:t>o</a:t>
            </a:r>
            <a:r>
              <a:rPr sz="4400" spc="0" dirty="0">
                <a:latin typeface="Calibri"/>
                <a:cs typeface="Calibri"/>
              </a:rPr>
              <a:t>nsi</a:t>
            </a:r>
            <a:r>
              <a:rPr sz="4400" spc="-50" dirty="0">
                <a:latin typeface="Calibri"/>
                <a:cs typeface="Calibri"/>
              </a:rPr>
              <a:t>s</a:t>
            </a:r>
            <a:r>
              <a:rPr sz="4400" spc="-60" dirty="0">
                <a:latin typeface="Calibri"/>
                <a:cs typeface="Calibri"/>
              </a:rPr>
              <a:t>t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n</a:t>
            </a:r>
            <a:r>
              <a:rPr sz="4400" spc="-5" dirty="0">
                <a:latin typeface="Calibri"/>
                <a:cs typeface="Calibri"/>
              </a:rPr>
              <a:t>c</a:t>
            </a:r>
            <a:r>
              <a:rPr sz="4400" spc="0" dirty="0">
                <a:latin typeface="Calibri"/>
                <a:cs typeface="Calibri"/>
              </a:rPr>
              <a:t>i</a:t>
            </a:r>
            <a:r>
              <a:rPr sz="4400" spc="-1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s</a:t>
            </a:r>
            <a:r>
              <a:rPr sz="4400" spc="10" dirty="0">
                <a:latin typeface="Calibri"/>
                <a:cs typeface="Calibri"/>
              </a:rPr>
              <a:t> </a:t>
            </a:r>
            <a:r>
              <a:rPr sz="4400" spc="0" dirty="0">
                <a:latin typeface="Calibri"/>
                <a:cs typeface="Calibri"/>
              </a:rPr>
              <a:t>in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0" dirty="0">
                <a:latin typeface="Calibri"/>
                <a:cs typeface="Calibri"/>
              </a:rPr>
              <a:t>I</a:t>
            </a:r>
            <a:r>
              <a:rPr sz="4400" spc="-40" dirty="0">
                <a:latin typeface="Calibri"/>
                <a:cs typeface="Calibri"/>
              </a:rPr>
              <a:t>n</a:t>
            </a:r>
            <a:r>
              <a:rPr sz="4400" spc="-60" dirty="0">
                <a:latin typeface="Calibri"/>
                <a:cs typeface="Calibri"/>
              </a:rPr>
              <a:t>t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20" dirty="0">
                <a:latin typeface="Calibri"/>
                <a:cs typeface="Calibri"/>
              </a:rPr>
              <a:t>r</a:t>
            </a:r>
            <a:r>
              <a:rPr sz="4400" spc="-105" dirty="0">
                <a:latin typeface="Calibri"/>
                <a:cs typeface="Calibri"/>
              </a:rPr>
              <a:t>f</a:t>
            </a:r>
            <a:r>
              <a:rPr sz="4400" spc="-25" dirty="0">
                <a:latin typeface="Calibri"/>
                <a:cs typeface="Calibri"/>
              </a:rPr>
              <a:t>ac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16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90865"/>
            <a:ext cx="7736205" cy="3538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95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rm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ari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</a:t>
            </a:r>
            <a:endParaRPr sz="24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50"/>
              </a:spcBef>
              <a:buClr>
                <a:srgbClr val="0070C0"/>
              </a:buClr>
              <a:buFont typeface="Arial"/>
              <a:buChar char="–"/>
              <a:tabLst>
                <a:tab pos="755015" algn="l"/>
              </a:tabLst>
            </a:pPr>
            <a:r>
              <a:rPr sz="2000" spc="-10" dirty="0">
                <a:solidFill>
                  <a:srgbClr val="0070C0"/>
                </a:solidFill>
                <a:latin typeface="Calibri"/>
                <a:cs typeface="Calibri"/>
              </a:rPr>
              <a:t>I</a:t>
            </a:r>
            <a:r>
              <a:rPr sz="2000" spc="0" dirty="0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2000" spc="-15" dirty="0">
                <a:solidFill>
                  <a:srgbClr val="0070C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0070C0"/>
                </a:solidFill>
                <a:latin typeface="Calibri"/>
                <a:cs typeface="Calibri"/>
              </a:rPr>
              <a:t>o</a:t>
            </a:r>
            <a:r>
              <a:rPr sz="2000" spc="0" dirty="0">
                <a:solidFill>
                  <a:srgbClr val="0070C0"/>
                </a:solidFill>
                <a:latin typeface="Calibri"/>
                <a:cs typeface="Calibri"/>
              </a:rPr>
              <a:t>nsi</a:t>
            </a:r>
            <a:r>
              <a:rPr sz="2000" spc="-20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000" spc="-20" dirty="0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2000" spc="-10" dirty="0">
                <a:solidFill>
                  <a:srgbClr val="0070C0"/>
                </a:solidFill>
                <a:latin typeface="Calibri"/>
                <a:cs typeface="Calibri"/>
              </a:rPr>
              <a:t>t </a:t>
            </a:r>
            <a:r>
              <a:rPr sz="2000" spc="-25" dirty="0">
                <a:solidFill>
                  <a:srgbClr val="0070C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0070C0"/>
                </a:solidFill>
                <a:latin typeface="Calibri"/>
                <a:cs typeface="Calibri"/>
              </a:rPr>
              <a:t>o</a:t>
            </a:r>
            <a:r>
              <a:rPr sz="2000" spc="0" dirty="0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2000" spc="-20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2000" spc="-30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000" spc="0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000" spc="0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29"/>
              </a:spcBef>
              <a:buClr>
                <a:srgbClr val="0070C0"/>
              </a:buClr>
              <a:buFont typeface="Arial"/>
              <a:buChar char="–"/>
              <a:tabLst>
                <a:tab pos="755015" algn="l"/>
              </a:tabLst>
            </a:pPr>
            <a:r>
              <a:rPr sz="2000" spc="-10" dirty="0">
                <a:solidFill>
                  <a:srgbClr val="0070C0"/>
                </a:solidFill>
                <a:latin typeface="Calibri"/>
                <a:cs typeface="Calibri"/>
              </a:rPr>
              <a:t>I</a:t>
            </a:r>
            <a:r>
              <a:rPr sz="2000" spc="0" dirty="0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2000" spc="-15" dirty="0">
                <a:solidFill>
                  <a:srgbClr val="0070C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0070C0"/>
                </a:solidFill>
                <a:latin typeface="Calibri"/>
                <a:cs typeface="Calibri"/>
              </a:rPr>
              <a:t>o</a:t>
            </a:r>
            <a:r>
              <a:rPr sz="2000" spc="0" dirty="0">
                <a:solidFill>
                  <a:srgbClr val="0070C0"/>
                </a:solidFill>
                <a:latin typeface="Calibri"/>
                <a:cs typeface="Calibri"/>
              </a:rPr>
              <a:t>nsi</a:t>
            </a:r>
            <a:r>
              <a:rPr sz="2000" spc="-20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000" spc="-20" dirty="0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2000" spc="-10" dirty="0">
                <a:solidFill>
                  <a:srgbClr val="0070C0"/>
                </a:solidFill>
                <a:latin typeface="Calibri"/>
                <a:cs typeface="Calibri"/>
              </a:rPr>
              <a:t>t </a:t>
            </a:r>
            <a:r>
              <a:rPr sz="2000" spc="-20" dirty="0">
                <a:solidFill>
                  <a:srgbClr val="0070C0"/>
                </a:solidFill>
                <a:latin typeface="Calibri"/>
                <a:cs typeface="Calibri"/>
              </a:rPr>
              <a:t>me</a:t>
            </a:r>
            <a:r>
              <a:rPr sz="2000" spc="-5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000" spc="0" dirty="0">
                <a:solidFill>
                  <a:srgbClr val="0070C0"/>
                </a:solidFill>
                <a:latin typeface="Calibri"/>
                <a:cs typeface="Calibri"/>
              </a:rPr>
              <a:t>h</a:t>
            </a:r>
            <a:r>
              <a:rPr sz="2000" spc="-10" dirty="0">
                <a:solidFill>
                  <a:srgbClr val="0070C0"/>
                </a:solidFill>
                <a:latin typeface="Calibri"/>
                <a:cs typeface="Calibri"/>
              </a:rPr>
              <a:t>o</a:t>
            </a:r>
            <a:r>
              <a:rPr sz="2000" spc="0" dirty="0">
                <a:solidFill>
                  <a:srgbClr val="0070C0"/>
                </a:solidFill>
                <a:latin typeface="Calibri"/>
                <a:cs typeface="Calibri"/>
              </a:rPr>
              <a:t>ds</a:t>
            </a:r>
            <a:endParaRPr sz="2000" dirty="0">
              <a:latin typeface="Calibri"/>
              <a:cs typeface="Calibri"/>
            </a:endParaRPr>
          </a:p>
          <a:p>
            <a:pPr lvl="1">
              <a:lnSpc>
                <a:spcPts val="750"/>
              </a:lnSpc>
              <a:spcBef>
                <a:spcPts val="3"/>
              </a:spcBef>
              <a:buClr>
                <a:srgbClr val="0070C0"/>
              </a:buClr>
              <a:buFont typeface="Arial"/>
              <a:buChar char="–"/>
            </a:pPr>
            <a:endParaRPr sz="750" dirty="0"/>
          </a:p>
          <a:p>
            <a:pPr marL="355600" marR="12700" indent="-342900">
              <a:lnSpc>
                <a:spcPts val="26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altLang="ko-KR" sz="2400" spc="-10" dirty="0">
                <a:cs typeface="Calibri"/>
              </a:rPr>
              <a:t>I</a:t>
            </a:r>
            <a:r>
              <a:rPr lang="en-US" altLang="ko-KR" sz="2400" dirty="0">
                <a:cs typeface="Calibri"/>
              </a:rPr>
              <a:t>n</a:t>
            </a:r>
            <a:r>
              <a:rPr lang="en-US" altLang="ko-KR" sz="2400" spc="-15" dirty="0">
                <a:cs typeface="Calibri"/>
              </a:rPr>
              <a:t>c</a:t>
            </a:r>
            <a:r>
              <a:rPr lang="en-US" altLang="ko-KR" sz="2400" spc="-5" dirty="0">
                <a:cs typeface="Calibri"/>
              </a:rPr>
              <a:t>o</a:t>
            </a:r>
            <a:r>
              <a:rPr lang="en-US" altLang="ko-KR" sz="2400" dirty="0">
                <a:cs typeface="Calibri"/>
              </a:rPr>
              <a:t>nsi</a:t>
            </a:r>
            <a:r>
              <a:rPr lang="en-US" altLang="ko-KR" sz="2400" spc="-20" dirty="0">
                <a:cs typeface="Calibri"/>
              </a:rPr>
              <a:t>s</a:t>
            </a:r>
            <a:r>
              <a:rPr lang="en-US" altLang="ko-KR" sz="2400" spc="-25" dirty="0">
                <a:cs typeface="Calibri"/>
              </a:rPr>
              <a:t>t</a:t>
            </a:r>
            <a:r>
              <a:rPr lang="en-US" altLang="ko-KR" sz="2400" spc="-10" dirty="0">
                <a:cs typeface="Calibri"/>
              </a:rPr>
              <a:t>e</a:t>
            </a:r>
            <a:r>
              <a:rPr lang="en-US" altLang="ko-KR" sz="2400" spc="-20" dirty="0">
                <a:cs typeface="Calibri"/>
              </a:rPr>
              <a:t>n</a:t>
            </a:r>
            <a:r>
              <a:rPr lang="en-US" altLang="ko-KR" sz="2400" spc="-10" dirty="0">
                <a:cs typeface="Calibri"/>
              </a:rPr>
              <a:t>t </a:t>
            </a:r>
            <a:r>
              <a:rPr lang="en-US" altLang="ko-KR" sz="2400" spc="-25" dirty="0">
                <a:cs typeface="Calibri"/>
              </a:rPr>
              <a:t>c</a:t>
            </a:r>
            <a:r>
              <a:rPr lang="en-US" altLang="ko-KR" sz="2400" spc="-5" dirty="0">
                <a:cs typeface="Calibri"/>
              </a:rPr>
              <a:t>o</a:t>
            </a:r>
            <a:r>
              <a:rPr lang="en-US" altLang="ko-KR" sz="2400" dirty="0">
                <a:cs typeface="Calibri"/>
              </a:rPr>
              <a:t>n</a:t>
            </a:r>
            <a:r>
              <a:rPr lang="en-US" altLang="ko-KR" sz="2400" spc="-20" dirty="0">
                <a:cs typeface="Calibri"/>
              </a:rPr>
              <a:t>s</a:t>
            </a:r>
            <a:r>
              <a:rPr lang="en-US" altLang="ko-KR" sz="2400" spc="-30" dirty="0">
                <a:cs typeface="Calibri"/>
              </a:rPr>
              <a:t>t</a:t>
            </a:r>
            <a:r>
              <a:rPr lang="en-US" altLang="ko-KR" sz="2400" dirty="0">
                <a:cs typeface="Calibri"/>
              </a:rPr>
              <a:t>a</a:t>
            </a:r>
            <a:r>
              <a:rPr lang="en-US" altLang="ko-KR" sz="2400" spc="-20" dirty="0">
                <a:cs typeface="Calibri"/>
              </a:rPr>
              <a:t>n</a:t>
            </a:r>
            <a:r>
              <a:rPr lang="en-US" altLang="ko-KR" sz="2400" spc="-5" dirty="0">
                <a:cs typeface="Calibri"/>
              </a:rPr>
              <a:t>t</a:t>
            </a:r>
            <a:r>
              <a:rPr lang="en-US" altLang="ko-KR" sz="2400" dirty="0">
                <a:cs typeface="Calibri"/>
              </a:rPr>
              <a:t>s</a:t>
            </a:r>
            <a:endParaRPr lang="en-US" sz="2400" spc="-15" dirty="0">
              <a:latin typeface="Calibri"/>
              <a:cs typeface="Calibri"/>
            </a:endParaRPr>
          </a:p>
          <a:p>
            <a:pPr marL="812800" marR="12700" lvl="1" indent="-342900">
              <a:lnSpc>
                <a:spcPts val="2600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spc="0" dirty="0">
                <a:latin typeface="Calibri"/>
                <a:cs typeface="Calibri"/>
              </a:rPr>
              <a:t>f 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m</a:t>
            </a:r>
            <a:r>
              <a:rPr sz="2000" spc="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spc="-45" dirty="0">
                <a:latin typeface="Calibri"/>
                <a:cs typeface="Calibri"/>
              </a:rPr>
              <a:t>w</a:t>
            </a:r>
            <a:r>
              <a:rPr sz="2000" spc="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spc="-4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er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h</a:t>
            </a:r>
            <a:r>
              <a:rPr sz="2000" spc="-15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m</a:t>
            </a:r>
            <a:r>
              <a:rPr sz="2000" spc="-15" dirty="0">
                <a:latin typeface="Calibri"/>
                <a:cs typeface="Calibri"/>
              </a:rPr>
              <a:t>e </a:t>
            </a:r>
            <a:r>
              <a:rPr sz="2000" spc="-3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n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45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t d</a:t>
            </a:r>
            <a:r>
              <a:rPr sz="2000" spc="-30" dirty="0">
                <a:latin typeface="Calibri"/>
                <a:cs typeface="Calibri"/>
              </a:rPr>
              <a:t>e</a:t>
            </a:r>
            <a:r>
              <a:rPr sz="2000" spc="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but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-55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t </a:t>
            </a:r>
            <a:r>
              <a:rPr sz="2000" spc="-50" dirty="0">
                <a:latin typeface="Calibri"/>
                <a:cs typeface="Calibri"/>
              </a:rPr>
              <a:t>v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u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0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100"/>
              </a:lnSpc>
              <a:spcBef>
                <a:spcPts val="25"/>
              </a:spcBef>
              <a:buFont typeface="Arial"/>
              <a:buChar char="•"/>
            </a:pPr>
            <a:endParaRPr lang="en-US" sz="1100" dirty="0"/>
          </a:p>
          <a:p>
            <a:pPr>
              <a:lnSpc>
                <a:spcPts val="1100"/>
              </a:lnSpc>
              <a:spcBef>
                <a:spcPts val="25"/>
              </a:spcBef>
              <a:buFont typeface="Arial"/>
              <a:buChar char="•"/>
            </a:pPr>
            <a:endParaRPr lang="en-US" sz="1100" dirty="0"/>
          </a:p>
          <a:p>
            <a:pPr>
              <a:lnSpc>
                <a:spcPts val="1100"/>
              </a:lnSpc>
              <a:spcBef>
                <a:spcPts val="25"/>
              </a:spcBef>
              <a:buFont typeface="Arial"/>
              <a:buChar char="•"/>
            </a:pPr>
            <a:endParaRPr lang="en-US" sz="1100" dirty="0"/>
          </a:p>
          <a:p>
            <a:pPr>
              <a:lnSpc>
                <a:spcPts val="1100"/>
              </a:lnSpc>
              <a:spcBef>
                <a:spcPts val="25"/>
              </a:spcBef>
              <a:buFont typeface="Arial"/>
              <a:buChar char="•"/>
            </a:pPr>
            <a:endParaRPr sz="1100" dirty="0"/>
          </a:p>
          <a:p>
            <a:pPr marL="355600" marR="102235" lvl="1" indent="-342900">
              <a:lnSpc>
                <a:spcPct val="1123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altLang="ko-KR" sz="2400" spc="-10" dirty="0">
                <a:cs typeface="Calibri"/>
              </a:rPr>
              <a:t>I</a:t>
            </a:r>
            <a:r>
              <a:rPr lang="en-US" altLang="ko-KR" sz="2400" dirty="0">
                <a:cs typeface="Calibri"/>
              </a:rPr>
              <a:t>n</a:t>
            </a:r>
            <a:r>
              <a:rPr lang="en-US" altLang="ko-KR" sz="2400" spc="-15" dirty="0">
                <a:cs typeface="Calibri"/>
              </a:rPr>
              <a:t>c</a:t>
            </a:r>
            <a:r>
              <a:rPr lang="en-US" altLang="ko-KR" sz="2400" spc="-5" dirty="0">
                <a:cs typeface="Calibri"/>
              </a:rPr>
              <a:t>o</a:t>
            </a:r>
            <a:r>
              <a:rPr lang="en-US" altLang="ko-KR" sz="2400" dirty="0">
                <a:cs typeface="Calibri"/>
              </a:rPr>
              <a:t>nsi</a:t>
            </a:r>
            <a:r>
              <a:rPr lang="en-US" altLang="ko-KR" sz="2400" spc="-20" dirty="0">
                <a:cs typeface="Calibri"/>
              </a:rPr>
              <a:t>s</a:t>
            </a:r>
            <a:r>
              <a:rPr lang="en-US" altLang="ko-KR" sz="2400" spc="-25" dirty="0">
                <a:cs typeface="Calibri"/>
              </a:rPr>
              <a:t>t</a:t>
            </a:r>
            <a:r>
              <a:rPr lang="en-US" altLang="ko-KR" sz="2400" spc="-10" dirty="0">
                <a:cs typeface="Calibri"/>
              </a:rPr>
              <a:t>e</a:t>
            </a:r>
            <a:r>
              <a:rPr lang="en-US" altLang="ko-KR" sz="2400" spc="-20" dirty="0">
                <a:cs typeface="Calibri"/>
              </a:rPr>
              <a:t>n</a:t>
            </a:r>
            <a:r>
              <a:rPr lang="en-US" altLang="ko-KR" sz="2400" spc="-10" dirty="0">
                <a:cs typeface="Calibri"/>
              </a:rPr>
              <a:t>t </a:t>
            </a:r>
            <a:r>
              <a:rPr lang="en-US" altLang="ko-KR" sz="2400" spc="-20" dirty="0">
                <a:cs typeface="Calibri"/>
              </a:rPr>
              <a:t>me</a:t>
            </a:r>
            <a:r>
              <a:rPr lang="en-US" altLang="ko-KR" sz="2400" spc="-5" dirty="0">
                <a:cs typeface="Calibri"/>
              </a:rPr>
              <a:t>t</a:t>
            </a:r>
            <a:r>
              <a:rPr lang="en-US" altLang="ko-KR" sz="2400" dirty="0">
                <a:cs typeface="Calibri"/>
              </a:rPr>
              <a:t>h</a:t>
            </a:r>
            <a:r>
              <a:rPr lang="en-US" altLang="ko-KR" sz="2400" spc="-10" dirty="0">
                <a:cs typeface="Calibri"/>
              </a:rPr>
              <a:t>o</a:t>
            </a:r>
            <a:r>
              <a:rPr lang="en-US" altLang="ko-KR" sz="2400" dirty="0">
                <a:cs typeface="Calibri"/>
              </a:rPr>
              <a:t>ds</a:t>
            </a:r>
            <a:endParaRPr lang="en-US" sz="2800" spc="-15" dirty="0">
              <a:latin typeface="Calibri"/>
              <a:cs typeface="Calibri"/>
            </a:endParaRPr>
          </a:p>
          <a:p>
            <a:pPr marL="812800" marR="102235" lvl="1" indent="-342900">
              <a:lnSpc>
                <a:spcPct val="112300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spc="0" dirty="0">
                <a:latin typeface="Calibri"/>
                <a:cs typeface="Calibri"/>
              </a:rPr>
              <a:t>f 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m</a:t>
            </a:r>
            <a:r>
              <a:rPr sz="2000" spc="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spc="-45" dirty="0">
                <a:latin typeface="Calibri"/>
                <a:cs typeface="Calibri"/>
              </a:rPr>
              <a:t>w</a:t>
            </a:r>
            <a:r>
              <a:rPr sz="2000" spc="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spc="-4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er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h</a:t>
            </a:r>
            <a:r>
              <a:rPr sz="2000" spc="-15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m</a:t>
            </a:r>
            <a:r>
              <a:rPr sz="2000" spc="-15" dirty="0">
                <a:latin typeface="Calibri"/>
                <a:cs typeface="Calibri"/>
              </a:rPr>
              <a:t>e </a:t>
            </a:r>
            <a:r>
              <a:rPr sz="2000" spc="-25" dirty="0">
                <a:latin typeface="Calibri"/>
                <a:cs typeface="Calibri"/>
              </a:rPr>
              <a:t>me</a:t>
            </a: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d 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0" dirty="0">
                <a:latin typeface="Calibri"/>
                <a:cs typeface="Calibri"/>
              </a:rPr>
              <a:t>ad</a:t>
            </a:r>
            <a:r>
              <a:rPr sz="2000" spc="-10" dirty="0">
                <a:latin typeface="Calibri"/>
                <a:cs typeface="Calibri"/>
              </a:rPr>
              <a:t>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d</a:t>
            </a:r>
            <a:r>
              <a:rPr sz="2000" spc="-3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0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0" dirty="0">
                <a:latin typeface="Calibri"/>
                <a:cs typeface="Calibri"/>
              </a:rPr>
              <a:t>d.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lang="en-US" sz="1600" spc="-5" dirty="0">
                <a:latin typeface="Calibri"/>
                <a:cs typeface="Calibri"/>
              </a:rPr>
              <a:t>(r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u</a:t>
            </a:r>
            <a:r>
              <a:rPr sz="1600" spc="-5" dirty="0">
                <a:latin typeface="Calibri"/>
                <a:cs typeface="Calibri"/>
              </a:rPr>
              <a:t>r</a:t>
            </a:r>
            <a:r>
              <a:rPr sz="1600" spc="0" dirty="0">
                <a:latin typeface="Calibri"/>
                <a:cs typeface="Calibri"/>
              </a:rPr>
              <a:t>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ty</a:t>
            </a:r>
            <a:r>
              <a:rPr sz="1600" spc="-10" dirty="0">
                <a:latin typeface="Calibri"/>
                <a:cs typeface="Calibri"/>
              </a:rPr>
              <a:t>pe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m</a:t>
            </a:r>
            <a:r>
              <a:rPr sz="1600" spc="-3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y be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0" dirty="0">
                <a:latin typeface="Calibri"/>
                <a:cs typeface="Calibri"/>
              </a:rPr>
              <a:t>di</a:t>
            </a:r>
            <a:r>
              <a:rPr sz="1600" spc="-20" dirty="0">
                <a:latin typeface="Calibri"/>
                <a:cs typeface="Calibri"/>
              </a:rPr>
              <a:t>f</a:t>
            </a:r>
            <a:r>
              <a:rPr sz="1600" spc="-45" dirty="0">
                <a:latin typeface="Calibri"/>
                <a:cs typeface="Calibri"/>
              </a:rPr>
              <a:t>f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lang="en-US" sz="1600" spc="-5" dirty="0">
                <a:latin typeface="Calibri"/>
                <a:cs typeface="Calibri"/>
              </a:rPr>
              <a:t>)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733800"/>
            <a:ext cx="5981700" cy="9239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5772150"/>
            <a:ext cx="4953000" cy="10858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85" rIns="0" bIns="0" rtlCol="0">
            <a:noAutofit/>
          </a:bodyPr>
          <a:lstStyle/>
          <a:p>
            <a:pPr marL="1136650">
              <a:lnSpc>
                <a:spcPct val="100000"/>
              </a:lnSpc>
            </a:pPr>
            <a:r>
              <a:rPr lang="en-US" sz="4400" dirty="0">
                <a:latin typeface="Calibri"/>
                <a:cs typeface="Calibri"/>
              </a:rPr>
              <a:t>                Self Test1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17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8251" y="1217978"/>
            <a:ext cx="5667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패스트</a:t>
            </a:r>
            <a:r>
              <a:rPr lang="ko-KR" altLang="en-US" dirty="0"/>
              <a:t> </a:t>
            </a:r>
            <a:r>
              <a:rPr lang="ko-KR" altLang="en-US" dirty="0" err="1"/>
              <a:t>푸드</a:t>
            </a:r>
            <a:r>
              <a:rPr lang="ko-KR" altLang="en-US" dirty="0"/>
              <a:t> 음식점을 생각하여 </a:t>
            </a:r>
            <a:r>
              <a:rPr lang="en-US" altLang="ko-KR" dirty="0"/>
              <a:t>interface</a:t>
            </a:r>
            <a:r>
              <a:rPr lang="ko-KR" altLang="en-US" dirty="0"/>
              <a:t>를 적용해보자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2093" y="1752600"/>
            <a:ext cx="45685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 </a:t>
            </a:r>
            <a:r>
              <a:rPr lang="en-US" altLang="ko-KR" sz="1600" dirty="0">
                <a:solidFill>
                  <a:srgbClr val="000000"/>
                </a:solidFill>
                <a:latin typeface="Georgia" panose="02040502050405020303" pitchFamily="18" charset="0"/>
              </a:rPr>
              <a:t>1. </a:t>
            </a:r>
            <a:r>
              <a:rPr lang="ko-KR" alt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기능을 인터페이스로 정의한다</a:t>
            </a:r>
            <a:r>
              <a:rPr lang="en-US" altLang="ko-KR" sz="1600" dirty="0">
                <a:solidFill>
                  <a:srgbClr val="000000"/>
                </a:solidFill>
                <a:latin typeface="Georgia" panose="02040502050405020303" pitchFamily="18" charset="0"/>
              </a:rPr>
              <a:t>.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햄버거와 샐러드를 만드는 </a:t>
            </a:r>
            <a:r>
              <a:rPr lang="en-US" altLang="ko-KR" sz="1600" dirty="0" err="1">
                <a:solidFill>
                  <a:srgbClr val="000000"/>
                </a:solidFill>
                <a:latin typeface="Georgia" panose="02040502050405020303" pitchFamily="18" charset="0"/>
              </a:rPr>
              <a:t>BurgerCook</a:t>
            </a:r>
            <a:r>
              <a:rPr lang="en-US" altLang="ko-KR" sz="1600" dirty="0">
                <a:solidFill>
                  <a:srgbClr val="000000"/>
                </a:solidFill>
                <a:latin typeface="Georgia" panose="02040502050405020303" pitchFamily="18" charset="0"/>
              </a:rPr>
              <a:t> Interface</a:t>
            </a:r>
            <a:r>
              <a:rPr lang="ko-KR" alt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를 정의한다</a:t>
            </a:r>
            <a:r>
              <a:rPr lang="en-US" altLang="ko-KR" sz="1600" dirty="0">
                <a:solidFill>
                  <a:srgbClr val="000000"/>
                </a:solidFill>
                <a:latin typeface="Georgia" panose="02040502050405020303" pitchFamily="18" charset="0"/>
              </a:rPr>
              <a:t>.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Georgia" panose="02040502050405020303" pitchFamily="18" charset="0"/>
              </a:rPr>
              <a:t> -  </a:t>
            </a:r>
            <a:r>
              <a:rPr lang="en-US" altLang="ko-KR" sz="1600" dirty="0" err="1">
                <a:solidFill>
                  <a:srgbClr val="000000"/>
                </a:solidFill>
                <a:latin typeface="Georgia" panose="02040502050405020303" pitchFamily="18" charset="0"/>
              </a:rPr>
              <a:t>makeBurger</a:t>
            </a:r>
            <a:r>
              <a:rPr lang="en-US" altLang="ko-KR" sz="1600" dirty="0">
                <a:solidFill>
                  <a:srgbClr val="000000"/>
                </a:solidFill>
                <a:latin typeface="Georgia" panose="02040502050405020303" pitchFamily="18" charset="0"/>
              </a:rPr>
              <a:t>(), </a:t>
            </a:r>
            <a:r>
              <a:rPr lang="en-US" altLang="ko-KR" sz="1600" dirty="0" err="1">
                <a:solidFill>
                  <a:srgbClr val="000000"/>
                </a:solidFill>
                <a:latin typeface="Georgia" panose="02040502050405020303" pitchFamily="18" charset="0"/>
              </a:rPr>
              <a:t>makeSalad</a:t>
            </a:r>
            <a:r>
              <a:rPr lang="en-US" altLang="ko-KR" sz="1600" dirty="0">
                <a:solidFill>
                  <a:srgbClr val="000000"/>
                </a:solidFill>
                <a:latin typeface="Georgia" panose="02040502050405020303" pitchFamily="18" charset="0"/>
              </a:rPr>
              <a:t>() </a:t>
            </a:r>
          </a:p>
          <a:p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인터페이스를 구현할 클래스를 만든다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 err="1"/>
              <a:t>호텔주방장</a:t>
            </a:r>
            <a:r>
              <a:rPr lang="ko-KR" altLang="en-US" sz="1600" dirty="0"/>
              <a:t> </a:t>
            </a:r>
            <a:r>
              <a:rPr lang="en-US" altLang="ko-KR" sz="1600" dirty="0" err="1"/>
              <a:t>HotelCook</a:t>
            </a:r>
            <a:r>
              <a:rPr lang="en-US" altLang="ko-KR" sz="1600" dirty="0"/>
              <a:t> ,</a:t>
            </a:r>
            <a:r>
              <a:rPr lang="ko-KR" altLang="en-US" sz="1600" dirty="0" err="1"/>
              <a:t>알바생</a:t>
            </a:r>
            <a:r>
              <a:rPr lang="ko-KR" altLang="en-US" sz="1600" dirty="0"/>
              <a:t> </a:t>
            </a:r>
            <a:r>
              <a:rPr lang="en-US" altLang="ko-KR" sz="1600" dirty="0" err="1"/>
              <a:t>PartTimer</a:t>
            </a:r>
            <a:r>
              <a:rPr lang="ko-KR" altLang="en-US" sz="1600" dirty="0"/>
              <a:t>는 햄버거와 샐러드를 만든다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주방에 햄버거와 샐러드를 주문하는 점원 </a:t>
            </a:r>
            <a:r>
              <a:rPr lang="en-US" altLang="ko-KR" sz="1600" dirty="0" err="1"/>
              <a:t>BurgerClerk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클래스를 만든다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orderBurger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BurgerCook</a:t>
            </a:r>
            <a:r>
              <a:rPr lang="en-US" altLang="ko-KR" sz="1600" dirty="0"/>
              <a:t> cook), </a:t>
            </a:r>
            <a:r>
              <a:rPr lang="en-US" altLang="ko-KR" sz="1600" dirty="0" err="1"/>
              <a:t>orderSalad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BurgerCook</a:t>
            </a:r>
            <a:r>
              <a:rPr lang="en-US" altLang="ko-KR" sz="1600" dirty="0"/>
              <a:t> cook) 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/>
              <a:t>4. </a:t>
            </a:r>
            <a:r>
              <a:rPr lang="ko-KR" altLang="en-US" sz="1600" dirty="0" err="1"/>
              <a:t>메인클래스</a:t>
            </a:r>
            <a:r>
              <a:rPr lang="ko-KR" altLang="en-US" sz="1600" dirty="0"/>
              <a:t> </a:t>
            </a:r>
            <a:r>
              <a:rPr lang="en-US" altLang="ko-KR" sz="1600" dirty="0" err="1"/>
              <a:t>WorkTest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클래스를 만든다</a:t>
            </a:r>
            <a:r>
              <a:rPr lang="en-US" altLang="ko-KR" sz="1600" dirty="0"/>
              <a:t>.-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851" y="1639627"/>
            <a:ext cx="3657600" cy="343382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928" y="4928331"/>
            <a:ext cx="1545272" cy="192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05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85" rIns="0" bIns="0" rtlCol="0">
            <a:noAutofit/>
          </a:bodyPr>
          <a:lstStyle/>
          <a:p>
            <a:pPr marL="2834005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Inn</a:t>
            </a:r>
            <a:r>
              <a:rPr sz="4400" spc="-10" dirty="0">
                <a:latin typeface="Calibri"/>
                <a:cs typeface="Calibri"/>
              </a:rPr>
              <a:t>e</a:t>
            </a:r>
            <a:r>
              <a:rPr sz="4400" spc="-20" dirty="0">
                <a:latin typeface="Calibri"/>
                <a:cs typeface="Calibri"/>
              </a:rPr>
              <a:t>r</a:t>
            </a:r>
            <a:r>
              <a:rPr sz="4400" spc="10" dirty="0">
                <a:latin typeface="Calibri"/>
                <a:cs typeface="Calibri"/>
              </a:rPr>
              <a:t> </a:t>
            </a:r>
            <a:r>
              <a:rPr sz="4400" spc="0" dirty="0">
                <a:latin typeface="Calibri"/>
                <a:cs typeface="Calibri"/>
              </a:rPr>
              <a:t>Class</a:t>
            </a:r>
            <a:r>
              <a:rPr sz="4400" spc="-1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18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82420"/>
            <a:ext cx="7983220" cy="36766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altLang="ko-KR" sz="2800" spc="-45" dirty="0">
                <a:cs typeface="Calibri"/>
              </a:rPr>
              <a:t>De</a:t>
            </a:r>
            <a:r>
              <a:rPr lang="en-US" altLang="ko-KR" sz="2800" spc="-5" dirty="0">
                <a:cs typeface="Calibri"/>
              </a:rPr>
              <a:t>f</a:t>
            </a:r>
            <a:r>
              <a:rPr lang="en-US" altLang="ko-KR" sz="2800" spc="-10" dirty="0">
                <a:cs typeface="Calibri"/>
              </a:rPr>
              <a:t>i</a:t>
            </a:r>
            <a:r>
              <a:rPr lang="en-US" altLang="ko-KR" sz="2800" spc="-15" dirty="0">
                <a:cs typeface="Calibri"/>
              </a:rPr>
              <a:t>n</a:t>
            </a:r>
            <a:r>
              <a:rPr lang="en-US" altLang="ko-KR" sz="2800" spc="-25" dirty="0">
                <a:cs typeface="Calibri"/>
              </a:rPr>
              <a:t>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ss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r cl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ss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s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32"/>
              </a:spcBef>
              <a:buFont typeface="Arial"/>
              <a:buChar char="•"/>
            </a:pPr>
            <a:endParaRPr sz="650" dirty="0"/>
          </a:p>
          <a:p>
            <a:pPr marL="355600" marR="432434" indent="-342900">
              <a:lnSpc>
                <a:spcPts val="303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ss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h</a:t>
            </a:r>
            <a:r>
              <a:rPr sz="2800" spc="-3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 i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0" dirty="0">
                <a:latin typeface="Calibri"/>
                <a:cs typeface="Calibri"/>
              </a:rPr>
              <a:t>ud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nn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r 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ss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ll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u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r 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la</a:t>
            </a:r>
            <a:r>
              <a:rPr sz="2800" spc="0" dirty="0">
                <a:latin typeface="Calibri"/>
                <a:cs typeface="Calibri"/>
              </a:rPr>
              <a:t>ss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ts val="700"/>
              </a:lnSpc>
              <a:spcBef>
                <a:spcPts val="2"/>
              </a:spcBef>
              <a:buFont typeface="Arial"/>
              <a:buChar char="•"/>
            </a:pPr>
            <a:endParaRPr sz="700" dirty="0"/>
          </a:p>
          <a:p>
            <a:pPr marL="355600" marR="12700" indent="-342900">
              <a:lnSpc>
                <a:spcPct val="799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altLang="ko-KR" sz="2800" dirty="0">
                <a:cs typeface="Calibri"/>
              </a:rPr>
              <a:t>An</a:t>
            </a:r>
            <a:r>
              <a:rPr lang="en-US" altLang="ko-KR" sz="2800" spc="5" dirty="0">
                <a:cs typeface="Calibri"/>
              </a:rPr>
              <a:t> </a:t>
            </a:r>
            <a:r>
              <a:rPr lang="en-US" altLang="ko-KR" sz="2800" spc="-10" dirty="0">
                <a:cs typeface="Calibri"/>
              </a:rPr>
              <a:t>i</a:t>
            </a:r>
            <a:r>
              <a:rPr lang="en-US" altLang="ko-KR" sz="2800" dirty="0">
                <a:cs typeface="Calibri"/>
              </a:rPr>
              <a:t>nn</a:t>
            </a:r>
            <a:r>
              <a:rPr lang="en-US" altLang="ko-KR" sz="2800" spc="-10" dirty="0">
                <a:cs typeface="Calibri"/>
              </a:rPr>
              <a:t>er cl</a:t>
            </a:r>
            <a:r>
              <a:rPr lang="en-US" altLang="ko-KR" sz="2800" spc="-5" dirty="0">
                <a:cs typeface="Calibri"/>
              </a:rPr>
              <a:t>a</a:t>
            </a:r>
            <a:r>
              <a:rPr lang="en-US" altLang="ko-KR" sz="2800" spc="5" dirty="0">
                <a:cs typeface="Calibri"/>
              </a:rPr>
              <a:t>s</a:t>
            </a:r>
            <a:r>
              <a:rPr lang="en-US" altLang="ko-KR" sz="2800" dirty="0">
                <a:cs typeface="Calibri"/>
              </a:rPr>
              <a:t>s</a:t>
            </a:r>
            <a:r>
              <a:rPr lang="en-US" altLang="ko-KR" sz="2800" spc="10" dirty="0">
                <a:cs typeface="Calibri"/>
              </a:rPr>
              <a:t> </a:t>
            </a:r>
            <a:r>
              <a:rPr lang="en-US" altLang="ko-KR" sz="2800" spc="-15" dirty="0">
                <a:cs typeface="Calibri"/>
              </a:rPr>
              <a:t>d</a:t>
            </a:r>
            <a:r>
              <a:rPr lang="en-US" altLang="ko-KR" sz="2800" spc="-45" dirty="0">
                <a:cs typeface="Calibri"/>
              </a:rPr>
              <a:t>e</a:t>
            </a:r>
            <a:r>
              <a:rPr lang="en-US" altLang="ko-KR" sz="2800" spc="-5" dirty="0">
                <a:cs typeface="Calibri"/>
              </a:rPr>
              <a:t>f</a:t>
            </a:r>
            <a:r>
              <a:rPr lang="en-US" altLang="ko-KR" sz="2800" spc="-10" dirty="0">
                <a:cs typeface="Calibri"/>
              </a:rPr>
              <a:t>i</a:t>
            </a:r>
            <a:r>
              <a:rPr lang="en-US" altLang="ko-KR" sz="2800" dirty="0">
                <a:cs typeface="Calibri"/>
              </a:rPr>
              <a:t>n</a:t>
            </a:r>
            <a:r>
              <a:rPr lang="en-US" altLang="ko-KR" sz="2800" spc="-10" dirty="0">
                <a:cs typeface="Calibri"/>
              </a:rPr>
              <a:t>i</a:t>
            </a:r>
            <a:r>
              <a:rPr lang="en-US" altLang="ko-KR" sz="2800" spc="-15" dirty="0">
                <a:cs typeface="Calibri"/>
              </a:rPr>
              <a:t>t</a:t>
            </a:r>
            <a:r>
              <a:rPr lang="en-US" altLang="ko-KR" sz="2800" spc="-10" dirty="0">
                <a:cs typeface="Calibri"/>
              </a:rPr>
              <a:t>i</a:t>
            </a:r>
            <a:r>
              <a:rPr lang="en-US" altLang="ko-KR" sz="2800" spc="-5" dirty="0">
                <a:cs typeface="Calibri"/>
              </a:rPr>
              <a:t>o</a:t>
            </a:r>
            <a:r>
              <a:rPr lang="en-US" altLang="ko-KR" sz="2800" dirty="0">
                <a:cs typeface="Calibri"/>
              </a:rPr>
              <a:t>n</a:t>
            </a:r>
            <a:r>
              <a:rPr lang="en-US" altLang="ko-KR" sz="2800" spc="5" dirty="0">
                <a:cs typeface="Calibri"/>
              </a:rPr>
              <a:t> </a:t>
            </a:r>
            <a:r>
              <a:rPr lang="en-US" altLang="ko-KR" sz="2800" spc="-10" dirty="0">
                <a:cs typeface="Calibri"/>
              </a:rPr>
              <a:t>i</a:t>
            </a:r>
            <a:r>
              <a:rPr lang="en-US" altLang="ko-KR" sz="2800" dirty="0">
                <a:cs typeface="Calibri"/>
              </a:rPr>
              <a:t>s</a:t>
            </a:r>
            <a:r>
              <a:rPr lang="en-US" altLang="ko-KR" sz="2800" spc="10" dirty="0">
                <a:cs typeface="Calibri"/>
              </a:rPr>
              <a:t> </a:t>
            </a:r>
            <a:r>
              <a:rPr lang="en-US" altLang="ko-KR" sz="2800" dirty="0">
                <a:cs typeface="Calibri"/>
              </a:rPr>
              <a:t>a</a:t>
            </a:r>
            <a:r>
              <a:rPr lang="en-US" altLang="ko-KR" sz="2800" spc="-5" dirty="0">
                <a:cs typeface="Calibri"/>
              </a:rPr>
              <a:t> </a:t>
            </a:r>
            <a:r>
              <a:rPr lang="en-US" altLang="ko-KR" sz="2800" spc="-25" dirty="0">
                <a:cs typeface="Calibri"/>
              </a:rPr>
              <a:t>me</a:t>
            </a:r>
            <a:r>
              <a:rPr lang="en-US" altLang="ko-KR" sz="2800" spc="-20" dirty="0">
                <a:cs typeface="Calibri"/>
              </a:rPr>
              <a:t>mb</a:t>
            </a:r>
            <a:r>
              <a:rPr lang="en-US" altLang="ko-KR" sz="2800" spc="-25" dirty="0">
                <a:cs typeface="Calibri"/>
              </a:rPr>
              <a:t>e</a:t>
            </a:r>
            <a:r>
              <a:rPr lang="en-US" altLang="ko-KR" sz="2800" spc="-10" dirty="0">
                <a:cs typeface="Calibri"/>
              </a:rPr>
              <a:t>r </a:t>
            </a:r>
            <a:r>
              <a:rPr lang="en-US" altLang="ko-KR" sz="2800" spc="-5" dirty="0">
                <a:cs typeface="Calibri"/>
              </a:rPr>
              <a:t>o</a:t>
            </a:r>
            <a:r>
              <a:rPr lang="en-US" altLang="ko-KR" sz="2800" dirty="0">
                <a:cs typeface="Calibri"/>
              </a:rPr>
              <a:t>f</a:t>
            </a:r>
            <a:r>
              <a:rPr lang="en-US" altLang="ko-KR" sz="2800" spc="-5" dirty="0">
                <a:cs typeface="Calibri"/>
              </a:rPr>
              <a:t> </a:t>
            </a:r>
            <a:r>
              <a:rPr lang="en-US" altLang="ko-KR" sz="2800" spc="-15" dirty="0">
                <a:cs typeface="Calibri"/>
              </a:rPr>
              <a:t>the</a:t>
            </a:r>
            <a:r>
              <a:rPr lang="en-US" altLang="ko-KR" sz="2800" spc="-5" dirty="0">
                <a:cs typeface="Calibri"/>
              </a:rPr>
              <a:t> o</a:t>
            </a:r>
            <a:r>
              <a:rPr lang="en-US" altLang="ko-KR" sz="2800" dirty="0">
                <a:cs typeface="Calibri"/>
              </a:rPr>
              <a:t>u</a:t>
            </a:r>
            <a:r>
              <a:rPr lang="en-US" altLang="ko-KR" sz="2800" spc="-35" dirty="0">
                <a:cs typeface="Calibri"/>
              </a:rPr>
              <a:t>t</a:t>
            </a:r>
            <a:r>
              <a:rPr lang="en-US" altLang="ko-KR" sz="2800" spc="-25" dirty="0">
                <a:cs typeface="Calibri"/>
              </a:rPr>
              <a:t>e</a:t>
            </a:r>
            <a:r>
              <a:rPr lang="en-US" altLang="ko-KR" sz="2800" spc="-10" dirty="0">
                <a:cs typeface="Calibri"/>
              </a:rPr>
              <a:t>r c</a:t>
            </a:r>
            <a:r>
              <a:rPr lang="en-US" altLang="ko-KR" sz="2800" spc="-5" dirty="0">
                <a:cs typeface="Calibri"/>
              </a:rPr>
              <a:t>la</a:t>
            </a:r>
            <a:r>
              <a:rPr lang="en-US" altLang="ko-KR" sz="2800" spc="5" dirty="0">
                <a:cs typeface="Calibri"/>
              </a:rPr>
              <a:t>s</a:t>
            </a:r>
            <a:r>
              <a:rPr lang="en-US" altLang="ko-KR" sz="2800" dirty="0">
                <a:cs typeface="Calibri"/>
              </a:rPr>
              <a:t>s</a:t>
            </a: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0" dirty="0">
                <a:latin typeface="Calibri"/>
                <a:cs typeface="Calibri"/>
              </a:rPr>
              <a:t>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nn</a:t>
            </a:r>
            <a:r>
              <a:rPr sz="2400" spc="-10" dirty="0">
                <a:latin typeface="Calibri"/>
                <a:cs typeface="Calibri"/>
              </a:rPr>
              <a:t>er cl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r cl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spc="-4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n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49"/>
              </a:spcBef>
            </a:pPr>
            <a:endParaRPr sz="600" dirty="0"/>
          </a:p>
          <a:p>
            <a:pPr marL="355600" marR="358775" indent="-342900">
              <a:lnSpc>
                <a:spcPts val="303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-20" dirty="0">
                <a:latin typeface="Calibri"/>
                <a:cs typeface="Calibri"/>
              </a:rPr>
              <a:t>U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nn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r c</a:t>
            </a:r>
            <a:r>
              <a:rPr sz="2800" spc="-5" dirty="0">
                <a:latin typeface="Calibri"/>
                <a:cs typeface="Calibri"/>
              </a:rPr>
              <a:t>la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 h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spc="0" dirty="0"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 c</a:t>
            </a:r>
            <a:r>
              <a:rPr sz="2800" spc="-5" dirty="0">
                <a:latin typeface="Calibri"/>
                <a:cs typeface="Calibri"/>
              </a:rPr>
              <a:t>la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e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f 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mo</a:t>
            </a:r>
            <a:r>
              <a:rPr sz="2800" spc="-3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u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4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0" dirty="0">
                <a:latin typeface="Calibri"/>
                <a:cs typeface="Calibri"/>
              </a:rPr>
              <a:t>ul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pp</a:t>
            </a:r>
            <a:r>
              <a:rPr sz="2800" spc="-5" dirty="0">
                <a:latin typeface="Calibri"/>
                <a:cs typeface="Calibri"/>
              </a:rPr>
              <a:t>li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30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ons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of</a:t>
            </a:r>
            <a:r>
              <a:rPr sz="2800" spc="-5" dirty="0">
                <a:latin typeface="Calibri"/>
                <a:cs typeface="Calibri"/>
              </a:rPr>
              <a:t> i</a:t>
            </a:r>
            <a:r>
              <a:rPr sz="2800" spc="0" dirty="0">
                <a:latin typeface="Calibri"/>
                <a:cs typeface="Calibri"/>
              </a:rPr>
              <a:t>nn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r 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la</a:t>
            </a:r>
            <a:r>
              <a:rPr sz="2800" spc="5" dirty="0">
                <a:latin typeface="Calibri"/>
                <a:cs typeface="Calibri"/>
              </a:rPr>
              <a:t>ss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FC673-2192-4F60-9862-0CDC706BEBAB}"/>
              </a:ext>
            </a:extLst>
          </p:cNvPr>
          <p:cNvSpPr txBox="1"/>
          <p:nvPr/>
        </p:nvSpPr>
        <p:spPr>
          <a:xfrm>
            <a:off x="-2133600" y="1447800"/>
            <a:ext cx="27584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클래스 안에 클래스를 </a:t>
            </a:r>
            <a:r>
              <a:rPr lang="ko-KR" altLang="en-US" dirty="0" err="1"/>
              <a:t>정의하느</a:t>
            </a:r>
            <a:r>
              <a:rPr lang="ko-KR" altLang="en-US" dirty="0"/>
              <a:t>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이너클래스를</a:t>
            </a:r>
            <a:r>
              <a:rPr lang="ko-KR" altLang="en-US" dirty="0"/>
              <a:t> 포함하는 클래스는 </a:t>
            </a:r>
            <a:r>
              <a:rPr lang="ko-KR" altLang="en-US" dirty="0" err="1"/>
              <a:t>아우터</a:t>
            </a:r>
            <a:r>
              <a:rPr lang="ko-KR" altLang="en-US" dirty="0"/>
              <a:t> 클래스라 부른다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이너 클래스의 정의는 </a:t>
            </a:r>
            <a:r>
              <a:rPr lang="ko-KR" altLang="en-US" dirty="0" err="1"/>
              <a:t>아우터클래스의</a:t>
            </a:r>
            <a:r>
              <a:rPr lang="ko-KR" altLang="en-US" dirty="0"/>
              <a:t> 멤버이다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이너 클래스는 </a:t>
            </a:r>
            <a:r>
              <a:rPr lang="ko-KR" altLang="en-US" dirty="0" err="1"/>
              <a:t>아우터클래스의</a:t>
            </a:r>
            <a:r>
              <a:rPr lang="ko-KR" altLang="en-US" dirty="0"/>
              <a:t> </a:t>
            </a:r>
            <a:r>
              <a:rPr lang="en-US" altLang="ko-KR" dirty="0"/>
              <a:t>local</a:t>
            </a:r>
            <a:r>
              <a:rPr lang="ko-KR" altLang="en-US" dirty="0"/>
              <a:t>이다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클래스를 </a:t>
            </a:r>
            <a:r>
              <a:rPr lang="ko-KR" altLang="en-US" dirty="0" err="1"/>
              <a:t>돕는차원으로서</a:t>
            </a:r>
            <a:r>
              <a:rPr lang="ko-KR" altLang="en-US" dirty="0"/>
              <a:t> </a:t>
            </a:r>
            <a:r>
              <a:rPr lang="ko-KR" altLang="en-US" dirty="0" err="1"/>
              <a:t>이너클래스를</a:t>
            </a:r>
            <a:r>
              <a:rPr lang="ko-KR" altLang="en-US" dirty="0"/>
              <a:t> 사용하는 것은 </a:t>
            </a:r>
            <a:r>
              <a:rPr lang="ko-KR" altLang="en-US" dirty="0" err="1"/>
              <a:t>이너클래스의</a:t>
            </a:r>
            <a:r>
              <a:rPr lang="ko-KR" altLang="en-US" dirty="0"/>
              <a:t> 가장 유용한 적용이다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02752" y="36576"/>
            <a:ext cx="816863" cy="865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7800" y="170942"/>
            <a:ext cx="5541010" cy="596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00"/>
              </a:lnSpc>
            </a:pPr>
            <a:r>
              <a:rPr sz="3900" spc="-215" dirty="0">
                <a:solidFill>
                  <a:srgbClr val="0307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sz="3900" spc="75" dirty="0">
                <a:solidFill>
                  <a:srgbClr val="0307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175" dirty="0">
                <a:solidFill>
                  <a:srgbClr val="0307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3950" spc="130" dirty="0">
                <a:solidFill>
                  <a:srgbClr val="0307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800" spc="40" dirty="0">
                <a:solidFill>
                  <a:srgbClr val="0307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sz="3800" spc="245" dirty="0">
                <a:solidFill>
                  <a:srgbClr val="0307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800" spc="85" dirty="0">
                <a:solidFill>
                  <a:srgbClr val="0307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</a:t>
            </a:r>
            <a:r>
              <a:rPr sz="3800" spc="35" dirty="0">
                <a:solidFill>
                  <a:srgbClr val="0307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00" spc="-215" dirty="0">
                <a:solidFill>
                  <a:srgbClr val="0307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sz="3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13115" y="6439027"/>
            <a:ext cx="206369" cy="1986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lang="en-US" sz="1200" spc="-10" dirty="0">
                <a:solidFill>
                  <a:srgbClr val="898989"/>
                </a:solidFill>
                <a:latin typeface="Calibri"/>
                <a:cs typeface="Calibri"/>
              </a:rPr>
              <a:t>24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978408"/>
            <a:ext cx="6498301" cy="53461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0DFACC-5F08-40FC-8A00-50B273A1E306}"/>
              </a:ext>
            </a:extLst>
          </p:cNvPr>
          <p:cNvSpPr txBox="1"/>
          <p:nvPr/>
        </p:nvSpPr>
        <p:spPr>
          <a:xfrm>
            <a:off x="-1295400" y="45720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New</a:t>
            </a:r>
            <a:r>
              <a:rPr lang="ko-KR" altLang="en-US" dirty="0" err="1"/>
              <a:t>안해도</a:t>
            </a:r>
            <a:r>
              <a:rPr lang="ko-KR" altLang="en-US" dirty="0"/>
              <a:t> 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16AB8A-A07F-4134-A8F4-B97816AF5054}"/>
              </a:ext>
            </a:extLst>
          </p:cNvPr>
          <p:cNvSpPr txBox="1"/>
          <p:nvPr/>
        </p:nvSpPr>
        <p:spPr>
          <a:xfrm>
            <a:off x="5850601" y="461816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이너클래스의</a:t>
            </a:r>
            <a:r>
              <a:rPr lang="ko-KR" altLang="en-US" dirty="0"/>
              <a:t> </a:t>
            </a:r>
            <a:r>
              <a:rPr lang="en-US" altLang="ko-KR" dirty="0"/>
              <a:t>Private</a:t>
            </a:r>
            <a:r>
              <a:rPr lang="ko-KR" altLang="en-US" dirty="0"/>
              <a:t>변수를 인스턴스 변수로 접근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85" rIns="0" bIns="0" rtlCol="0">
            <a:noAutofit/>
          </a:bodyPr>
          <a:lstStyle/>
          <a:p>
            <a:pPr marL="3404235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Co</a:t>
            </a:r>
            <a:r>
              <a:rPr sz="4400" spc="-45" dirty="0">
                <a:latin typeface="Calibri"/>
                <a:cs typeface="Calibri"/>
              </a:rPr>
              <a:t>n</a:t>
            </a:r>
            <a:r>
              <a:rPr sz="4400" spc="-60" dirty="0">
                <a:latin typeface="Calibri"/>
                <a:cs typeface="Calibri"/>
              </a:rPr>
              <a:t>t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45" dirty="0">
                <a:latin typeface="Calibri"/>
                <a:cs typeface="Calibri"/>
              </a:rPr>
              <a:t>n</a:t>
            </a:r>
            <a:r>
              <a:rPr sz="4400" spc="-15" dirty="0">
                <a:latin typeface="Calibri"/>
                <a:cs typeface="Calibri"/>
              </a:rPr>
              <a:t>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90865"/>
            <a:ext cx="3819525" cy="1858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</a:tabLst>
            </a:pP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nn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85" rIns="0" bIns="0" rtlCol="0">
            <a:noAutofit/>
          </a:bodyPr>
          <a:lstStyle/>
          <a:p>
            <a:pPr marL="2085339">
              <a:lnSpc>
                <a:spcPct val="100000"/>
              </a:lnSpc>
            </a:pPr>
            <a:r>
              <a:rPr sz="4400" spc="-25" dirty="0">
                <a:latin typeface="Calibri"/>
                <a:cs typeface="Calibri"/>
              </a:rPr>
              <a:t>Publi</a:t>
            </a:r>
            <a:r>
              <a:rPr sz="4400" spc="-20" dirty="0">
                <a:latin typeface="Calibri"/>
                <a:cs typeface="Calibri"/>
              </a:rPr>
              <a:t>c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-15" dirty="0">
                <a:latin typeface="Calibri"/>
                <a:cs typeface="Calibri"/>
              </a:rPr>
              <a:t>Inn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20" dirty="0">
                <a:latin typeface="Calibri"/>
                <a:cs typeface="Calibri"/>
              </a:rPr>
              <a:t>r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0" dirty="0">
                <a:latin typeface="Calibri"/>
                <a:cs typeface="Calibri"/>
              </a:rPr>
              <a:t>Class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1505"/>
            <a:ext cx="7853680" cy="1332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ts val="260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f an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spc="0" dirty="0">
                <a:latin typeface="Calibri"/>
                <a:cs typeface="Calibri"/>
              </a:rPr>
              <a:t>nn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95" dirty="0">
                <a:latin typeface="Calibri"/>
                <a:cs typeface="Calibri"/>
              </a:rPr>
              <a:t>k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pub</a:t>
            </a:r>
            <a:r>
              <a:rPr sz="2400" spc="-5" dirty="0">
                <a:latin typeface="Calibri"/>
                <a:cs typeface="Calibri"/>
              </a:rPr>
              <a:t>li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 u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s</a:t>
            </a:r>
            <a:endParaRPr sz="24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10"/>
              </a:spcBef>
              <a:buFont typeface="Arial"/>
              <a:buChar char="–"/>
              <a:tabLst>
                <a:tab pos="755015" algn="l"/>
              </a:tabLst>
            </a:pPr>
            <a:r>
              <a:rPr sz="2000" spc="-5" dirty="0">
                <a:latin typeface="Calibri"/>
                <a:cs typeface="Calibri"/>
              </a:rPr>
              <a:t>C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e an</a:t>
            </a:r>
            <a:r>
              <a:rPr sz="2000" spc="-5" dirty="0">
                <a:latin typeface="Calibri"/>
                <a:cs typeface="Calibri"/>
              </a:rPr>
              <a:t> o</a:t>
            </a:r>
            <a:r>
              <a:rPr sz="2000" spc="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j</a:t>
            </a:r>
            <a:r>
              <a:rPr sz="2000" spc="-10" dirty="0">
                <a:latin typeface="Calibri"/>
                <a:cs typeface="Calibri"/>
              </a:rPr>
              <a:t>ect using </a:t>
            </a:r>
            <a:r>
              <a:rPr sz="2000" spc="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in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anc</a:t>
            </a:r>
            <a:r>
              <a:rPr sz="2000" spc="-1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f 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he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u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er cla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0" dirty="0">
                <a:latin typeface="Calibri"/>
                <a:cs typeface="Calibri"/>
              </a:rPr>
              <a:t>s </a:t>
            </a:r>
            <a:r>
              <a:rPr sz="2000" spc="-5" dirty="0">
                <a:latin typeface="Calibri"/>
                <a:cs typeface="Calibri"/>
              </a:rPr>
              <a:t>{</a:t>
            </a:r>
            <a:r>
              <a:rPr sz="2000" spc="0" dirty="0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2000" spc="-10" dirty="0">
                <a:solidFill>
                  <a:srgbClr val="0070C0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2000" spc="0" dirty="0">
                <a:solidFill>
                  <a:srgbClr val="0070C0"/>
                </a:solidFill>
                <a:latin typeface="Calibri"/>
                <a:cs typeface="Calibri"/>
              </a:rPr>
              <a:t>-</a:t>
            </a:r>
            <a:r>
              <a:rPr sz="2000" spc="-20" dirty="0">
                <a:solidFill>
                  <a:srgbClr val="0070C0"/>
                </a:solidFill>
                <a:latin typeface="Calibri"/>
                <a:cs typeface="Calibri"/>
              </a:rPr>
              <a:t>st</a:t>
            </a:r>
            <a:r>
              <a:rPr sz="2000" spc="-15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000" spc="0" dirty="0">
                <a:solidFill>
                  <a:srgbClr val="0070C0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0070C0"/>
                </a:solidFill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29"/>
              </a:spcBef>
              <a:buFont typeface="Arial"/>
              <a:buChar char="–"/>
              <a:tabLst>
                <a:tab pos="755015" algn="l"/>
              </a:tabLst>
            </a:pPr>
            <a:r>
              <a:rPr sz="2000" spc="-15" dirty="0">
                <a:latin typeface="Calibri"/>
                <a:cs typeface="Calibri"/>
              </a:rPr>
              <a:t>U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he Ou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er cla</a:t>
            </a:r>
            <a:r>
              <a:rPr sz="2000" spc="5" dirty="0">
                <a:latin typeface="Calibri"/>
                <a:cs typeface="Calibri"/>
              </a:rPr>
              <a:t>ss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na</a:t>
            </a:r>
            <a:r>
              <a:rPr sz="2000" spc="-15" dirty="0">
                <a:latin typeface="Calibri"/>
                <a:cs typeface="Calibri"/>
              </a:rPr>
              <a:t>me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cce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0" dirty="0">
                <a:latin typeface="Calibri"/>
                <a:cs typeface="Calibri"/>
              </a:rPr>
              <a:t>s 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he inne</a:t>
            </a:r>
            <a:r>
              <a:rPr sz="2000" spc="-10" dirty="0">
                <a:latin typeface="Calibri"/>
                <a:cs typeface="Calibri"/>
              </a:rPr>
              <a:t>r cla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0" dirty="0">
                <a:latin typeface="Calibri"/>
                <a:cs typeface="Calibri"/>
              </a:rPr>
              <a:t>s </a:t>
            </a:r>
            <a:r>
              <a:rPr sz="2000" spc="-10" dirty="0">
                <a:latin typeface="Calibri"/>
                <a:cs typeface="Calibri"/>
              </a:rPr>
              <a:t>{</a:t>
            </a:r>
            <a:r>
              <a:rPr sz="2000" spc="-20" dirty="0">
                <a:solidFill>
                  <a:srgbClr val="0070C0"/>
                </a:solidFill>
                <a:latin typeface="Calibri"/>
                <a:cs typeface="Calibri"/>
              </a:rPr>
              <a:t>st</a:t>
            </a:r>
            <a:r>
              <a:rPr sz="2000" spc="-15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000" spc="0" dirty="0">
                <a:solidFill>
                  <a:srgbClr val="0070C0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0070C0"/>
                </a:solidFill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5400" y="3570792"/>
            <a:ext cx="5410200" cy="584775"/>
          </a:xfrm>
          <a:custGeom>
            <a:avLst/>
            <a:gdLst/>
            <a:ahLst/>
            <a:cxnLst/>
            <a:rect l="l" t="t" r="r" b="b"/>
            <a:pathLst>
              <a:path w="5410200" h="584775">
                <a:moveTo>
                  <a:pt x="0" y="0"/>
                </a:moveTo>
                <a:lnTo>
                  <a:pt x="5410200" y="0"/>
                </a:lnTo>
                <a:lnTo>
                  <a:pt x="5410200" y="584775"/>
                </a:lnTo>
                <a:lnTo>
                  <a:pt x="0" y="5847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74139" y="3606360"/>
            <a:ext cx="5073650" cy="502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699"/>
              </a:lnSpc>
            </a:pPr>
            <a:r>
              <a:rPr sz="1600" i="1" spc="-15" dirty="0">
                <a:latin typeface="Times New Roman"/>
                <a:cs typeface="Times New Roman"/>
              </a:rPr>
              <a:t>B</a:t>
            </a:r>
            <a:r>
              <a:rPr sz="1600" i="1" spc="-10" dirty="0">
                <a:latin typeface="Times New Roman"/>
                <a:cs typeface="Times New Roman"/>
              </a:rPr>
              <a:t>ank</a:t>
            </a:r>
            <a:r>
              <a:rPr sz="1600" i="1" spc="-15" dirty="0">
                <a:latin typeface="Times New Roman"/>
                <a:cs typeface="Times New Roman"/>
              </a:rPr>
              <a:t>A</a:t>
            </a:r>
            <a:r>
              <a:rPr sz="1600" i="1" spc="-10" dirty="0">
                <a:latin typeface="Times New Roman"/>
                <a:cs typeface="Times New Roman"/>
              </a:rPr>
              <a:t>ccount</a:t>
            </a:r>
            <a:r>
              <a:rPr sz="1600" i="1" spc="5" dirty="0">
                <a:latin typeface="Times New Roman"/>
                <a:cs typeface="Times New Roman"/>
              </a:rPr>
              <a:t> </a:t>
            </a:r>
            <a:r>
              <a:rPr sz="1600" i="1" spc="-10" dirty="0">
                <a:latin typeface="Times New Roman"/>
                <a:cs typeface="Times New Roman"/>
              </a:rPr>
              <a:t>account</a:t>
            </a:r>
            <a:r>
              <a:rPr sz="1600" i="1" spc="5" dirty="0">
                <a:latin typeface="Times New Roman"/>
                <a:cs typeface="Times New Roman"/>
              </a:rPr>
              <a:t> </a:t>
            </a:r>
            <a:r>
              <a:rPr sz="1600" i="1" spc="-15" dirty="0">
                <a:latin typeface="Times New Roman"/>
                <a:cs typeface="Times New Roman"/>
              </a:rPr>
              <a:t>=</a:t>
            </a:r>
            <a:r>
              <a:rPr sz="1600" i="1" spc="-5" dirty="0">
                <a:latin typeface="Times New Roman"/>
                <a:cs typeface="Times New Roman"/>
              </a:rPr>
              <a:t> </a:t>
            </a:r>
            <a:r>
              <a:rPr sz="1600" i="1" spc="-10" dirty="0">
                <a:latin typeface="Times New Roman"/>
                <a:cs typeface="Times New Roman"/>
              </a:rPr>
              <a:t>new</a:t>
            </a:r>
            <a:r>
              <a:rPr sz="1600" i="1" spc="-5" dirty="0">
                <a:latin typeface="Times New Roman"/>
                <a:cs typeface="Times New Roman"/>
              </a:rPr>
              <a:t> </a:t>
            </a:r>
            <a:r>
              <a:rPr sz="1600" i="1" spc="-15" dirty="0">
                <a:latin typeface="Times New Roman"/>
                <a:cs typeface="Times New Roman"/>
              </a:rPr>
              <a:t>B</a:t>
            </a:r>
            <a:r>
              <a:rPr sz="1600" i="1" spc="-10" dirty="0">
                <a:latin typeface="Times New Roman"/>
                <a:cs typeface="Times New Roman"/>
              </a:rPr>
              <a:t>ank</a:t>
            </a:r>
            <a:r>
              <a:rPr sz="1600" i="1" spc="-15" dirty="0">
                <a:latin typeface="Times New Roman"/>
                <a:cs typeface="Times New Roman"/>
              </a:rPr>
              <a:t>A</a:t>
            </a:r>
            <a:r>
              <a:rPr sz="1600" i="1" spc="-10" dirty="0">
                <a:latin typeface="Times New Roman"/>
                <a:cs typeface="Times New Roman"/>
              </a:rPr>
              <a:t>ccoun</a:t>
            </a:r>
            <a:r>
              <a:rPr sz="1600" i="1" spc="0" dirty="0">
                <a:latin typeface="Times New Roman"/>
                <a:cs typeface="Times New Roman"/>
              </a:rPr>
              <a:t>t(); </a:t>
            </a:r>
            <a:endParaRPr lang="en-US" sz="1600" i="1" spc="0" dirty="0">
              <a:latin typeface="Times New Roman"/>
              <a:cs typeface="Times New Roman"/>
            </a:endParaRPr>
          </a:p>
          <a:p>
            <a:pPr marL="12700" marR="12700">
              <a:lnSpc>
                <a:spcPct val="100699"/>
              </a:lnSpc>
            </a:pPr>
            <a:r>
              <a:rPr sz="1600" i="1" spc="-15" dirty="0" err="1">
                <a:latin typeface="Times New Roman"/>
                <a:cs typeface="Times New Roman"/>
              </a:rPr>
              <a:t>B</a:t>
            </a:r>
            <a:r>
              <a:rPr sz="1600" i="1" spc="-10" dirty="0" err="1">
                <a:latin typeface="Times New Roman"/>
                <a:cs typeface="Times New Roman"/>
              </a:rPr>
              <a:t>ank</a:t>
            </a:r>
            <a:r>
              <a:rPr sz="1600" i="1" spc="-15" dirty="0" err="1">
                <a:latin typeface="Times New Roman"/>
                <a:cs typeface="Times New Roman"/>
              </a:rPr>
              <a:t>A</a:t>
            </a:r>
            <a:r>
              <a:rPr sz="1600" i="1" spc="-10" dirty="0" err="1">
                <a:latin typeface="Times New Roman"/>
                <a:cs typeface="Times New Roman"/>
              </a:rPr>
              <a:t>ccoun</a:t>
            </a:r>
            <a:r>
              <a:rPr sz="1600" i="1" spc="0" dirty="0" err="1">
                <a:latin typeface="Times New Roman"/>
                <a:cs typeface="Times New Roman"/>
              </a:rPr>
              <a:t>t.M</a:t>
            </a:r>
            <a:r>
              <a:rPr sz="1600" i="1" spc="-10" dirty="0" err="1">
                <a:latin typeface="Times New Roman"/>
                <a:cs typeface="Times New Roman"/>
              </a:rPr>
              <a:t>oney</a:t>
            </a:r>
            <a:r>
              <a:rPr sz="1600" i="1" spc="-10" dirty="0">
                <a:latin typeface="Times New Roman"/>
                <a:cs typeface="Times New Roman"/>
              </a:rPr>
              <a:t> amount</a:t>
            </a:r>
            <a:r>
              <a:rPr sz="1600" i="1" spc="5" dirty="0">
                <a:latin typeface="Times New Roman"/>
                <a:cs typeface="Times New Roman"/>
              </a:rPr>
              <a:t> </a:t>
            </a:r>
            <a:r>
              <a:rPr sz="1600" i="1" spc="-15" dirty="0">
                <a:latin typeface="Times New Roman"/>
                <a:cs typeface="Times New Roman"/>
              </a:rPr>
              <a:t>=</a:t>
            </a:r>
            <a:r>
              <a:rPr sz="1600" i="1" spc="-5" dirty="0">
                <a:latin typeface="Times New Roman"/>
                <a:cs typeface="Times New Roman"/>
              </a:rPr>
              <a:t> </a:t>
            </a:r>
            <a:r>
              <a:rPr sz="1600" i="1" spc="-10" dirty="0">
                <a:latin typeface="Times New Roman"/>
                <a:cs typeface="Times New Roman"/>
              </a:rPr>
              <a:t>accoun</a:t>
            </a:r>
            <a:r>
              <a:rPr sz="1600" i="1" spc="0" dirty="0">
                <a:latin typeface="Times New Roman"/>
                <a:cs typeface="Times New Roman"/>
              </a:rPr>
              <a:t>t</a:t>
            </a:r>
            <a:r>
              <a:rPr sz="1600" i="1" spc="-10" dirty="0">
                <a:latin typeface="Times New Roman"/>
                <a:cs typeface="Times New Roman"/>
              </a:rPr>
              <a:t>.new</a:t>
            </a:r>
            <a:r>
              <a:rPr sz="1600" i="1" spc="-5" dirty="0">
                <a:latin typeface="Times New Roman"/>
                <a:cs typeface="Times New Roman"/>
              </a:rPr>
              <a:t> </a:t>
            </a:r>
            <a:r>
              <a:rPr sz="1600" i="1" spc="0" dirty="0">
                <a:latin typeface="Times New Roman"/>
                <a:cs typeface="Times New Roman"/>
              </a:rPr>
              <a:t>M</a:t>
            </a:r>
            <a:r>
              <a:rPr sz="1600" i="1" spc="-10" dirty="0">
                <a:latin typeface="Times New Roman"/>
                <a:cs typeface="Times New Roman"/>
              </a:rPr>
              <a:t>oney("41.99");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95400" y="4731415"/>
            <a:ext cx="5867400" cy="338554"/>
          </a:xfrm>
          <a:custGeom>
            <a:avLst/>
            <a:gdLst/>
            <a:ahLst/>
            <a:cxnLst/>
            <a:rect l="l" t="t" r="r" b="b"/>
            <a:pathLst>
              <a:path w="5867400" h="338554">
                <a:moveTo>
                  <a:pt x="0" y="0"/>
                </a:moveTo>
                <a:lnTo>
                  <a:pt x="5867400" y="0"/>
                </a:lnTo>
                <a:lnTo>
                  <a:pt x="5867400" y="338554"/>
                </a:lnTo>
                <a:lnTo>
                  <a:pt x="0" y="33855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74139" y="4768689"/>
            <a:ext cx="5613400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i="1" spc="-10" dirty="0">
                <a:latin typeface="Times New Roman"/>
                <a:cs typeface="Times New Roman"/>
              </a:rPr>
              <a:t>Ou</a:t>
            </a:r>
            <a:r>
              <a:rPr sz="1600" i="1" spc="0" dirty="0">
                <a:latin typeface="Times New Roman"/>
                <a:cs typeface="Times New Roman"/>
              </a:rPr>
              <a:t>t</a:t>
            </a:r>
            <a:r>
              <a:rPr sz="1600" i="1" spc="-10" dirty="0">
                <a:latin typeface="Times New Roman"/>
                <a:cs typeface="Times New Roman"/>
              </a:rPr>
              <a:t>er</a:t>
            </a:r>
            <a:r>
              <a:rPr sz="1600" i="1" spc="-20" dirty="0">
                <a:latin typeface="Times New Roman"/>
                <a:cs typeface="Times New Roman"/>
              </a:rPr>
              <a:t>C</a:t>
            </a:r>
            <a:r>
              <a:rPr sz="1600" i="1" spc="0" dirty="0">
                <a:latin typeface="Times New Roman"/>
                <a:cs typeface="Times New Roman"/>
              </a:rPr>
              <a:t>lass.I</a:t>
            </a:r>
            <a:r>
              <a:rPr sz="1600" i="1" spc="-10" dirty="0">
                <a:latin typeface="Times New Roman"/>
                <a:cs typeface="Times New Roman"/>
              </a:rPr>
              <a:t>nner</a:t>
            </a:r>
            <a:r>
              <a:rPr sz="1600" i="1" spc="-20" dirty="0">
                <a:latin typeface="Times New Roman"/>
                <a:cs typeface="Times New Roman"/>
              </a:rPr>
              <a:t>C</a:t>
            </a:r>
            <a:r>
              <a:rPr sz="1600" i="1" spc="0" dirty="0">
                <a:latin typeface="Times New Roman"/>
                <a:cs typeface="Times New Roman"/>
              </a:rPr>
              <a:t>lass i</a:t>
            </a:r>
            <a:r>
              <a:rPr sz="1600" i="1" spc="-10" dirty="0">
                <a:latin typeface="Times New Roman"/>
                <a:cs typeface="Times New Roman"/>
              </a:rPr>
              <a:t>nnerOb</a:t>
            </a:r>
            <a:r>
              <a:rPr sz="1600" i="1" spc="0" dirty="0">
                <a:latin typeface="Times New Roman"/>
                <a:cs typeface="Times New Roman"/>
              </a:rPr>
              <a:t>j</a:t>
            </a:r>
            <a:r>
              <a:rPr sz="1600" i="1" spc="-10" dirty="0">
                <a:latin typeface="Times New Roman"/>
                <a:cs typeface="Times New Roman"/>
              </a:rPr>
              <a:t>ect</a:t>
            </a:r>
            <a:r>
              <a:rPr sz="1600" i="1" spc="5" dirty="0">
                <a:latin typeface="Times New Roman"/>
                <a:cs typeface="Times New Roman"/>
              </a:rPr>
              <a:t> </a:t>
            </a:r>
            <a:r>
              <a:rPr sz="1600" i="1" spc="-15" dirty="0">
                <a:latin typeface="Times New Roman"/>
                <a:cs typeface="Times New Roman"/>
              </a:rPr>
              <a:t>=</a:t>
            </a:r>
            <a:r>
              <a:rPr sz="1600" i="1" spc="-5" dirty="0">
                <a:latin typeface="Times New Roman"/>
                <a:cs typeface="Times New Roman"/>
              </a:rPr>
              <a:t> </a:t>
            </a:r>
            <a:r>
              <a:rPr sz="1600" i="1" spc="-10" dirty="0">
                <a:latin typeface="Times New Roman"/>
                <a:cs typeface="Times New Roman"/>
              </a:rPr>
              <a:t>new</a:t>
            </a:r>
            <a:r>
              <a:rPr sz="1600" i="1" spc="-5" dirty="0">
                <a:latin typeface="Times New Roman"/>
                <a:cs typeface="Times New Roman"/>
              </a:rPr>
              <a:t> </a:t>
            </a:r>
            <a:r>
              <a:rPr sz="1600" i="1" spc="-10" dirty="0">
                <a:latin typeface="Times New Roman"/>
                <a:cs typeface="Times New Roman"/>
              </a:rPr>
              <a:t>Ou</a:t>
            </a:r>
            <a:r>
              <a:rPr sz="1600" i="1" spc="0" dirty="0">
                <a:latin typeface="Times New Roman"/>
                <a:cs typeface="Times New Roman"/>
              </a:rPr>
              <a:t>t</a:t>
            </a:r>
            <a:r>
              <a:rPr sz="1600" i="1" spc="-10" dirty="0">
                <a:latin typeface="Times New Roman"/>
                <a:cs typeface="Times New Roman"/>
              </a:rPr>
              <a:t>er</a:t>
            </a:r>
            <a:r>
              <a:rPr sz="1600" i="1" spc="-20" dirty="0">
                <a:latin typeface="Times New Roman"/>
                <a:cs typeface="Times New Roman"/>
              </a:rPr>
              <a:t>C</a:t>
            </a:r>
            <a:r>
              <a:rPr sz="1600" i="1" spc="0" dirty="0">
                <a:latin typeface="Times New Roman"/>
                <a:cs typeface="Times New Roman"/>
              </a:rPr>
              <a:t>lass.I</a:t>
            </a:r>
            <a:r>
              <a:rPr sz="1600" i="1" spc="-10" dirty="0">
                <a:latin typeface="Times New Roman"/>
                <a:cs typeface="Times New Roman"/>
              </a:rPr>
              <a:t>nner</a:t>
            </a:r>
            <a:r>
              <a:rPr sz="1600" i="1" spc="-20" dirty="0">
                <a:latin typeface="Times New Roman"/>
                <a:cs typeface="Times New Roman"/>
              </a:rPr>
              <a:t>C</a:t>
            </a:r>
            <a:r>
              <a:rPr sz="1600" i="1" spc="0" dirty="0">
                <a:latin typeface="Times New Roman"/>
                <a:cs typeface="Times New Roman"/>
              </a:rPr>
              <a:t>lass();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25815" y="6439027"/>
            <a:ext cx="180975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53FB5B-D75A-444B-BB47-643E09764DBB}"/>
              </a:ext>
            </a:extLst>
          </p:cNvPr>
          <p:cNvSpPr txBox="1"/>
          <p:nvPr/>
        </p:nvSpPr>
        <p:spPr>
          <a:xfrm>
            <a:off x="7543800" y="3315643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&lt;inner class: non-static&gt;</a:t>
            </a:r>
          </a:p>
          <a:p>
            <a:r>
              <a:rPr lang="ko-KR" altLang="en-US" dirty="0" err="1"/>
              <a:t>아우터</a:t>
            </a:r>
            <a:r>
              <a:rPr lang="ko-KR" altLang="en-US" dirty="0"/>
              <a:t> 클래스 인스턴스화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이너클래스</a:t>
            </a:r>
            <a:r>
              <a:rPr lang="ko-KR" altLang="en-US" dirty="0"/>
              <a:t> 인스턴스화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 inner class: static&gt;</a:t>
            </a:r>
          </a:p>
          <a:p>
            <a:r>
              <a:rPr lang="ko-KR" altLang="en-US" dirty="0"/>
              <a:t>직접 </a:t>
            </a:r>
            <a:r>
              <a:rPr lang="ko-KR" altLang="en-US" dirty="0" err="1"/>
              <a:t>이너클래스</a:t>
            </a:r>
            <a:r>
              <a:rPr lang="ko-KR" altLang="en-US" dirty="0"/>
              <a:t> 인스턴스화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D69FFA-2F40-4A5E-A24A-D040B3744288}"/>
              </a:ext>
            </a:extLst>
          </p:cNvPr>
          <p:cNvSpPr txBox="1"/>
          <p:nvPr/>
        </p:nvSpPr>
        <p:spPr>
          <a:xfrm>
            <a:off x="7620000" y="51816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Outer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는 원래 </a:t>
            </a:r>
            <a:r>
              <a:rPr lang="en-US" altLang="ko-KR" dirty="0"/>
              <a:t>static</a:t>
            </a:r>
            <a:r>
              <a:rPr lang="ko-KR" altLang="en-US" dirty="0"/>
              <a:t>이라서 </a:t>
            </a:r>
            <a:r>
              <a:rPr lang="en-US" altLang="ko-KR" dirty="0"/>
              <a:t>static</a:t>
            </a:r>
            <a:r>
              <a:rPr lang="ko-KR" altLang="en-US" dirty="0"/>
              <a:t>붙이면 에러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85" rIns="0" bIns="0" rtlCol="0">
            <a:noAutofit/>
          </a:bodyPr>
          <a:lstStyle/>
          <a:p>
            <a:pPr marL="2085339">
              <a:lnSpc>
                <a:spcPct val="100000"/>
              </a:lnSpc>
            </a:pPr>
            <a:r>
              <a:rPr sz="4400" spc="-25" dirty="0">
                <a:latin typeface="Calibri"/>
                <a:cs typeface="Calibri"/>
              </a:rPr>
              <a:t>Publi</a:t>
            </a:r>
            <a:r>
              <a:rPr sz="4400" spc="-20" dirty="0">
                <a:latin typeface="Calibri"/>
                <a:cs typeface="Calibri"/>
              </a:rPr>
              <a:t>c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-15" dirty="0">
                <a:latin typeface="Calibri"/>
                <a:cs typeface="Calibri"/>
              </a:rPr>
              <a:t>Inn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20" dirty="0">
                <a:latin typeface="Calibri"/>
                <a:cs typeface="Calibri"/>
              </a:rPr>
              <a:t>r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0" dirty="0">
                <a:latin typeface="Calibri"/>
                <a:cs typeface="Calibri"/>
              </a:rPr>
              <a:t>Class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25815" y="6439027"/>
            <a:ext cx="180975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28286"/>
            <a:ext cx="3590925" cy="1524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115" y="1529423"/>
            <a:ext cx="3876675" cy="1524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080" y="3604013"/>
            <a:ext cx="7614120" cy="25904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7F7516-89CF-40AD-982B-1D0B11958987}"/>
              </a:ext>
            </a:extLst>
          </p:cNvPr>
          <p:cNvSpPr txBox="1"/>
          <p:nvPr/>
        </p:nvSpPr>
        <p:spPr>
          <a:xfrm>
            <a:off x="5867400" y="5562600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?? Static</a:t>
            </a:r>
            <a:r>
              <a:rPr lang="ko-KR" altLang="en-US" dirty="0"/>
              <a:t>을 </a:t>
            </a:r>
            <a:r>
              <a:rPr lang="en-US" altLang="ko-KR" dirty="0"/>
              <a:t>new</a:t>
            </a:r>
            <a:r>
              <a:rPr lang="ko-KR" altLang="en-US" dirty="0"/>
              <a:t>로</a:t>
            </a:r>
            <a:endParaRPr lang="en-US" altLang="ko-KR" dirty="0"/>
          </a:p>
          <a:p>
            <a:r>
              <a:rPr lang="ko-KR" altLang="en-US" dirty="0"/>
              <a:t>변수나 메소드는 그냥 클래스명으로 참조했는데 </a:t>
            </a:r>
            <a:r>
              <a:rPr lang="en-US" altLang="ko-KR" dirty="0"/>
              <a:t>class</a:t>
            </a:r>
            <a:r>
              <a:rPr lang="ko-KR" altLang="en-US" dirty="0"/>
              <a:t>라서 </a:t>
            </a:r>
            <a:r>
              <a:rPr lang="en-US" altLang="ko-KR" dirty="0"/>
              <a:t>new</a:t>
            </a:r>
            <a:r>
              <a:rPr lang="ko-KR" altLang="en-US" dirty="0"/>
              <a:t>해줘야 </a:t>
            </a:r>
            <a:r>
              <a:rPr lang="ko-KR" altLang="en-US" dirty="0" err="1"/>
              <a:t>하는거</a:t>
            </a:r>
            <a:r>
              <a:rPr lang="en-US" altLang="ko-KR" dirty="0"/>
              <a:t>? -&gt; </a:t>
            </a:r>
            <a:r>
              <a:rPr lang="ko-KR" altLang="en-US" dirty="0" err="1"/>
              <a:t>ㅇㅇ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4C8C77-5A2D-46C1-A9F9-6C0B0E465FA5}"/>
              </a:ext>
            </a:extLst>
          </p:cNvPr>
          <p:cNvSpPr txBox="1"/>
          <p:nvPr/>
        </p:nvSpPr>
        <p:spPr>
          <a:xfrm>
            <a:off x="6248400" y="2362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outerClass</a:t>
            </a:r>
            <a:r>
              <a:rPr lang="ko-KR" altLang="en-US" dirty="0"/>
              <a:t>의 </a:t>
            </a:r>
            <a:r>
              <a:rPr lang="en-US" altLang="ko-KR" dirty="0"/>
              <a:t>static</a:t>
            </a:r>
            <a:r>
              <a:rPr lang="ko-KR" altLang="en-US" dirty="0"/>
              <a:t>변수만 참조가능</a:t>
            </a:r>
          </a:p>
        </p:txBody>
      </p:sp>
    </p:spTree>
    <p:extLst>
      <p:ext uri="{BB962C8B-B14F-4D97-AF65-F5344CB8AC3E}">
        <p14:creationId xmlns:p14="http://schemas.microsoft.com/office/powerpoint/2010/main" val="3374097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85" rIns="0" bIns="0" rtlCol="0">
            <a:noAutofit/>
          </a:bodyPr>
          <a:lstStyle/>
          <a:p>
            <a:pPr marL="1968500">
              <a:lnSpc>
                <a:spcPct val="100000"/>
              </a:lnSpc>
            </a:pPr>
            <a:r>
              <a:rPr sz="4400" spc="-30" dirty="0">
                <a:latin typeface="Calibri"/>
                <a:cs typeface="Calibri"/>
              </a:rPr>
              <a:t>Ne</a:t>
            </a:r>
            <a:r>
              <a:rPr sz="4400" spc="-65" dirty="0">
                <a:latin typeface="Calibri"/>
                <a:cs typeface="Calibri"/>
              </a:rPr>
              <a:t>s</a:t>
            </a:r>
            <a:r>
              <a:rPr sz="4400" spc="-60" dirty="0">
                <a:latin typeface="Calibri"/>
                <a:cs typeface="Calibri"/>
              </a:rPr>
              <a:t>t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25" dirty="0">
                <a:latin typeface="Calibri"/>
                <a:cs typeface="Calibri"/>
              </a:rPr>
              <a:t>d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-15" dirty="0">
                <a:latin typeface="Calibri"/>
                <a:cs typeface="Calibri"/>
              </a:rPr>
              <a:t>Inn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20" dirty="0">
                <a:latin typeface="Calibri"/>
                <a:cs typeface="Calibri"/>
              </a:rPr>
              <a:t>r</a:t>
            </a:r>
            <a:r>
              <a:rPr sz="4400" spc="10" dirty="0">
                <a:latin typeface="Calibri"/>
                <a:cs typeface="Calibri"/>
              </a:rPr>
              <a:t> </a:t>
            </a:r>
            <a:r>
              <a:rPr sz="4400" spc="0" dirty="0">
                <a:latin typeface="Calibri"/>
                <a:cs typeface="Calibri"/>
              </a:rPr>
              <a:t>Class</a:t>
            </a:r>
            <a:r>
              <a:rPr sz="4400" spc="-25" dirty="0">
                <a:latin typeface="Calibri"/>
                <a:cs typeface="Calibri"/>
              </a:rPr>
              <a:t>es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90865"/>
            <a:ext cx="7823834" cy="1104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altLang="ko-KR" sz="2400" spc="-15" dirty="0">
                <a:cs typeface="Calibri"/>
              </a:rPr>
              <a:t>I</a:t>
            </a:r>
            <a:r>
              <a:rPr lang="en-US" altLang="ko-KR" sz="2400" spc="-10" dirty="0">
                <a:cs typeface="Calibri"/>
              </a:rPr>
              <a:t>t </a:t>
            </a:r>
            <a:r>
              <a:rPr lang="en-US" altLang="ko-KR" sz="2400" spc="-5" dirty="0">
                <a:cs typeface="Calibri"/>
              </a:rPr>
              <a:t>i</a:t>
            </a:r>
            <a:r>
              <a:rPr lang="en-US" altLang="ko-KR" sz="2400" dirty="0">
                <a:cs typeface="Calibri"/>
              </a:rPr>
              <a:t>s</a:t>
            </a:r>
            <a:r>
              <a:rPr lang="en-US" altLang="ko-KR" sz="2400" spc="-10" dirty="0">
                <a:cs typeface="Calibri"/>
              </a:rPr>
              <a:t> </a:t>
            </a:r>
            <a:r>
              <a:rPr lang="en-US" altLang="ko-KR" sz="2400" dirty="0">
                <a:cs typeface="Calibri"/>
              </a:rPr>
              <a:t>p</a:t>
            </a:r>
            <a:r>
              <a:rPr lang="en-US" altLang="ko-KR" sz="2400" spc="-5" dirty="0">
                <a:cs typeface="Calibri"/>
              </a:rPr>
              <a:t>ossi</a:t>
            </a:r>
            <a:r>
              <a:rPr lang="en-US" altLang="ko-KR" sz="2400" dirty="0">
                <a:cs typeface="Calibri"/>
              </a:rPr>
              <a:t>b</a:t>
            </a:r>
            <a:r>
              <a:rPr lang="en-US" altLang="ko-KR" sz="2400" spc="-5" dirty="0">
                <a:cs typeface="Calibri"/>
              </a:rPr>
              <a:t>l</a:t>
            </a:r>
            <a:r>
              <a:rPr lang="en-US" altLang="ko-KR" sz="2400" spc="-15" dirty="0">
                <a:cs typeface="Calibri"/>
              </a:rPr>
              <a:t>e </a:t>
            </a:r>
            <a:r>
              <a:rPr lang="en-US" altLang="ko-KR" sz="2400" spc="-40" dirty="0">
                <a:cs typeface="Calibri"/>
              </a:rPr>
              <a:t>t</a:t>
            </a:r>
            <a:r>
              <a:rPr lang="en-US" altLang="ko-KR" sz="2400" dirty="0">
                <a:cs typeface="Calibri"/>
              </a:rPr>
              <a:t>o</a:t>
            </a:r>
            <a:r>
              <a:rPr lang="en-US" altLang="ko-KR" sz="2400" spc="-10" dirty="0">
                <a:cs typeface="Calibri"/>
              </a:rPr>
              <a:t> </a:t>
            </a:r>
            <a:r>
              <a:rPr lang="en-US" altLang="ko-KR" sz="2400" dirty="0">
                <a:cs typeface="Calibri"/>
              </a:rPr>
              <a:t>n</a:t>
            </a:r>
            <a:r>
              <a:rPr lang="en-US" altLang="ko-KR" sz="2400" spc="-10" dirty="0">
                <a:cs typeface="Calibri"/>
              </a:rPr>
              <a:t>e</a:t>
            </a:r>
            <a:r>
              <a:rPr lang="en-US" altLang="ko-KR" sz="2400" spc="-30" dirty="0">
                <a:cs typeface="Calibri"/>
              </a:rPr>
              <a:t>s</a:t>
            </a:r>
            <a:r>
              <a:rPr lang="en-US" altLang="ko-KR" sz="2400" spc="-10" dirty="0">
                <a:cs typeface="Calibri"/>
              </a:rPr>
              <a:t>t </a:t>
            </a:r>
            <a:r>
              <a:rPr lang="en-US" altLang="ko-KR" sz="2400" dirty="0">
                <a:cs typeface="Calibri"/>
              </a:rPr>
              <a:t>an</a:t>
            </a:r>
            <a:r>
              <a:rPr lang="en-US" altLang="ko-KR" sz="2400" spc="-5" dirty="0">
                <a:cs typeface="Calibri"/>
              </a:rPr>
              <a:t> i</a:t>
            </a:r>
            <a:r>
              <a:rPr lang="en-US" altLang="ko-KR" sz="2400" dirty="0">
                <a:cs typeface="Calibri"/>
              </a:rPr>
              <a:t>nn</a:t>
            </a:r>
            <a:r>
              <a:rPr lang="en-US" altLang="ko-KR" sz="2400" spc="-10" dirty="0">
                <a:cs typeface="Calibri"/>
              </a:rPr>
              <a:t>er</a:t>
            </a:r>
            <a:r>
              <a:rPr lang="en-US" altLang="ko-KR" sz="2400" spc="-5" dirty="0">
                <a:cs typeface="Calibri"/>
              </a:rPr>
              <a:t> </a:t>
            </a:r>
            <a:r>
              <a:rPr lang="en-US" altLang="ko-KR" sz="2400" spc="-15" dirty="0">
                <a:cs typeface="Calibri"/>
              </a:rPr>
              <a:t>c</a:t>
            </a:r>
            <a:r>
              <a:rPr lang="en-US" altLang="ko-KR" sz="2400" spc="-5" dirty="0">
                <a:cs typeface="Calibri"/>
              </a:rPr>
              <a:t>l</a:t>
            </a:r>
            <a:r>
              <a:rPr lang="en-US" altLang="ko-KR" sz="2400" dirty="0">
                <a:cs typeface="Calibri"/>
              </a:rPr>
              <a:t>a</a:t>
            </a:r>
            <a:r>
              <a:rPr lang="en-US" altLang="ko-KR" sz="2400" spc="-5" dirty="0">
                <a:cs typeface="Calibri"/>
              </a:rPr>
              <a:t>s</a:t>
            </a:r>
            <a:r>
              <a:rPr lang="en-US" altLang="ko-KR" sz="2400" dirty="0">
                <a:cs typeface="Calibri"/>
              </a:rPr>
              <a:t>s</a:t>
            </a:r>
            <a:r>
              <a:rPr lang="en-US" altLang="ko-KR" sz="2400" spc="-10" dirty="0">
                <a:cs typeface="Calibri"/>
              </a:rPr>
              <a:t> </a:t>
            </a:r>
            <a:r>
              <a:rPr lang="en-US" altLang="ko-KR" sz="2400" spc="-25" dirty="0">
                <a:cs typeface="Calibri"/>
              </a:rPr>
              <a:t>w</a:t>
            </a:r>
            <a:r>
              <a:rPr lang="en-US" altLang="ko-KR" sz="2400" spc="-5" dirty="0">
                <a:cs typeface="Calibri"/>
              </a:rPr>
              <a:t>i</a:t>
            </a:r>
            <a:r>
              <a:rPr lang="en-US" altLang="ko-KR" sz="2400" spc="-15" dirty="0">
                <a:cs typeface="Calibri"/>
              </a:rPr>
              <a:t>t</a:t>
            </a:r>
            <a:r>
              <a:rPr lang="en-US" altLang="ko-KR" sz="2400" dirty="0">
                <a:cs typeface="Calibri"/>
              </a:rPr>
              <a:t>h</a:t>
            </a:r>
            <a:r>
              <a:rPr lang="en-US" altLang="ko-KR" sz="2400" spc="-5" dirty="0">
                <a:cs typeface="Calibri"/>
              </a:rPr>
              <a:t>i</a:t>
            </a:r>
            <a:r>
              <a:rPr lang="en-US" altLang="ko-KR" sz="2400" dirty="0">
                <a:cs typeface="Calibri"/>
              </a:rPr>
              <a:t>n</a:t>
            </a:r>
            <a:r>
              <a:rPr lang="en-US" altLang="ko-KR" sz="2400" spc="-5" dirty="0">
                <a:cs typeface="Calibri"/>
              </a:rPr>
              <a:t> </a:t>
            </a:r>
            <a:r>
              <a:rPr lang="en-US" altLang="ko-KR" sz="2400" dirty="0">
                <a:cs typeface="Calibri"/>
              </a:rPr>
              <a:t>an</a:t>
            </a:r>
            <a:r>
              <a:rPr lang="en-US" altLang="ko-KR" sz="2400" spc="-5" dirty="0">
                <a:cs typeface="Calibri"/>
              </a:rPr>
              <a:t>o</a:t>
            </a:r>
            <a:r>
              <a:rPr lang="en-US" altLang="ko-KR" sz="2400" spc="-15" dirty="0">
                <a:cs typeface="Calibri"/>
              </a:rPr>
              <a:t>t</a:t>
            </a:r>
            <a:r>
              <a:rPr lang="en-US" altLang="ko-KR" sz="2400" dirty="0">
                <a:cs typeface="Calibri"/>
              </a:rPr>
              <a:t>h</a:t>
            </a:r>
            <a:r>
              <a:rPr lang="en-US" altLang="ko-KR" sz="2400" spc="-10" dirty="0">
                <a:cs typeface="Calibri"/>
              </a:rPr>
              <a:t>er</a:t>
            </a:r>
            <a:r>
              <a:rPr lang="en-US" altLang="ko-KR" sz="2400" spc="-5" dirty="0">
                <a:cs typeface="Calibri"/>
              </a:rPr>
              <a:t> i</a:t>
            </a:r>
            <a:r>
              <a:rPr lang="en-US" altLang="ko-KR" sz="2400" dirty="0">
                <a:cs typeface="Calibri"/>
              </a:rPr>
              <a:t>nn</a:t>
            </a:r>
            <a:r>
              <a:rPr lang="en-US" altLang="ko-KR" sz="2400" spc="-10" dirty="0">
                <a:cs typeface="Calibri"/>
              </a:rPr>
              <a:t>er</a:t>
            </a:r>
            <a:r>
              <a:rPr lang="en-US" altLang="ko-KR" sz="2400" spc="-5" dirty="0">
                <a:cs typeface="Calibri"/>
              </a:rPr>
              <a:t> </a:t>
            </a:r>
            <a:r>
              <a:rPr lang="en-US" altLang="ko-KR" sz="2400" spc="-15" dirty="0">
                <a:cs typeface="Calibri"/>
              </a:rPr>
              <a:t>c</a:t>
            </a:r>
            <a:r>
              <a:rPr lang="en-US" altLang="ko-KR" sz="2400" spc="-5" dirty="0">
                <a:cs typeface="Calibri"/>
              </a:rPr>
              <a:t>l</a:t>
            </a:r>
            <a:r>
              <a:rPr lang="en-US" altLang="ko-KR" sz="2400" dirty="0">
                <a:cs typeface="Calibri"/>
              </a:rPr>
              <a:t>a</a:t>
            </a:r>
            <a:r>
              <a:rPr lang="en-US" altLang="ko-KR" sz="2400" spc="-5" dirty="0">
                <a:cs typeface="Calibri"/>
              </a:rPr>
              <a:t>s</a:t>
            </a:r>
            <a:r>
              <a:rPr lang="en-US" altLang="ko-KR" sz="2400" dirty="0">
                <a:cs typeface="Calibri"/>
              </a:rPr>
              <a:t>s</a:t>
            </a:r>
          </a:p>
          <a:p>
            <a:pPr>
              <a:lnSpc>
                <a:spcPts val="600"/>
              </a:lnSpc>
              <a:spcBef>
                <a:spcPts val="6"/>
              </a:spcBef>
              <a:buFont typeface="Arial"/>
              <a:buChar char="•"/>
            </a:pPr>
            <a:endParaRPr lang="en-US" altLang="ko-KR" sz="600" dirty="0"/>
          </a:p>
          <a:p>
            <a:pPr marL="355600" marR="311150" indent="-342900">
              <a:lnSpc>
                <a:spcPts val="26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altLang="ko-KR" sz="2400" spc="5" dirty="0">
                <a:cs typeface="Calibri"/>
              </a:rPr>
              <a:t>T</a:t>
            </a:r>
            <a:r>
              <a:rPr lang="en-US" altLang="ko-KR" sz="2400" dirty="0">
                <a:cs typeface="Calibri"/>
              </a:rPr>
              <a:t>h</a:t>
            </a:r>
            <a:r>
              <a:rPr lang="en-US" altLang="ko-KR" sz="2400" spc="-5" dirty="0">
                <a:cs typeface="Calibri"/>
              </a:rPr>
              <a:t>i</a:t>
            </a:r>
            <a:r>
              <a:rPr lang="en-US" altLang="ko-KR" sz="2400" dirty="0">
                <a:cs typeface="Calibri"/>
              </a:rPr>
              <a:t>s</a:t>
            </a:r>
            <a:r>
              <a:rPr lang="en-US" altLang="ko-KR" sz="2400" spc="-10" dirty="0">
                <a:cs typeface="Calibri"/>
              </a:rPr>
              <a:t> </a:t>
            </a:r>
            <a:r>
              <a:rPr lang="en-US" altLang="ko-KR" sz="2400" dirty="0">
                <a:cs typeface="Calibri"/>
              </a:rPr>
              <a:t>h</a:t>
            </a:r>
            <a:r>
              <a:rPr lang="en-US" altLang="ko-KR" sz="2400" spc="-15" dirty="0">
                <a:cs typeface="Calibri"/>
              </a:rPr>
              <a:t>o</a:t>
            </a:r>
            <a:r>
              <a:rPr lang="en-US" altLang="ko-KR" sz="2400" spc="-45" dirty="0">
                <a:cs typeface="Calibri"/>
              </a:rPr>
              <a:t>w</a:t>
            </a:r>
            <a:r>
              <a:rPr lang="en-US" altLang="ko-KR" sz="2400" spc="-20" dirty="0">
                <a:cs typeface="Calibri"/>
              </a:rPr>
              <a:t>e</a:t>
            </a:r>
            <a:r>
              <a:rPr lang="en-US" altLang="ko-KR" sz="2400" spc="-35" dirty="0">
                <a:cs typeface="Calibri"/>
              </a:rPr>
              <a:t>v</a:t>
            </a:r>
            <a:r>
              <a:rPr lang="en-US" altLang="ko-KR" sz="2400" spc="-10" dirty="0">
                <a:cs typeface="Calibri"/>
              </a:rPr>
              <a:t>er</a:t>
            </a:r>
            <a:r>
              <a:rPr lang="en-US" altLang="ko-KR" sz="2400" spc="-5" dirty="0">
                <a:cs typeface="Calibri"/>
              </a:rPr>
              <a:t> </a:t>
            </a:r>
            <a:r>
              <a:rPr lang="en-US" altLang="ko-KR" sz="2400" spc="-25" dirty="0">
                <a:cs typeface="Calibri"/>
              </a:rPr>
              <a:t>m</a:t>
            </a:r>
            <a:r>
              <a:rPr lang="en-US" altLang="ko-KR" sz="2400" dirty="0">
                <a:cs typeface="Calibri"/>
              </a:rPr>
              <a:t>a</a:t>
            </a:r>
            <a:r>
              <a:rPr lang="en-US" altLang="ko-KR" sz="2400" spc="-100" dirty="0">
                <a:cs typeface="Calibri"/>
              </a:rPr>
              <a:t>k</a:t>
            </a:r>
            <a:r>
              <a:rPr lang="en-US" altLang="ko-KR" sz="2400" spc="-10" dirty="0">
                <a:cs typeface="Calibri"/>
              </a:rPr>
              <a:t>e</a:t>
            </a:r>
            <a:r>
              <a:rPr lang="en-US" altLang="ko-KR" sz="2400" dirty="0">
                <a:cs typeface="Calibri"/>
              </a:rPr>
              <a:t>s</a:t>
            </a:r>
            <a:r>
              <a:rPr lang="en-US" altLang="ko-KR" sz="2400" spc="-10" dirty="0">
                <a:cs typeface="Calibri"/>
              </a:rPr>
              <a:t> </a:t>
            </a:r>
            <a:r>
              <a:rPr lang="en-US" altLang="ko-KR" sz="2400" spc="-15" dirty="0">
                <a:cs typeface="Calibri"/>
              </a:rPr>
              <a:t>t</a:t>
            </a:r>
            <a:r>
              <a:rPr lang="en-US" altLang="ko-KR" sz="2400" dirty="0">
                <a:cs typeface="Calibri"/>
              </a:rPr>
              <a:t>h</a:t>
            </a:r>
            <a:r>
              <a:rPr lang="en-US" altLang="ko-KR" sz="2400" spc="-15" dirty="0">
                <a:cs typeface="Calibri"/>
              </a:rPr>
              <a:t>e n</a:t>
            </a:r>
            <a:r>
              <a:rPr lang="en-US" altLang="ko-KR" sz="2400" spc="-5" dirty="0">
                <a:cs typeface="Calibri"/>
              </a:rPr>
              <a:t>o</a:t>
            </a:r>
            <a:r>
              <a:rPr lang="en-US" altLang="ko-KR" sz="2400" spc="-45" dirty="0">
                <a:cs typeface="Calibri"/>
              </a:rPr>
              <a:t>t</a:t>
            </a:r>
            <a:r>
              <a:rPr lang="en-US" altLang="ko-KR" sz="2400" spc="-25" dirty="0">
                <a:cs typeface="Calibri"/>
              </a:rPr>
              <a:t>a</a:t>
            </a:r>
            <a:r>
              <a:rPr lang="en-US" altLang="ko-KR" sz="2400" spc="-15" dirty="0">
                <a:cs typeface="Calibri"/>
              </a:rPr>
              <a:t>t</a:t>
            </a:r>
            <a:r>
              <a:rPr lang="en-US" altLang="ko-KR" sz="2400" spc="-5" dirty="0">
                <a:cs typeface="Calibri"/>
              </a:rPr>
              <a:t>io</a:t>
            </a:r>
            <a:r>
              <a:rPr lang="en-US" altLang="ko-KR" sz="2400" dirty="0">
                <a:cs typeface="Calibri"/>
              </a:rPr>
              <a:t>n</a:t>
            </a:r>
            <a:r>
              <a:rPr lang="en-US" altLang="ko-KR" sz="2400" spc="-5" dirty="0">
                <a:cs typeface="Calibri"/>
              </a:rPr>
              <a:t> </a:t>
            </a:r>
            <a:r>
              <a:rPr lang="en-US" altLang="ko-KR" sz="2400" spc="-45" dirty="0">
                <a:cs typeface="Calibri"/>
              </a:rPr>
              <a:t>f</a:t>
            </a:r>
            <a:r>
              <a:rPr lang="en-US" altLang="ko-KR" sz="2400" spc="-5" dirty="0">
                <a:cs typeface="Calibri"/>
              </a:rPr>
              <a:t>o</a:t>
            </a:r>
            <a:r>
              <a:rPr lang="en-US" altLang="ko-KR" sz="2400" spc="-10" dirty="0">
                <a:cs typeface="Calibri"/>
              </a:rPr>
              <a:t>r</a:t>
            </a:r>
            <a:r>
              <a:rPr lang="en-US" altLang="ko-KR" sz="2400" spc="-5" dirty="0">
                <a:cs typeface="Calibri"/>
              </a:rPr>
              <a:t> </a:t>
            </a:r>
            <a:r>
              <a:rPr lang="en-US" altLang="ko-KR" sz="2400" dirty="0">
                <a:cs typeface="Calibri"/>
              </a:rPr>
              <a:t>a</a:t>
            </a:r>
            <a:r>
              <a:rPr lang="en-US" altLang="ko-KR" sz="2400" spc="-15" dirty="0">
                <a:cs typeface="Calibri"/>
              </a:rPr>
              <a:t>cc</a:t>
            </a:r>
            <a:r>
              <a:rPr lang="en-US" altLang="ko-KR" sz="2400" spc="-10" dirty="0">
                <a:cs typeface="Calibri"/>
              </a:rPr>
              <a:t>e</a:t>
            </a:r>
            <a:r>
              <a:rPr lang="en-US" altLang="ko-KR" sz="2400" spc="-5" dirty="0">
                <a:cs typeface="Calibri"/>
              </a:rPr>
              <a:t>ssi</a:t>
            </a:r>
            <a:r>
              <a:rPr lang="en-US" altLang="ko-KR" sz="2400" dirty="0">
                <a:cs typeface="Calibri"/>
              </a:rPr>
              <a:t>n</a:t>
            </a:r>
            <a:r>
              <a:rPr lang="en-US" altLang="ko-KR" sz="2400" spc="-15" dirty="0">
                <a:cs typeface="Calibri"/>
              </a:rPr>
              <a:t>g</a:t>
            </a:r>
            <a:r>
              <a:rPr lang="en-US" altLang="ko-KR" sz="2400" spc="-10" dirty="0">
                <a:cs typeface="Calibri"/>
              </a:rPr>
              <a:t> </a:t>
            </a:r>
            <a:r>
              <a:rPr lang="en-US" altLang="ko-KR" sz="2400" spc="-15" dirty="0">
                <a:cs typeface="Calibri"/>
              </a:rPr>
              <a:t>t</a:t>
            </a:r>
            <a:r>
              <a:rPr lang="en-US" altLang="ko-KR" sz="2400" dirty="0">
                <a:cs typeface="Calibri"/>
              </a:rPr>
              <a:t>h</a:t>
            </a:r>
            <a:r>
              <a:rPr lang="en-US" altLang="ko-KR" sz="2400" spc="-15" dirty="0">
                <a:cs typeface="Calibri"/>
              </a:rPr>
              <a:t>e n</a:t>
            </a:r>
            <a:r>
              <a:rPr lang="en-US" altLang="ko-KR" sz="2400" spc="-10" dirty="0">
                <a:cs typeface="Calibri"/>
              </a:rPr>
              <a:t>e</a:t>
            </a:r>
            <a:r>
              <a:rPr lang="en-US" altLang="ko-KR" sz="2400" spc="-30" dirty="0">
                <a:cs typeface="Calibri"/>
              </a:rPr>
              <a:t>s</a:t>
            </a:r>
            <a:r>
              <a:rPr lang="en-US" altLang="ko-KR" sz="2400" spc="-40" dirty="0">
                <a:cs typeface="Calibri"/>
              </a:rPr>
              <a:t>t</a:t>
            </a:r>
            <a:r>
              <a:rPr lang="en-US" altLang="ko-KR" sz="2400" spc="-10" dirty="0">
                <a:cs typeface="Calibri"/>
              </a:rPr>
              <a:t>e</a:t>
            </a:r>
            <a:r>
              <a:rPr lang="en-US" altLang="ko-KR" sz="2400" dirty="0">
                <a:cs typeface="Calibri"/>
              </a:rPr>
              <a:t>d </a:t>
            </a:r>
            <a:r>
              <a:rPr lang="en-US" altLang="ko-KR" sz="2400" spc="-5" dirty="0">
                <a:cs typeface="Calibri"/>
              </a:rPr>
              <a:t>i</a:t>
            </a:r>
            <a:r>
              <a:rPr lang="en-US" altLang="ko-KR" sz="2400" dirty="0">
                <a:cs typeface="Calibri"/>
              </a:rPr>
              <a:t>nn</a:t>
            </a:r>
            <a:r>
              <a:rPr lang="en-US" altLang="ko-KR" sz="2400" spc="-10" dirty="0">
                <a:cs typeface="Calibri"/>
              </a:rPr>
              <a:t>er</a:t>
            </a:r>
            <a:r>
              <a:rPr lang="en-US" altLang="ko-KR" sz="2400" spc="-5" dirty="0">
                <a:cs typeface="Calibri"/>
              </a:rPr>
              <a:t> </a:t>
            </a:r>
            <a:r>
              <a:rPr lang="en-US" altLang="ko-KR" sz="2400" spc="-15" dirty="0">
                <a:cs typeface="Calibri"/>
              </a:rPr>
              <a:t>c</a:t>
            </a:r>
            <a:r>
              <a:rPr lang="en-US" altLang="ko-KR" sz="2400" spc="-5" dirty="0">
                <a:cs typeface="Calibri"/>
              </a:rPr>
              <a:t>l</a:t>
            </a:r>
            <a:r>
              <a:rPr lang="en-US" altLang="ko-KR" sz="2400" dirty="0">
                <a:cs typeface="Calibri"/>
              </a:rPr>
              <a:t>a</a:t>
            </a:r>
            <a:r>
              <a:rPr lang="en-US" altLang="ko-KR" sz="2400" spc="-5" dirty="0">
                <a:cs typeface="Calibri"/>
              </a:rPr>
              <a:t>s</a:t>
            </a:r>
            <a:r>
              <a:rPr lang="en-US" altLang="ko-KR" sz="2400" dirty="0">
                <a:cs typeface="Calibri"/>
              </a:rPr>
              <a:t>s</a:t>
            </a:r>
            <a:r>
              <a:rPr lang="en-US" altLang="ko-KR" sz="2400" spc="-10" dirty="0">
                <a:cs typeface="Calibri"/>
              </a:rPr>
              <a:t> </a:t>
            </a:r>
            <a:r>
              <a:rPr lang="en-US" altLang="ko-KR" sz="2400" spc="-5" dirty="0">
                <a:cs typeface="Calibri"/>
              </a:rPr>
              <a:t>lo</a:t>
            </a:r>
            <a:r>
              <a:rPr lang="en-US" altLang="ko-KR" sz="2400" dirty="0">
                <a:cs typeface="Calibri"/>
              </a:rPr>
              <a:t>n</a:t>
            </a:r>
            <a:r>
              <a:rPr lang="en-US" altLang="ko-KR" sz="2400" spc="-40" dirty="0">
                <a:cs typeface="Calibri"/>
              </a:rPr>
              <a:t>g</a:t>
            </a:r>
            <a:r>
              <a:rPr lang="en-US" altLang="ko-KR" sz="2400" spc="-10" dirty="0">
                <a:cs typeface="Calibri"/>
              </a:rPr>
              <a:t>e</a:t>
            </a:r>
            <a:r>
              <a:rPr lang="en-US" altLang="ko-KR" sz="2400" spc="-250" dirty="0">
                <a:cs typeface="Calibri"/>
              </a:rPr>
              <a:t>r</a:t>
            </a:r>
            <a:r>
              <a:rPr lang="en-US" altLang="ko-KR" sz="2400" dirty="0">
                <a:cs typeface="Calibri"/>
              </a:rPr>
              <a:t>.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6730" y="2882403"/>
            <a:ext cx="2390869" cy="2800767"/>
          </a:xfrm>
          <a:custGeom>
            <a:avLst/>
            <a:gdLst/>
            <a:ahLst/>
            <a:cxnLst/>
            <a:rect l="l" t="t" r="r" b="b"/>
            <a:pathLst>
              <a:path w="2390869" h="2800767">
                <a:moveTo>
                  <a:pt x="0" y="0"/>
                </a:moveTo>
                <a:lnTo>
                  <a:pt x="2390869" y="0"/>
                </a:lnTo>
                <a:lnTo>
                  <a:pt x="2390869" y="2800767"/>
                </a:lnTo>
                <a:lnTo>
                  <a:pt x="0" y="280076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45470" y="2919679"/>
            <a:ext cx="1565910" cy="12338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i="1" dirty="0">
                <a:latin typeface="Times New Roman"/>
                <a:cs typeface="Times New Roman"/>
              </a:rPr>
              <a:t>p</a:t>
            </a:r>
            <a:r>
              <a:rPr sz="1600" i="1" spc="-10" dirty="0">
                <a:latin typeface="Times New Roman"/>
                <a:cs typeface="Times New Roman"/>
              </a:rPr>
              <a:t>ub</a:t>
            </a:r>
            <a:r>
              <a:rPr sz="1600" i="1" spc="0" dirty="0">
                <a:latin typeface="Times New Roman"/>
                <a:cs typeface="Times New Roman"/>
              </a:rPr>
              <a:t>li</a:t>
            </a:r>
            <a:r>
              <a:rPr sz="1600" i="1" spc="-10" dirty="0">
                <a:latin typeface="Times New Roman"/>
                <a:cs typeface="Times New Roman"/>
              </a:rPr>
              <a:t>c c</a:t>
            </a:r>
            <a:r>
              <a:rPr sz="1600" i="1" spc="0" dirty="0">
                <a:latin typeface="Times New Roman"/>
                <a:cs typeface="Times New Roman"/>
              </a:rPr>
              <a:t>lass</a:t>
            </a:r>
            <a:r>
              <a:rPr sz="1600" i="1" spc="-30" dirty="0">
                <a:latin typeface="Times New Roman"/>
                <a:cs typeface="Times New Roman"/>
              </a:rPr>
              <a:t> </a:t>
            </a:r>
            <a:r>
              <a:rPr sz="1600" i="1" spc="-15" dirty="0">
                <a:latin typeface="Times New Roman"/>
                <a:cs typeface="Times New Roman"/>
              </a:rPr>
              <a:t>A</a:t>
            </a:r>
            <a:r>
              <a:rPr sz="1600" i="1" spc="-10" dirty="0">
                <a:latin typeface="Times New Roman"/>
                <a:cs typeface="Times New Roman"/>
              </a:rPr>
              <a:t>{</a:t>
            </a:r>
            <a:endParaRPr sz="1600" dirty="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10"/>
              </a:spcBef>
            </a:pPr>
            <a:r>
              <a:rPr sz="1600" i="1" dirty="0">
                <a:latin typeface="Times New Roman"/>
                <a:cs typeface="Times New Roman"/>
              </a:rPr>
              <a:t>---</a:t>
            </a:r>
            <a:endParaRPr sz="1600" dirty="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10"/>
              </a:spcBef>
            </a:pPr>
            <a:r>
              <a:rPr sz="1600" i="1" spc="-10" dirty="0">
                <a:latin typeface="Times New Roman"/>
                <a:cs typeface="Times New Roman"/>
              </a:rPr>
              <a:t>pub</a:t>
            </a:r>
            <a:r>
              <a:rPr sz="1600" i="1" spc="0" dirty="0">
                <a:latin typeface="Times New Roman"/>
                <a:cs typeface="Times New Roman"/>
              </a:rPr>
              <a:t>li</a:t>
            </a:r>
            <a:r>
              <a:rPr sz="1600" i="1" spc="-10" dirty="0">
                <a:latin typeface="Times New Roman"/>
                <a:cs typeface="Times New Roman"/>
              </a:rPr>
              <a:t>c c</a:t>
            </a:r>
            <a:r>
              <a:rPr sz="1600" i="1" spc="0" dirty="0">
                <a:latin typeface="Times New Roman"/>
                <a:cs typeface="Times New Roman"/>
              </a:rPr>
              <a:t>lass </a:t>
            </a:r>
            <a:r>
              <a:rPr sz="1600" i="1" spc="-15" dirty="0">
                <a:latin typeface="Times New Roman"/>
                <a:cs typeface="Times New Roman"/>
              </a:rPr>
              <a:t>B</a:t>
            </a:r>
            <a:r>
              <a:rPr sz="1600" i="1" spc="-10" dirty="0">
                <a:latin typeface="Times New Roman"/>
                <a:cs typeface="Times New Roman"/>
              </a:rPr>
              <a:t>{</a:t>
            </a:r>
            <a:endParaRPr sz="1600" dirty="0">
              <a:latin typeface="Times New Roman"/>
              <a:cs typeface="Times New Roman"/>
            </a:endParaRPr>
          </a:p>
          <a:p>
            <a:pPr marL="317500">
              <a:lnSpc>
                <a:spcPts val="1900"/>
              </a:lnSpc>
            </a:pPr>
            <a:r>
              <a:rPr sz="1600" i="1" dirty="0">
                <a:latin typeface="Times New Roman"/>
                <a:cs typeface="Times New Roman"/>
              </a:rPr>
              <a:t>---</a:t>
            </a:r>
            <a:endParaRPr sz="1600" dirty="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10"/>
              </a:spcBef>
            </a:pPr>
            <a:r>
              <a:rPr sz="1600" i="1" spc="-10" dirty="0">
                <a:latin typeface="Times New Roman"/>
                <a:cs typeface="Times New Roman"/>
              </a:rPr>
              <a:t>pub</a:t>
            </a:r>
            <a:r>
              <a:rPr sz="1600" i="1" spc="0" dirty="0">
                <a:latin typeface="Times New Roman"/>
                <a:cs typeface="Times New Roman"/>
              </a:rPr>
              <a:t>li</a:t>
            </a:r>
            <a:r>
              <a:rPr sz="1600" i="1" spc="-10" dirty="0">
                <a:latin typeface="Times New Roman"/>
                <a:cs typeface="Times New Roman"/>
              </a:rPr>
              <a:t>c c</a:t>
            </a:r>
            <a:r>
              <a:rPr sz="1600" i="1" spc="0" dirty="0">
                <a:latin typeface="Times New Roman"/>
                <a:cs typeface="Times New Roman"/>
              </a:rPr>
              <a:t>lass </a:t>
            </a:r>
            <a:r>
              <a:rPr sz="1600" i="1" spc="-20" dirty="0">
                <a:latin typeface="Times New Roman"/>
                <a:cs typeface="Times New Roman"/>
              </a:rPr>
              <a:t>C</a:t>
            </a:r>
            <a:r>
              <a:rPr sz="1600" i="1" spc="-10" dirty="0">
                <a:latin typeface="Times New Roman"/>
                <a:cs typeface="Times New Roman"/>
              </a:rPr>
              <a:t>{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5470" y="4384348"/>
            <a:ext cx="411480" cy="1229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0" algn="r">
              <a:lnSpc>
                <a:spcPct val="100000"/>
              </a:lnSpc>
            </a:pPr>
            <a:r>
              <a:rPr sz="1600" i="1" spc="-10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ts val="900"/>
              </a:lnSpc>
              <a:spcBef>
                <a:spcPts val="13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 algn="ctr">
              <a:lnSpc>
                <a:spcPct val="100000"/>
              </a:lnSpc>
            </a:pPr>
            <a:r>
              <a:rPr sz="1600" i="1" spc="-10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ts val="900"/>
              </a:lnSpc>
              <a:spcBef>
                <a:spcPts val="13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1600" i="1" spc="-10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0000" y="2882403"/>
            <a:ext cx="3124200" cy="830997"/>
          </a:xfrm>
          <a:custGeom>
            <a:avLst/>
            <a:gdLst/>
            <a:ahLst/>
            <a:cxnLst/>
            <a:rect l="l" t="t" r="r" b="b"/>
            <a:pathLst>
              <a:path w="3124200" h="830997">
                <a:moveTo>
                  <a:pt x="0" y="0"/>
                </a:moveTo>
                <a:lnTo>
                  <a:pt x="3124200" y="0"/>
                </a:lnTo>
                <a:lnTo>
                  <a:pt x="3124200" y="830997"/>
                </a:lnTo>
                <a:lnTo>
                  <a:pt x="0" y="83099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88740" y="2919679"/>
            <a:ext cx="2844800" cy="746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i="1" spc="-10" dirty="0">
                <a:latin typeface="Times New Roman"/>
                <a:cs typeface="Times New Roman"/>
              </a:rPr>
              <a:t>A</a:t>
            </a:r>
            <a:r>
              <a:rPr sz="1600" i="1" spc="-35" dirty="0">
                <a:latin typeface="Times New Roman"/>
                <a:cs typeface="Times New Roman"/>
              </a:rPr>
              <a:t> </a:t>
            </a:r>
            <a:r>
              <a:rPr sz="1600" i="1" spc="0" dirty="0">
                <a:latin typeface="Times New Roman"/>
                <a:cs typeface="Times New Roman"/>
              </a:rPr>
              <a:t>a</a:t>
            </a:r>
            <a:r>
              <a:rPr sz="1600" i="1" spc="-10" dirty="0">
                <a:latin typeface="Times New Roman"/>
                <a:cs typeface="Times New Roman"/>
              </a:rPr>
              <a:t>Ob</a:t>
            </a:r>
            <a:r>
              <a:rPr sz="1600" i="1" spc="0" dirty="0">
                <a:latin typeface="Times New Roman"/>
                <a:cs typeface="Times New Roman"/>
              </a:rPr>
              <a:t>j</a:t>
            </a:r>
            <a:r>
              <a:rPr sz="1600" i="1" spc="-10" dirty="0">
                <a:latin typeface="Times New Roman"/>
                <a:cs typeface="Times New Roman"/>
              </a:rPr>
              <a:t>ect</a:t>
            </a:r>
            <a:r>
              <a:rPr sz="1600" i="1" spc="5" dirty="0">
                <a:latin typeface="Times New Roman"/>
                <a:cs typeface="Times New Roman"/>
              </a:rPr>
              <a:t> </a:t>
            </a:r>
            <a:r>
              <a:rPr sz="1600" i="1" spc="-15" dirty="0">
                <a:latin typeface="Times New Roman"/>
                <a:cs typeface="Times New Roman"/>
              </a:rPr>
              <a:t>=</a:t>
            </a:r>
            <a:r>
              <a:rPr sz="1600" i="1" spc="-5" dirty="0">
                <a:latin typeface="Times New Roman"/>
                <a:cs typeface="Times New Roman"/>
              </a:rPr>
              <a:t> </a:t>
            </a:r>
            <a:r>
              <a:rPr sz="1600" i="1" spc="-10" dirty="0">
                <a:latin typeface="Times New Roman"/>
                <a:cs typeface="Times New Roman"/>
              </a:rPr>
              <a:t>new</a:t>
            </a:r>
            <a:r>
              <a:rPr sz="1600" i="1" spc="-35" dirty="0">
                <a:latin typeface="Times New Roman"/>
                <a:cs typeface="Times New Roman"/>
              </a:rPr>
              <a:t> </a:t>
            </a:r>
            <a:r>
              <a:rPr sz="1600" i="1" spc="-15" dirty="0">
                <a:latin typeface="Times New Roman"/>
                <a:cs typeface="Times New Roman"/>
              </a:rPr>
              <a:t>A</a:t>
            </a:r>
            <a:r>
              <a:rPr sz="1600" i="1" spc="0" dirty="0">
                <a:latin typeface="Times New Roman"/>
                <a:cs typeface="Times New Roman"/>
              </a:rPr>
              <a:t>();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i="1" spc="-15" dirty="0">
                <a:latin typeface="Times New Roman"/>
                <a:cs typeface="Times New Roman"/>
              </a:rPr>
              <a:t>A</a:t>
            </a:r>
            <a:r>
              <a:rPr sz="1600" i="1" spc="-10" dirty="0">
                <a:latin typeface="Times New Roman"/>
                <a:cs typeface="Times New Roman"/>
              </a:rPr>
              <a:t>.B</a:t>
            </a:r>
            <a:r>
              <a:rPr sz="1600" i="1" spc="-5" dirty="0">
                <a:latin typeface="Times New Roman"/>
                <a:cs typeface="Times New Roman"/>
              </a:rPr>
              <a:t> </a:t>
            </a:r>
            <a:r>
              <a:rPr sz="1600" i="1" spc="0" dirty="0">
                <a:latin typeface="Times New Roman"/>
                <a:cs typeface="Times New Roman"/>
              </a:rPr>
              <a:t>b</a:t>
            </a:r>
            <a:r>
              <a:rPr sz="1600" i="1" spc="-10" dirty="0">
                <a:latin typeface="Times New Roman"/>
                <a:cs typeface="Times New Roman"/>
              </a:rPr>
              <a:t>Ob</a:t>
            </a:r>
            <a:r>
              <a:rPr sz="1600" i="1" spc="0" dirty="0">
                <a:latin typeface="Times New Roman"/>
                <a:cs typeface="Times New Roman"/>
              </a:rPr>
              <a:t>j</a:t>
            </a:r>
            <a:r>
              <a:rPr sz="1600" i="1" spc="-10" dirty="0">
                <a:latin typeface="Times New Roman"/>
                <a:cs typeface="Times New Roman"/>
              </a:rPr>
              <a:t>ect</a:t>
            </a:r>
            <a:r>
              <a:rPr sz="1600" i="1" spc="5" dirty="0">
                <a:latin typeface="Times New Roman"/>
                <a:cs typeface="Times New Roman"/>
              </a:rPr>
              <a:t> </a:t>
            </a:r>
            <a:r>
              <a:rPr sz="1600" i="1" spc="-15" dirty="0">
                <a:latin typeface="Times New Roman"/>
                <a:cs typeface="Times New Roman"/>
              </a:rPr>
              <a:t>=</a:t>
            </a:r>
            <a:r>
              <a:rPr sz="1600" i="1" spc="-5" dirty="0">
                <a:latin typeface="Times New Roman"/>
                <a:cs typeface="Times New Roman"/>
              </a:rPr>
              <a:t> </a:t>
            </a:r>
            <a:r>
              <a:rPr sz="1600" i="1" spc="0" dirty="0">
                <a:latin typeface="Times New Roman"/>
                <a:cs typeface="Times New Roman"/>
              </a:rPr>
              <a:t>a</a:t>
            </a:r>
            <a:r>
              <a:rPr sz="1600" i="1" spc="-10" dirty="0">
                <a:latin typeface="Times New Roman"/>
                <a:cs typeface="Times New Roman"/>
              </a:rPr>
              <a:t>Ob</a:t>
            </a:r>
            <a:r>
              <a:rPr sz="1600" i="1" spc="0" dirty="0">
                <a:latin typeface="Times New Roman"/>
                <a:cs typeface="Times New Roman"/>
              </a:rPr>
              <a:t>j</a:t>
            </a:r>
            <a:r>
              <a:rPr sz="1600" i="1" spc="-10" dirty="0">
                <a:latin typeface="Times New Roman"/>
                <a:cs typeface="Times New Roman"/>
              </a:rPr>
              <a:t>ec</a:t>
            </a:r>
            <a:r>
              <a:rPr sz="1600" i="1" spc="0" dirty="0">
                <a:latin typeface="Times New Roman"/>
                <a:cs typeface="Times New Roman"/>
              </a:rPr>
              <a:t>t</a:t>
            </a:r>
            <a:r>
              <a:rPr sz="1600" i="1" spc="-10" dirty="0">
                <a:latin typeface="Times New Roman"/>
                <a:cs typeface="Times New Roman"/>
              </a:rPr>
              <a:t>.new</a:t>
            </a:r>
            <a:r>
              <a:rPr sz="1600" i="1" spc="-5" dirty="0">
                <a:latin typeface="Times New Roman"/>
                <a:cs typeface="Times New Roman"/>
              </a:rPr>
              <a:t> </a:t>
            </a:r>
            <a:r>
              <a:rPr sz="1600" i="1" spc="-15" dirty="0">
                <a:latin typeface="Times New Roman"/>
                <a:cs typeface="Times New Roman"/>
              </a:rPr>
              <a:t>B</a:t>
            </a:r>
            <a:r>
              <a:rPr sz="1600" i="1" spc="-5" dirty="0">
                <a:latin typeface="Times New Roman"/>
                <a:cs typeface="Times New Roman"/>
              </a:rPr>
              <a:t>(</a:t>
            </a:r>
            <a:r>
              <a:rPr sz="1600" i="1" spc="5" dirty="0">
                <a:latin typeface="Times New Roman"/>
                <a:cs typeface="Times New Roman"/>
              </a:rPr>
              <a:t>)</a:t>
            </a:r>
            <a:r>
              <a:rPr sz="1600" i="1" spc="0" dirty="0">
                <a:latin typeface="Times New Roman"/>
                <a:cs typeface="Times New Roman"/>
              </a:rPr>
              <a:t>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i="1" spc="-15" dirty="0">
                <a:latin typeface="Times New Roman"/>
                <a:cs typeface="Times New Roman"/>
              </a:rPr>
              <a:t>A</a:t>
            </a:r>
            <a:r>
              <a:rPr sz="1600" i="1" spc="-5" dirty="0">
                <a:latin typeface="Times New Roman"/>
                <a:cs typeface="Times New Roman"/>
              </a:rPr>
              <a:t>.</a:t>
            </a:r>
            <a:r>
              <a:rPr sz="1600" i="1" spc="-15" dirty="0">
                <a:latin typeface="Times New Roman"/>
                <a:cs typeface="Times New Roman"/>
              </a:rPr>
              <a:t>B</a:t>
            </a:r>
            <a:r>
              <a:rPr sz="1600" i="1" spc="-10" dirty="0">
                <a:latin typeface="Times New Roman"/>
                <a:cs typeface="Times New Roman"/>
              </a:rPr>
              <a:t>.C</a:t>
            </a:r>
            <a:r>
              <a:rPr sz="1600" i="1" spc="-5" dirty="0">
                <a:latin typeface="Times New Roman"/>
                <a:cs typeface="Times New Roman"/>
              </a:rPr>
              <a:t> </a:t>
            </a:r>
            <a:r>
              <a:rPr sz="1600" i="1" spc="-10" dirty="0">
                <a:latin typeface="Times New Roman"/>
                <a:cs typeface="Times New Roman"/>
              </a:rPr>
              <a:t>cOb</a:t>
            </a:r>
            <a:r>
              <a:rPr sz="1600" i="1" spc="0" dirty="0">
                <a:latin typeface="Times New Roman"/>
                <a:cs typeface="Times New Roman"/>
              </a:rPr>
              <a:t>j</a:t>
            </a:r>
            <a:r>
              <a:rPr sz="1600" i="1" spc="-10" dirty="0">
                <a:latin typeface="Times New Roman"/>
                <a:cs typeface="Times New Roman"/>
              </a:rPr>
              <a:t>ect</a:t>
            </a:r>
            <a:r>
              <a:rPr sz="1600" i="1" spc="5" dirty="0">
                <a:latin typeface="Times New Roman"/>
                <a:cs typeface="Times New Roman"/>
              </a:rPr>
              <a:t> </a:t>
            </a:r>
            <a:r>
              <a:rPr sz="1600" i="1" spc="-15" dirty="0">
                <a:latin typeface="Times New Roman"/>
                <a:cs typeface="Times New Roman"/>
              </a:rPr>
              <a:t>=</a:t>
            </a:r>
            <a:r>
              <a:rPr sz="1600" i="1" spc="-5" dirty="0">
                <a:latin typeface="Times New Roman"/>
                <a:cs typeface="Times New Roman"/>
              </a:rPr>
              <a:t> </a:t>
            </a:r>
            <a:r>
              <a:rPr sz="1600" i="1" spc="0" dirty="0">
                <a:latin typeface="Times New Roman"/>
                <a:cs typeface="Times New Roman"/>
              </a:rPr>
              <a:t>b</a:t>
            </a:r>
            <a:r>
              <a:rPr sz="1600" i="1" spc="-10" dirty="0">
                <a:latin typeface="Times New Roman"/>
                <a:cs typeface="Times New Roman"/>
              </a:rPr>
              <a:t>Ob</a:t>
            </a:r>
            <a:r>
              <a:rPr sz="1600" i="1" spc="0" dirty="0">
                <a:latin typeface="Times New Roman"/>
                <a:cs typeface="Times New Roman"/>
              </a:rPr>
              <a:t>j</a:t>
            </a:r>
            <a:r>
              <a:rPr sz="1600" i="1" spc="-10" dirty="0">
                <a:latin typeface="Times New Roman"/>
                <a:cs typeface="Times New Roman"/>
              </a:rPr>
              <a:t>ec</a:t>
            </a:r>
            <a:r>
              <a:rPr sz="1600" i="1" spc="0" dirty="0">
                <a:latin typeface="Times New Roman"/>
                <a:cs typeface="Times New Roman"/>
              </a:rPr>
              <a:t>t</a:t>
            </a:r>
            <a:r>
              <a:rPr sz="1600" i="1" spc="-10" dirty="0">
                <a:latin typeface="Times New Roman"/>
                <a:cs typeface="Times New Roman"/>
              </a:rPr>
              <a:t>.new</a:t>
            </a:r>
            <a:r>
              <a:rPr sz="1600" i="1" spc="-5" dirty="0">
                <a:latin typeface="Times New Roman"/>
                <a:cs typeface="Times New Roman"/>
              </a:rPr>
              <a:t> C</a:t>
            </a:r>
            <a:r>
              <a:rPr sz="1600" i="1" spc="5" dirty="0">
                <a:latin typeface="Times New Roman"/>
                <a:cs typeface="Times New Roman"/>
              </a:rPr>
              <a:t>()</a:t>
            </a:r>
            <a:r>
              <a:rPr sz="1600" i="1" spc="0" dirty="0">
                <a:latin typeface="Times New Roman"/>
                <a:cs typeface="Times New Roman"/>
              </a:rPr>
              <a:t>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22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3C62B-9292-420F-8C97-16EA17CF3B5B}"/>
              </a:ext>
            </a:extLst>
          </p:cNvPr>
          <p:cNvSpPr txBox="1"/>
          <p:nvPr/>
        </p:nvSpPr>
        <p:spPr>
          <a:xfrm>
            <a:off x="4876800" y="3946881"/>
            <a:ext cx="25882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Outer {</a:t>
            </a:r>
            <a:br>
              <a:rPr lang="en-US" altLang="ko-KR" dirty="0"/>
            </a:br>
            <a:r>
              <a:rPr lang="en-US" altLang="ko-KR" dirty="0"/>
              <a:t>    </a:t>
            </a:r>
            <a:r>
              <a:rPr lang="ko-KR" altLang="en-US" dirty="0" err="1"/>
              <a:t>내용부</a:t>
            </a:r>
            <a:r>
              <a:rPr lang="en-US" altLang="ko-KR" dirty="0"/>
              <a:t>;</a:t>
            </a:r>
            <a:br>
              <a:rPr lang="ko-KR" altLang="en-US" dirty="0"/>
            </a:br>
            <a:r>
              <a:rPr lang="ko-KR" altLang="en-US" dirty="0"/>
              <a:t>    </a:t>
            </a:r>
            <a:r>
              <a:rPr lang="en-US" altLang="ko-KR" dirty="0"/>
              <a:t>method() {</a:t>
            </a:r>
            <a:br>
              <a:rPr lang="en-US" altLang="ko-KR" dirty="0"/>
            </a:br>
            <a:r>
              <a:rPr lang="en-US" altLang="ko-KR" dirty="0"/>
              <a:t>        </a:t>
            </a:r>
            <a:r>
              <a:rPr lang="ko-KR" altLang="en-US" dirty="0" err="1"/>
              <a:t>내용부</a:t>
            </a:r>
            <a:r>
              <a:rPr lang="en-US" altLang="ko-KR" dirty="0"/>
              <a:t>;</a:t>
            </a:r>
            <a:br>
              <a:rPr lang="ko-KR" altLang="en-US" dirty="0"/>
            </a:br>
            <a:r>
              <a:rPr lang="ko-KR" altLang="en-US" dirty="0"/>
              <a:t>        </a:t>
            </a:r>
            <a:r>
              <a:rPr lang="en-US" altLang="ko-KR" dirty="0"/>
              <a:t>class Inner {</a:t>
            </a:r>
            <a:br>
              <a:rPr lang="en-US" altLang="ko-KR" dirty="0"/>
            </a:br>
            <a:r>
              <a:rPr lang="en-US" altLang="ko-KR" dirty="0"/>
              <a:t>             </a:t>
            </a:r>
            <a:r>
              <a:rPr lang="ko-KR" altLang="en-US" dirty="0" err="1"/>
              <a:t>내용부</a:t>
            </a:r>
            <a:r>
              <a:rPr lang="en-US" altLang="ko-KR" dirty="0"/>
              <a:t>;</a:t>
            </a:r>
            <a:br>
              <a:rPr lang="ko-KR" altLang="en-US" dirty="0"/>
            </a:br>
            <a:r>
              <a:rPr lang="ko-KR" altLang="en-US" dirty="0"/>
              <a:t>        </a:t>
            </a:r>
            <a:r>
              <a:rPr lang="en-US" altLang="ko-KR" dirty="0"/>
              <a:t>}</a:t>
            </a:r>
            <a:br>
              <a:rPr lang="ko-KR" altLang="en-US" dirty="0"/>
            </a:br>
            <a:r>
              <a:rPr lang="ko-KR" altLang="en-US" dirty="0"/>
              <a:t>    </a:t>
            </a:r>
            <a:r>
              <a:rPr lang="en-US" altLang="ko-KR" dirty="0"/>
              <a:t>}</a:t>
            </a:r>
            <a:br>
              <a:rPr lang="ko-KR" altLang="en-US" dirty="0"/>
            </a:br>
            <a:r>
              <a:rPr lang="ko-KR" altLang="en-US" dirty="0"/>
              <a:t> </a:t>
            </a:r>
            <a:r>
              <a:rPr lang="en-US" altLang="ko-KR" dirty="0"/>
              <a:t>}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85" rIns="0" bIns="0" rtlCol="0">
            <a:noAutofit/>
          </a:bodyPr>
          <a:lstStyle/>
          <a:p>
            <a:pPr marL="1668780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Inh</a:t>
            </a:r>
            <a:r>
              <a:rPr sz="4400" spc="-1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ri</a:t>
            </a:r>
            <a:r>
              <a:rPr sz="4400" spc="-5" dirty="0">
                <a:latin typeface="Calibri"/>
                <a:cs typeface="Calibri"/>
              </a:rPr>
              <a:t>t</a:t>
            </a:r>
            <a:r>
              <a:rPr sz="4400" spc="0" dirty="0">
                <a:latin typeface="Calibri"/>
                <a:cs typeface="Calibri"/>
              </a:rPr>
              <a:t>ing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0" dirty="0">
                <a:latin typeface="Calibri"/>
                <a:cs typeface="Calibri"/>
              </a:rPr>
              <a:t>Inn</a:t>
            </a:r>
            <a:r>
              <a:rPr sz="4400" spc="-10" dirty="0">
                <a:latin typeface="Calibri"/>
                <a:cs typeface="Calibri"/>
              </a:rPr>
              <a:t>e</a:t>
            </a:r>
            <a:r>
              <a:rPr sz="4400" spc="-20" dirty="0">
                <a:latin typeface="Calibri"/>
                <a:cs typeface="Calibri"/>
              </a:rPr>
              <a:t>r</a:t>
            </a:r>
            <a:r>
              <a:rPr sz="4400" spc="10" dirty="0">
                <a:latin typeface="Calibri"/>
                <a:cs typeface="Calibri"/>
              </a:rPr>
              <a:t> </a:t>
            </a:r>
            <a:r>
              <a:rPr sz="4400" spc="0" dirty="0">
                <a:latin typeface="Calibri"/>
                <a:cs typeface="Calibri"/>
              </a:rPr>
              <a:t>Class</a:t>
            </a:r>
            <a:r>
              <a:rPr sz="4400" spc="-1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90865"/>
            <a:ext cx="7683500" cy="1440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ossi</a:t>
            </a:r>
            <a:r>
              <a:rPr sz="2400" spc="0" dirty="0">
                <a:latin typeface="Calibri"/>
                <a:cs typeface="Calibri"/>
              </a:rPr>
              <a:t>b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nh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ri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0" dirty="0">
                <a:latin typeface="Calibri"/>
                <a:cs typeface="Calibri"/>
              </a:rPr>
              <a:t>has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spc="0" dirty="0">
                <a:latin typeface="Calibri"/>
                <a:cs typeface="Calibri"/>
              </a:rPr>
              <a:t>nn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6"/>
              </a:spcBef>
              <a:buFont typeface="Arial"/>
              <a:buChar char="•"/>
            </a:pPr>
            <a:endParaRPr sz="600" dirty="0"/>
          </a:p>
          <a:p>
            <a:pPr marL="355600" marR="192405" indent="-342900">
              <a:lnSpc>
                <a:spcPts val="260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f </a:t>
            </a:r>
            <a:r>
              <a:rPr sz="2400" spc="-4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ri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(i</a:t>
            </a:r>
            <a:r>
              <a:rPr sz="2400" spc="0" dirty="0">
                <a:latin typeface="Calibri"/>
                <a:cs typeface="Calibri"/>
              </a:rPr>
              <a:t>nh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ri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)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nn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 au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ma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ll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spc="0" dirty="0">
                <a:latin typeface="Calibri"/>
                <a:cs typeface="Calibri"/>
              </a:rPr>
              <a:t>nh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ri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d.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10"/>
              </a:spcBef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he inne</a:t>
            </a:r>
            <a:r>
              <a:rPr sz="2000" spc="-10" dirty="0">
                <a:latin typeface="Calibri"/>
                <a:cs typeface="Calibri"/>
              </a:rPr>
              <a:t>r cla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0" dirty="0">
                <a:latin typeface="Calibri"/>
                <a:cs typeface="Calibri"/>
              </a:rPr>
              <a:t>s </a:t>
            </a:r>
            <a:r>
              <a:rPr sz="2000" spc="-25" dirty="0">
                <a:latin typeface="Calibri"/>
                <a:cs typeface="Calibri"/>
              </a:rPr>
              <a:t>c</a:t>
            </a:r>
            <a:r>
              <a:rPr sz="2000" spc="0" dirty="0">
                <a:latin typeface="Calibri"/>
                <a:cs typeface="Calibri"/>
              </a:rPr>
              <a:t>ann</a:t>
            </a:r>
            <a:r>
              <a:rPr sz="2000" spc="-10" dirty="0">
                <a:latin typeface="Calibri"/>
                <a:cs typeface="Calibri"/>
              </a:rPr>
              <a:t>ot </a:t>
            </a:r>
            <a:r>
              <a:rPr sz="2000" spc="-15" dirty="0">
                <a:latin typeface="Calibri"/>
                <a:cs typeface="Calibri"/>
              </a:rPr>
              <a:t>be o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spc="-10" dirty="0">
                <a:latin typeface="Calibri"/>
                <a:cs typeface="Calibri"/>
              </a:rPr>
              <a:t>erridden.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" y="3312249"/>
            <a:ext cx="4191000" cy="2466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3514725"/>
            <a:ext cx="4953000" cy="2200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6FE5B8-3C6B-4264-95E5-C19FF171DE93}"/>
              </a:ext>
            </a:extLst>
          </p:cNvPr>
          <p:cNvSpPr txBox="1"/>
          <p:nvPr/>
        </p:nvSpPr>
        <p:spPr>
          <a:xfrm>
            <a:off x="-2362200" y="2057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아우터클래스</a:t>
            </a:r>
            <a:r>
              <a:rPr lang="ko-KR" altLang="en-US" dirty="0"/>
              <a:t> 상속받으면</a:t>
            </a:r>
            <a:endParaRPr lang="en-US" altLang="ko-KR" dirty="0"/>
          </a:p>
          <a:p>
            <a:r>
              <a:rPr lang="ko-KR" altLang="en-US" dirty="0" err="1"/>
              <a:t>이너클래스는</a:t>
            </a:r>
            <a:r>
              <a:rPr lang="ko-KR" altLang="en-US" dirty="0"/>
              <a:t> 자동상속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A8936A-BDC2-4DC8-86FD-C4AEED5091A6}"/>
              </a:ext>
            </a:extLst>
          </p:cNvPr>
          <p:cNvSpPr txBox="1"/>
          <p:nvPr/>
        </p:nvSpPr>
        <p:spPr>
          <a:xfrm>
            <a:off x="5638800" y="53340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이너클래스는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r>
              <a:rPr lang="ko-KR" altLang="en-US" dirty="0"/>
              <a:t> 불가능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85" rIns="0" bIns="0" rtlCol="0">
            <a:noAutofit/>
          </a:bodyPr>
          <a:lstStyle/>
          <a:p>
            <a:pPr marL="2083435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An</a:t>
            </a:r>
            <a:r>
              <a:rPr sz="4400" spc="5" dirty="0">
                <a:latin typeface="Calibri"/>
                <a:cs typeface="Calibri"/>
              </a:rPr>
              <a:t>o</a:t>
            </a:r>
            <a:r>
              <a:rPr sz="4400" spc="-80" dirty="0">
                <a:latin typeface="Calibri"/>
                <a:cs typeface="Calibri"/>
              </a:rPr>
              <a:t>n</a:t>
            </a:r>
            <a:r>
              <a:rPr sz="4400" spc="-25" dirty="0">
                <a:latin typeface="Calibri"/>
                <a:cs typeface="Calibri"/>
              </a:rPr>
              <a:t>y</a:t>
            </a:r>
            <a:r>
              <a:rPr sz="4400" spc="-40" dirty="0">
                <a:latin typeface="Calibri"/>
                <a:cs typeface="Calibri"/>
              </a:rPr>
              <a:t>m</a:t>
            </a:r>
            <a:r>
              <a:rPr sz="4400" spc="5" dirty="0">
                <a:latin typeface="Calibri"/>
                <a:cs typeface="Calibri"/>
              </a:rPr>
              <a:t>o</a:t>
            </a:r>
            <a:r>
              <a:rPr sz="4400" spc="0" dirty="0">
                <a:latin typeface="Calibri"/>
                <a:cs typeface="Calibri"/>
              </a:rPr>
              <a:t>us</a:t>
            </a:r>
            <a:r>
              <a:rPr sz="4400" spc="10" dirty="0">
                <a:latin typeface="Calibri"/>
                <a:cs typeface="Calibri"/>
              </a:rPr>
              <a:t> </a:t>
            </a:r>
            <a:r>
              <a:rPr sz="4400" spc="5" dirty="0">
                <a:latin typeface="Calibri"/>
                <a:cs typeface="Calibri"/>
              </a:rPr>
              <a:t>C</a:t>
            </a:r>
            <a:r>
              <a:rPr sz="4400" spc="0" dirty="0">
                <a:latin typeface="Calibri"/>
                <a:cs typeface="Calibri"/>
              </a:rPr>
              <a:t>l</a:t>
            </a:r>
            <a:r>
              <a:rPr sz="4400" spc="5" dirty="0">
                <a:latin typeface="Calibri"/>
                <a:cs typeface="Calibri"/>
              </a:rPr>
              <a:t>ass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24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1505"/>
            <a:ext cx="8044180" cy="19996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ts val="260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f an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spc="0" dirty="0">
                <a:latin typeface="Calibri"/>
                <a:cs typeface="Calibri"/>
              </a:rPr>
              <a:t>bj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 c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bu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no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ee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na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e 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bj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ct'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i="1" spc="0" dirty="0">
                <a:latin typeface="Calibri"/>
                <a:cs typeface="Calibri"/>
              </a:rPr>
              <a:t>an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spc="-40" dirty="0">
                <a:latin typeface="Calibri"/>
                <a:cs typeface="Calibri"/>
              </a:rPr>
              <a:t>n</a:t>
            </a:r>
            <a:r>
              <a:rPr sz="2400" i="1" spc="0" dirty="0">
                <a:latin typeface="Calibri"/>
                <a:cs typeface="Calibri"/>
              </a:rPr>
              <a:t>ym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spc="0" dirty="0">
                <a:latin typeface="Calibri"/>
                <a:cs typeface="Calibri"/>
              </a:rPr>
              <a:t>us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i="1" spc="0" dirty="0">
                <a:latin typeface="Calibri"/>
                <a:cs typeface="Calibri"/>
              </a:rPr>
              <a:t>class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io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be u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80"/>
              </a:spcBef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he </a:t>
            </a:r>
            <a:r>
              <a:rPr sz="2000" spc="-10" dirty="0">
                <a:latin typeface="Calibri"/>
                <a:cs typeface="Calibri"/>
              </a:rPr>
              <a:t>cla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0" dirty="0">
                <a:latin typeface="Calibri"/>
                <a:cs typeface="Calibri"/>
              </a:rPr>
              <a:t>s </a:t>
            </a:r>
            <a:r>
              <a:rPr sz="2000" spc="-15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0" dirty="0">
                <a:latin typeface="Calibri"/>
                <a:cs typeface="Calibri"/>
              </a:rPr>
              <a:t>fini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is </a:t>
            </a:r>
            <a:r>
              <a:rPr sz="2000" spc="-15" dirty="0">
                <a:latin typeface="Calibri"/>
                <a:cs typeface="Calibri"/>
              </a:rPr>
              <a:t>embedded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insi</a:t>
            </a:r>
            <a:r>
              <a:rPr sz="2000" spc="-15" dirty="0">
                <a:latin typeface="Calibri"/>
                <a:cs typeface="Calibri"/>
              </a:rPr>
              <a:t>de 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he 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x</a:t>
            </a:r>
            <a:r>
              <a:rPr sz="2000" spc="0" dirty="0">
                <a:latin typeface="Calibri"/>
                <a:cs typeface="Calibri"/>
              </a:rPr>
              <a:t>p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ss</a:t>
            </a:r>
            <a:r>
              <a:rPr sz="2000" spc="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spc="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t</a:t>
            </a:r>
            <a:r>
              <a:rPr sz="2000" spc="-15" dirty="0">
                <a:latin typeface="Calibri"/>
                <a:cs typeface="Calibri"/>
              </a:rPr>
              <a:t>he </a:t>
            </a:r>
            <a:r>
              <a:rPr sz="2000" b="1" spc="-15" dirty="0">
                <a:solidFill>
                  <a:srgbClr val="034CA1"/>
                </a:solidFill>
                <a:latin typeface="Courier New"/>
                <a:cs typeface="Courier New"/>
              </a:rPr>
              <a:t>new</a:t>
            </a:r>
            <a:endParaRPr sz="2000" dirty="0">
              <a:latin typeface="Courier New"/>
              <a:cs typeface="Courier New"/>
            </a:endParaRPr>
          </a:p>
          <a:p>
            <a:pPr marL="755650">
              <a:lnSpc>
                <a:spcPts val="2200"/>
              </a:lnSpc>
            </a:pP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pe</a:t>
            </a:r>
            <a:r>
              <a:rPr sz="2000" spc="-5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r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11"/>
              </a:spcBef>
            </a:pPr>
            <a:endParaRPr sz="600" dirty="0"/>
          </a:p>
          <a:p>
            <a:pPr marL="355600" marR="180340" indent="-342900">
              <a:lnSpc>
                <a:spcPts val="257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mo</a:t>
            </a:r>
            <a:r>
              <a:rPr sz="2400" spc="0" dirty="0">
                <a:latin typeface="Calibri"/>
                <a:cs typeface="Calibri"/>
              </a:rPr>
              <a:t>us</a:t>
            </a:r>
            <a:r>
              <a:rPr sz="2400" spc="-5" dirty="0">
                <a:latin typeface="Calibri"/>
                <a:cs typeface="Calibri"/>
              </a:rPr>
              <a:t> cl</a:t>
            </a:r>
            <a:r>
              <a:rPr sz="2400" spc="0" dirty="0">
                <a:latin typeface="Calibri"/>
                <a:cs typeface="Calibri"/>
              </a:rPr>
              <a:t>ass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 s</a:t>
            </a:r>
            <a:r>
              <a:rPr sz="2400" spc="-5" dirty="0">
                <a:latin typeface="Calibri"/>
                <a:cs typeface="Calibri"/>
              </a:rPr>
              <a:t>om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us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a</a:t>
            </a:r>
            <a:r>
              <a:rPr sz="2400" spc="-5" dirty="0">
                <a:latin typeface="Calibri"/>
                <a:cs typeface="Calibri"/>
              </a:rPr>
              <a:t>ssi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ariab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 an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type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85" rIns="0" bIns="0" rtlCol="0">
            <a:noAutofit/>
          </a:bodyPr>
          <a:lstStyle/>
          <a:p>
            <a:pPr marL="2083435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An</a:t>
            </a:r>
            <a:r>
              <a:rPr sz="4400" spc="5" dirty="0">
                <a:latin typeface="Calibri"/>
                <a:cs typeface="Calibri"/>
              </a:rPr>
              <a:t>o</a:t>
            </a:r>
            <a:r>
              <a:rPr sz="4400" spc="-80" dirty="0">
                <a:latin typeface="Calibri"/>
                <a:cs typeface="Calibri"/>
              </a:rPr>
              <a:t>n</a:t>
            </a:r>
            <a:r>
              <a:rPr sz="4400" spc="-25" dirty="0">
                <a:latin typeface="Calibri"/>
                <a:cs typeface="Calibri"/>
              </a:rPr>
              <a:t>y</a:t>
            </a:r>
            <a:r>
              <a:rPr sz="4400" spc="-40" dirty="0">
                <a:latin typeface="Calibri"/>
                <a:cs typeface="Calibri"/>
              </a:rPr>
              <a:t>m</a:t>
            </a:r>
            <a:r>
              <a:rPr sz="4400" spc="5" dirty="0">
                <a:latin typeface="Calibri"/>
                <a:cs typeface="Calibri"/>
              </a:rPr>
              <a:t>o</a:t>
            </a:r>
            <a:r>
              <a:rPr sz="4400" spc="0" dirty="0">
                <a:latin typeface="Calibri"/>
                <a:cs typeface="Calibri"/>
              </a:rPr>
              <a:t>us</a:t>
            </a:r>
            <a:r>
              <a:rPr sz="4400" spc="10" dirty="0">
                <a:latin typeface="Calibri"/>
                <a:cs typeface="Calibri"/>
              </a:rPr>
              <a:t> </a:t>
            </a:r>
            <a:r>
              <a:rPr sz="4400" spc="5" dirty="0">
                <a:latin typeface="Calibri"/>
                <a:cs typeface="Calibri"/>
              </a:rPr>
              <a:t>C</a:t>
            </a:r>
            <a:r>
              <a:rPr sz="4400" spc="0" dirty="0">
                <a:latin typeface="Calibri"/>
                <a:cs typeface="Calibri"/>
              </a:rPr>
              <a:t>l</a:t>
            </a:r>
            <a:r>
              <a:rPr sz="4400" spc="5" dirty="0">
                <a:latin typeface="Calibri"/>
                <a:cs typeface="Calibri"/>
              </a:rPr>
              <a:t>ass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25</a:t>
            </a:fld>
            <a:endParaRPr sz="1200" dirty="0">
              <a:latin typeface="Calibri"/>
              <a:cs typeface="Calibri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422090"/>
            <a:ext cx="3590284" cy="3024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524" y="2422090"/>
            <a:ext cx="3510604" cy="36006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8524" y="3657600"/>
            <a:ext cx="3276600" cy="23078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4CB2D3-4642-49DF-93B3-0CC38B0CAB01}"/>
              </a:ext>
            </a:extLst>
          </p:cNvPr>
          <p:cNvSpPr txBox="1"/>
          <p:nvPr/>
        </p:nvSpPr>
        <p:spPr>
          <a:xfrm>
            <a:off x="-2209800" y="609600"/>
            <a:ext cx="327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 err="1"/>
              <a:t>예약어와</a:t>
            </a:r>
            <a:r>
              <a:rPr lang="ko-KR" altLang="en-US" dirty="0"/>
              <a:t> 클래스명을 가지지 않고 단지 </a:t>
            </a:r>
            <a:r>
              <a:rPr lang="en-US" altLang="ko-KR" dirty="0"/>
              <a:t>instance</a:t>
            </a:r>
            <a:r>
              <a:rPr lang="ko-KR" altLang="en-US" dirty="0"/>
              <a:t>의 생성과 내용부의 정의만 가짐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en-US" altLang="ko-KR" dirty="0"/>
          </a:p>
          <a:p>
            <a:r>
              <a:rPr lang="ko-KR" altLang="en-US" dirty="0"/>
              <a:t>사용되는 클래스는 이미 기존에 존재하는 </a:t>
            </a:r>
            <a:r>
              <a:rPr lang="ko-KR" altLang="en-US" dirty="0" err="1"/>
              <a:t>클래스이어함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/>
              <a:t>    </a:t>
            </a:r>
            <a:endParaRPr lang="en-US" altLang="ko-KR" dirty="0"/>
          </a:p>
          <a:p>
            <a:r>
              <a:rPr lang="ko-KR" altLang="en-US" dirty="0"/>
              <a:t>내부 클래스는 생성자를 작성할 수 없음</a:t>
            </a:r>
            <a:r>
              <a:rPr lang="en-US" altLang="ko-KR" dirty="0"/>
              <a:t>. (</a:t>
            </a:r>
            <a:r>
              <a:rPr lang="ko-KR" altLang="en-US" dirty="0"/>
              <a:t>생성자를 작성하게 되면 컴파일 에러 발생</a:t>
            </a:r>
            <a:r>
              <a:rPr lang="en-US" altLang="ko-KR" dirty="0"/>
              <a:t>.)</a:t>
            </a:r>
            <a:br>
              <a:rPr lang="ko-KR" altLang="en-US" dirty="0"/>
            </a:br>
            <a:r>
              <a:rPr lang="ko-KR" altLang="en-US" dirty="0"/>
              <a:t>   </a:t>
            </a:r>
            <a:endParaRPr lang="en-US" altLang="ko-KR" dirty="0"/>
          </a:p>
          <a:p>
            <a:r>
              <a:rPr lang="ko-KR" altLang="en-US" dirty="0"/>
              <a:t>외부 멤버 중 </a:t>
            </a:r>
            <a:r>
              <a:rPr lang="en-US" altLang="ko-KR" dirty="0"/>
              <a:t>final</a:t>
            </a:r>
            <a:r>
              <a:rPr lang="ko-KR" altLang="en-US" dirty="0"/>
              <a:t>만 포함</a:t>
            </a:r>
            <a:r>
              <a:rPr lang="en-US" altLang="ko-KR" dirty="0"/>
              <a:t>.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330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85" rIns="0" bIns="0" rtlCol="0">
            <a:noAutofit/>
          </a:bodyPr>
          <a:lstStyle/>
          <a:p>
            <a:pPr marL="2083435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An</a:t>
            </a:r>
            <a:r>
              <a:rPr sz="4400" spc="5" dirty="0">
                <a:latin typeface="Calibri"/>
                <a:cs typeface="Calibri"/>
              </a:rPr>
              <a:t>o</a:t>
            </a:r>
            <a:r>
              <a:rPr sz="4400" spc="-80" dirty="0">
                <a:latin typeface="Calibri"/>
                <a:cs typeface="Calibri"/>
              </a:rPr>
              <a:t>n</a:t>
            </a:r>
            <a:r>
              <a:rPr sz="4400" spc="-25" dirty="0">
                <a:latin typeface="Calibri"/>
                <a:cs typeface="Calibri"/>
              </a:rPr>
              <a:t>y</a:t>
            </a:r>
            <a:r>
              <a:rPr sz="4400" spc="-40" dirty="0">
                <a:latin typeface="Calibri"/>
                <a:cs typeface="Calibri"/>
              </a:rPr>
              <a:t>m</a:t>
            </a:r>
            <a:r>
              <a:rPr sz="4400" spc="5" dirty="0">
                <a:latin typeface="Calibri"/>
                <a:cs typeface="Calibri"/>
              </a:rPr>
              <a:t>o</a:t>
            </a:r>
            <a:r>
              <a:rPr sz="4400" spc="0" dirty="0">
                <a:latin typeface="Calibri"/>
                <a:cs typeface="Calibri"/>
              </a:rPr>
              <a:t>us</a:t>
            </a:r>
            <a:r>
              <a:rPr sz="4400" spc="10" dirty="0">
                <a:latin typeface="Calibri"/>
                <a:cs typeface="Calibri"/>
              </a:rPr>
              <a:t> </a:t>
            </a:r>
            <a:r>
              <a:rPr sz="4400" spc="5" dirty="0">
                <a:latin typeface="Calibri"/>
                <a:cs typeface="Calibri"/>
              </a:rPr>
              <a:t>C</a:t>
            </a:r>
            <a:r>
              <a:rPr sz="4400" spc="0" dirty="0">
                <a:latin typeface="Calibri"/>
                <a:cs typeface="Calibri"/>
              </a:rPr>
              <a:t>l</a:t>
            </a:r>
            <a:r>
              <a:rPr sz="4400" spc="5" dirty="0">
                <a:latin typeface="Calibri"/>
                <a:cs typeface="Calibri"/>
              </a:rPr>
              <a:t>ass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447799"/>
            <a:ext cx="7543800" cy="4286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13115" y="6439027"/>
            <a:ext cx="206369" cy="1986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lang="en-US" sz="1200" spc="-10" dirty="0">
                <a:solidFill>
                  <a:srgbClr val="898989"/>
                </a:solidFill>
                <a:latin typeface="Calibri"/>
                <a:cs typeface="Calibri"/>
              </a:rPr>
              <a:t>32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02752" y="24383"/>
            <a:ext cx="816863" cy="865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17267" y="89661"/>
            <a:ext cx="4453890" cy="596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00"/>
              </a:lnSpc>
            </a:pPr>
            <a:r>
              <a:rPr sz="3950" spc="-25" dirty="0">
                <a:latin typeface="Arial"/>
                <a:cs typeface="Arial"/>
              </a:rPr>
              <a:t>Anonymous</a:t>
            </a:r>
            <a:r>
              <a:rPr sz="3950" spc="415" dirty="0">
                <a:latin typeface="Arial"/>
                <a:cs typeface="Arial"/>
              </a:rPr>
              <a:t> </a:t>
            </a:r>
            <a:r>
              <a:rPr sz="3950" spc="-225" dirty="0">
                <a:latin typeface="Arial"/>
                <a:cs typeface="Arial"/>
              </a:rPr>
              <a:t>Classes</a:t>
            </a:r>
            <a:endParaRPr sz="3950">
              <a:latin typeface="Arial"/>
              <a:cs typeface="Arial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077" y="890015"/>
            <a:ext cx="7305675" cy="5924550"/>
          </a:xfrm>
          <a:prstGeom prst="rect">
            <a:avLst/>
          </a:prstGeom>
        </p:spPr>
      </p:pic>
      <p:sp>
        <p:nvSpPr>
          <p:cNvPr id="21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13115" y="6439027"/>
            <a:ext cx="206369" cy="1986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lang="en-US" sz="1200" spc="-10" dirty="0">
                <a:solidFill>
                  <a:srgbClr val="898989"/>
                </a:solidFill>
                <a:latin typeface="Calibri"/>
                <a:cs typeface="Calibri"/>
              </a:rPr>
              <a:t>33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85" rIns="0" bIns="0" rtlCol="0">
            <a:noAutofit/>
          </a:bodyPr>
          <a:lstStyle/>
          <a:p>
            <a:pPr marL="2083435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An</a:t>
            </a:r>
            <a:r>
              <a:rPr sz="4400" spc="5" dirty="0">
                <a:latin typeface="Calibri"/>
                <a:cs typeface="Calibri"/>
              </a:rPr>
              <a:t>o</a:t>
            </a:r>
            <a:r>
              <a:rPr sz="4400" spc="-80" dirty="0">
                <a:latin typeface="Calibri"/>
                <a:cs typeface="Calibri"/>
              </a:rPr>
              <a:t>n</a:t>
            </a:r>
            <a:r>
              <a:rPr sz="4400" spc="-25" dirty="0">
                <a:latin typeface="Calibri"/>
                <a:cs typeface="Calibri"/>
              </a:rPr>
              <a:t>y</a:t>
            </a:r>
            <a:r>
              <a:rPr sz="4400" spc="-40" dirty="0">
                <a:latin typeface="Calibri"/>
                <a:cs typeface="Calibri"/>
              </a:rPr>
              <a:t>m</a:t>
            </a:r>
            <a:r>
              <a:rPr sz="4400" spc="5" dirty="0">
                <a:latin typeface="Calibri"/>
                <a:cs typeface="Calibri"/>
              </a:rPr>
              <a:t>o</a:t>
            </a:r>
            <a:r>
              <a:rPr sz="4400" spc="0" dirty="0">
                <a:latin typeface="Calibri"/>
                <a:cs typeface="Calibri"/>
              </a:rPr>
              <a:t>us</a:t>
            </a:r>
            <a:r>
              <a:rPr sz="4400" spc="10" dirty="0">
                <a:latin typeface="Calibri"/>
                <a:cs typeface="Calibri"/>
              </a:rPr>
              <a:t> </a:t>
            </a:r>
            <a:r>
              <a:rPr sz="4400" spc="5" dirty="0">
                <a:latin typeface="Calibri"/>
                <a:cs typeface="Calibri"/>
              </a:rPr>
              <a:t>C</a:t>
            </a:r>
            <a:r>
              <a:rPr sz="4400" spc="0" dirty="0">
                <a:latin typeface="Calibri"/>
                <a:cs typeface="Calibri"/>
              </a:rPr>
              <a:t>l</a:t>
            </a:r>
            <a:r>
              <a:rPr sz="4400" spc="5" dirty="0">
                <a:latin typeface="Calibri"/>
                <a:cs typeface="Calibri"/>
              </a:rPr>
              <a:t>ass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600200"/>
            <a:ext cx="7539037" cy="3422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13115" y="6439027"/>
            <a:ext cx="206369" cy="1986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lang="en-US" sz="1200" spc="-10" dirty="0">
                <a:solidFill>
                  <a:srgbClr val="898989"/>
                </a:solidFill>
                <a:latin typeface="Calibri"/>
                <a:cs typeface="Calibri"/>
              </a:rPr>
              <a:t>34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85" rIns="0" bIns="0" rtlCol="0">
            <a:noAutofit/>
          </a:bodyPr>
          <a:lstStyle/>
          <a:p>
            <a:pPr marL="3190875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I</a:t>
            </a:r>
            <a:r>
              <a:rPr sz="4400" spc="-40" dirty="0">
                <a:latin typeface="Calibri"/>
                <a:cs typeface="Calibri"/>
              </a:rPr>
              <a:t>n</a:t>
            </a:r>
            <a:r>
              <a:rPr sz="4400" spc="-60" dirty="0">
                <a:latin typeface="Calibri"/>
                <a:cs typeface="Calibri"/>
              </a:rPr>
              <a:t>t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20" dirty="0">
                <a:latin typeface="Calibri"/>
                <a:cs typeface="Calibri"/>
              </a:rPr>
              <a:t>r</a:t>
            </a:r>
            <a:r>
              <a:rPr sz="4400" spc="-105" dirty="0">
                <a:latin typeface="Calibri"/>
                <a:cs typeface="Calibri"/>
              </a:rPr>
              <a:t>f</a:t>
            </a:r>
            <a:r>
              <a:rPr sz="4400" spc="-25" dirty="0">
                <a:latin typeface="Calibri"/>
                <a:cs typeface="Calibri"/>
              </a:rPr>
              <a:t>ac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68" y="1361088"/>
            <a:ext cx="3644900" cy="4648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0" dirty="0">
                <a:latin typeface="Calibri"/>
                <a:cs typeface="Calibri"/>
              </a:rPr>
              <a:t>h</a:t>
            </a:r>
            <a:r>
              <a:rPr sz="2800" spc="-3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r</a:t>
            </a:r>
            <a:r>
              <a:rPr sz="2800" spc="-60" dirty="0">
                <a:latin typeface="Calibri"/>
                <a:cs typeface="Calibri"/>
              </a:rPr>
              <a:t>f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ce</a:t>
            </a:r>
            <a:r>
              <a:rPr sz="2800" spc="0" dirty="0">
                <a:latin typeface="Calibri"/>
                <a:cs typeface="Calibri"/>
              </a:rPr>
              <a:t>?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68" y="1902933"/>
            <a:ext cx="8217216" cy="41370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55650" indent="-285750">
              <a:lnSpc>
                <a:spcPct val="100000"/>
              </a:lnSpc>
              <a:buFont typeface="Arial"/>
              <a:buChar char="–"/>
              <a:tabLst>
                <a:tab pos="755650" algn="l"/>
              </a:tabLst>
            </a:pPr>
            <a:r>
              <a:rPr sz="2000" spc="-10" dirty="0">
                <a:latin typeface="Calibri"/>
                <a:cs typeface="Calibri"/>
              </a:rPr>
              <a:t>A</a:t>
            </a:r>
            <a:r>
              <a:rPr sz="2000" spc="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n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60" dirty="0">
                <a:latin typeface="Calibri"/>
                <a:cs typeface="Calibri"/>
              </a:rPr>
              <a:t>f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ce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a </a:t>
            </a:r>
            <a:r>
              <a:rPr sz="2000" spc="-40" dirty="0">
                <a:latin typeface="Calibri"/>
                <a:cs typeface="Calibri"/>
              </a:rPr>
              <a:t>c</a:t>
            </a:r>
            <a:r>
              <a:rPr sz="2000" spc="0" dirty="0">
                <a:latin typeface="Calibri"/>
                <a:cs typeface="Calibri"/>
              </a:rPr>
              <a:t>oll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ction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65" dirty="0">
                <a:latin typeface="Calibri"/>
                <a:cs typeface="Calibri"/>
              </a:rPr>
              <a:t>“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b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60" dirty="0">
                <a:latin typeface="Calibri"/>
                <a:cs typeface="Calibri"/>
              </a:rPr>
              <a:t>r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spc="80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”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m</a:t>
            </a:r>
            <a:r>
              <a:rPr sz="2000" spc="-3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ds</a:t>
            </a:r>
            <a:r>
              <a:rPr sz="2000" spc="0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13"/>
              </a:spcBef>
              <a:buFont typeface="Arial"/>
              <a:buChar char="–"/>
            </a:pPr>
            <a:endParaRPr sz="2000" dirty="0"/>
          </a:p>
          <a:p>
            <a:pPr marL="755650" indent="-285750">
              <a:lnSpc>
                <a:spcPct val="100000"/>
              </a:lnSpc>
              <a:buFont typeface="Arial"/>
              <a:buChar char="–"/>
              <a:tabLst>
                <a:tab pos="755650" algn="l"/>
              </a:tabLst>
            </a:pP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n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60" dirty="0">
                <a:latin typeface="Calibri"/>
                <a:cs typeface="Calibri"/>
              </a:rPr>
              <a:t>f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ce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a 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0" dirty="0">
                <a:latin typeface="Calibri"/>
                <a:cs typeface="Calibri"/>
              </a:rPr>
              <a:t>l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t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t a </a:t>
            </a:r>
            <a:r>
              <a:rPr sz="2000" spc="-15" dirty="0">
                <a:latin typeface="Calibri"/>
                <a:cs typeface="Calibri"/>
              </a:rPr>
              <a:t>cla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t a</a:t>
            </a:r>
            <a:r>
              <a:rPr sz="2000" spc="-5" dirty="0">
                <a:latin typeface="Calibri"/>
                <a:cs typeface="Calibri"/>
              </a:rPr>
              <a:t>dh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o.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1"/>
              </a:spcBef>
              <a:buFont typeface="Arial"/>
              <a:buChar char="–"/>
            </a:pPr>
            <a:endParaRPr sz="2000" dirty="0"/>
          </a:p>
          <a:p>
            <a:pPr marL="755650" marR="12700" indent="-285750">
              <a:lnSpc>
                <a:spcPct val="100400"/>
              </a:lnSpc>
              <a:buFont typeface="Arial"/>
              <a:buChar char="–"/>
              <a:tabLst>
                <a:tab pos="755650" algn="l"/>
              </a:tabLst>
            </a:pP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cla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0" dirty="0">
                <a:latin typeface="Calibri"/>
                <a:cs typeface="Calibri"/>
              </a:rPr>
              <a:t>l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m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ts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n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60" dirty="0">
                <a:latin typeface="Calibri"/>
                <a:cs typeface="Calibri"/>
              </a:rPr>
              <a:t>f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, t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by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nh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ti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g 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a</a:t>
            </a:r>
            <a:r>
              <a:rPr sz="2000" spc="-15" dirty="0">
                <a:latin typeface="Calibri"/>
                <a:cs typeface="Calibri"/>
              </a:rPr>
              <a:t>b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60" dirty="0">
                <a:latin typeface="Calibri"/>
                <a:cs typeface="Calibri"/>
              </a:rPr>
              <a:t>r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ct </a:t>
            </a:r>
            <a:r>
              <a:rPr sz="2000" spc="-30" dirty="0">
                <a:latin typeface="Calibri"/>
                <a:cs typeface="Calibri"/>
              </a:rPr>
              <a:t>m</a:t>
            </a:r>
            <a:r>
              <a:rPr sz="2000" spc="-3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t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n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60" dirty="0">
                <a:latin typeface="Calibri"/>
                <a:cs typeface="Calibri"/>
              </a:rPr>
              <a:t>f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0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30"/>
              </a:spcBef>
            </a:pPr>
            <a:endParaRPr sz="650" dirty="0"/>
          </a:p>
          <a:p>
            <a:pPr>
              <a:lnSpc>
                <a:spcPts val="650"/>
              </a:lnSpc>
              <a:spcBef>
                <a:spcPts val="24"/>
              </a:spcBef>
            </a:pPr>
            <a:endParaRPr sz="650" dirty="0"/>
          </a:p>
          <a:p>
            <a:pPr marL="355600" marR="386715" indent="-342900">
              <a:lnSpc>
                <a:spcPct val="795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altLang="ko-KR" sz="2800" spc="-20" dirty="0">
                <a:cs typeface="Calibri"/>
              </a:rPr>
              <a:t>Un</a:t>
            </a:r>
            <a:r>
              <a:rPr lang="en-US" altLang="ko-KR" sz="2800" spc="-5" dirty="0">
                <a:cs typeface="Calibri"/>
              </a:rPr>
              <a:t>l</a:t>
            </a:r>
            <a:r>
              <a:rPr lang="en-US" altLang="ko-KR" sz="2800" spc="-25" dirty="0">
                <a:cs typeface="Calibri"/>
              </a:rPr>
              <a:t>e</a:t>
            </a:r>
            <a:r>
              <a:rPr lang="en-US" altLang="ko-KR" sz="2800" dirty="0">
                <a:cs typeface="Calibri"/>
              </a:rPr>
              <a:t>ss</a:t>
            </a:r>
            <a:r>
              <a:rPr lang="en-US" altLang="ko-KR" sz="2800" spc="-5" dirty="0">
                <a:cs typeface="Calibri"/>
              </a:rPr>
              <a:t> </a:t>
            </a:r>
            <a:r>
              <a:rPr lang="en-US" altLang="ko-KR" sz="2800" spc="-15" dirty="0">
                <a:cs typeface="Calibri"/>
              </a:rPr>
              <a:t>t</a:t>
            </a:r>
            <a:r>
              <a:rPr lang="en-US" altLang="ko-KR" sz="2800" spc="-20" dirty="0">
                <a:cs typeface="Calibri"/>
              </a:rPr>
              <a:t>he</a:t>
            </a:r>
            <a:r>
              <a:rPr lang="en-US" altLang="ko-KR" sz="2800" spc="-10" dirty="0">
                <a:cs typeface="Calibri"/>
              </a:rPr>
              <a:t> </a:t>
            </a:r>
            <a:r>
              <a:rPr lang="en-US" altLang="ko-KR" sz="2800" spc="-25" dirty="0">
                <a:cs typeface="Calibri"/>
              </a:rPr>
              <a:t>c</a:t>
            </a:r>
            <a:r>
              <a:rPr lang="en-US" altLang="ko-KR" sz="2800" spc="-5" dirty="0">
                <a:cs typeface="Calibri"/>
              </a:rPr>
              <a:t>l</a:t>
            </a:r>
            <a:r>
              <a:rPr lang="en-US" altLang="ko-KR" sz="2800" dirty="0">
                <a:cs typeface="Calibri"/>
              </a:rPr>
              <a:t>ass</a:t>
            </a:r>
            <a:r>
              <a:rPr lang="en-US" altLang="ko-KR" sz="2800" spc="-5" dirty="0">
                <a:cs typeface="Calibri"/>
              </a:rPr>
              <a:t> </a:t>
            </a:r>
            <a:r>
              <a:rPr lang="en-US" altLang="ko-KR" sz="2800" spc="-15" dirty="0">
                <a:cs typeface="Calibri"/>
              </a:rPr>
              <a:t>t</a:t>
            </a:r>
            <a:r>
              <a:rPr lang="en-US" altLang="ko-KR" sz="2800" dirty="0">
                <a:cs typeface="Calibri"/>
              </a:rPr>
              <a:t>h</a:t>
            </a:r>
            <a:r>
              <a:rPr lang="en-US" altLang="ko-KR" sz="2800" spc="-30" dirty="0">
                <a:cs typeface="Calibri"/>
              </a:rPr>
              <a:t>a</a:t>
            </a:r>
            <a:r>
              <a:rPr lang="en-US" altLang="ko-KR" sz="2800" spc="-10" dirty="0">
                <a:cs typeface="Calibri"/>
              </a:rPr>
              <a:t>t </a:t>
            </a:r>
            <a:r>
              <a:rPr lang="en-US" altLang="ko-KR" sz="2800" spc="-5" dirty="0">
                <a:cs typeface="Calibri"/>
              </a:rPr>
              <a:t>i</a:t>
            </a:r>
            <a:r>
              <a:rPr lang="en-US" altLang="ko-KR" sz="2800" spc="-25" dirty="0">
                <a:cs typeface="Calibri"/>
              </a:rPr>
              <a:t>mp</a:t>
            </a:r>
            <a:r>
              <a:rPr lang="en-US" altLang="ko-KR" sz="2800" spc="-5" dirty="0">
                <a:cs typeface="Calibri"/>
              </a:rPr>
              <a:t>l</a:t>
            </a:r>
            <a:r>
              <a:rPr lang="en-US" altLang="ko-KR" sz="2800" spc="-25" dirty="0">
                <a:cs typeface="Calibri"/>
              </a:rPr>
              <a:t>eme</a:t>
            </a:r>
            <a:r>
              <a:rPr lang="en-US" altLang="ko-KR" sz="2800" spc="-30" dirty="0">
                <a:cs typeface="Calibri"/>
              </a:rPr>
              <a:t>n</a:t>
            </a:r>
            <a:r>
              <a:rPr lang="en-US" altLang="ko-KR" sz="2800" spc="-15" dirty="0">
                <a:cs typeface="Calibri"/>
              </a:rPr>
              <a:t>t</a:t>
            </a:r>
            <a:r>
              <a:rPr lang="en-US" altLang="ko-KR" sz="2800" dirty="0">
                <a:cs typeface="Calibri"/>
              </a:rPr>
              <a:t>s</a:t>
            </a:r>
            <a:r>
              <a:rPr lang="en-US" altLang="ko-KR" sz="2800" spc="-5" dirty="0">
                <a:cs typeface="Calibri"/>
              </a:rPr>
              <a:t> </a:t>
            </a:r>
            <a:r>
              <a:rPr lang="en-US" altLang="ko-KR" sz="2800" spc="-15" dirty="0">
                <a:cs typeface="Calibri"/>
              </a:rPr>
              <a:t>t</a:t>
            </a:r>
            <a:r>
              <a:rPr lang="en-US" altLang="ko-KR" sz="2800" spc="-20" dirty="0">
                <a:cs typeface="Calibri"/>
              </a:rPr>
              <a:t>he</a:t>
            </a:r>
            <a:r>
              <a:rPr lang="en-US" altLang="ko-KR" sz="2800" spc="-10" dirty="0">
                <a:cs typeface="Calibri"/>
              </a:rPr>
              <a:t> </a:t>
            </a:r>
            <a:r>
              <a:rPr lang="en-US" altLang="ko-KR" sz="2800" spc="-5" dirty="0">
                <a:cs typeface="Calibri"/>
              </a:rPr>
              <a:t>i</a:t>
            </a:r>
            <a:r>
              <a:rPr lang="en-US" altLang="ko-KR" sz="2800" spc="-30" dirty="0">
                <a:cs typeface="Calibri"/>
              </a:rPr>
              <a:t>n</a:t>
            </a:r>
            <a:r>
              <a:rPr lang="en-US" altLang="ko-KR" sz="2800" spc="-45" dirty="0">
                <a:cs typeface="Calibri"/>
              </a:rPr>
              <a:t>t</a:t>
            </a:r>
            <a:r>
              <a:rPr lang="en-US" altLang="ko-KR" sz="2800" spc="-25" dirty="0">
                <a:cs typeface="Calibri"/>
              </a:rPr>
              <a:t>e</a:t>
            </a:r>
            <a:r>
              <a:rPr lang="en-US" altLang="ko-KR" sz="2800" spc="-15" dirty="0">
                <a:cs typeface="Calibri"/>
              </a:rPr>
              <a:t>r</a:t>
            </a:r>
            <a:r>
              <a:rPr lang="en-US" altLang="ko-KR" sz="2800" spc="-60" dirty="0">
                <a:cs typeface="Calibri"/>
              </a:rPr>
              <a:t>f</a:t>
            </a:r>
            <a:r>
              <a:rPr lang="en-US" altLang="ko-KR" sz="2800" dirty="0">
                <a:cs typeface="Calibri"/>
              </a:rPr>
              <a:t>a</a:t>
            </a:r>
            <a:r>
              <a:rPr lang="en-US" altLang="ko-KR" sz="2800" spc="-25" dirty="0">
                <a:cs typeface="Calibri"/>
              </a:rPr>
              <a:t>c</a:t>
            </a:r>
            <a:r>
              <a:rPr lang="en-US" altLang="ko-KR" sz="2800" spc="-15" dirty="0">
                <a:cs typeface="Calibri"/>
              </a:rPr>
              <a:t>e</a:t>
            </a:r>
            <a:r>
              <a:rPr lang="en-US" altLang="ko-KR" sz="2800" spc="-10" dirty="0">
                <a:cs typeface="Calibri"/>
              </a:rPr>
              <a:t> </a:t>
            </a:r>
            <a:r>
              <a:rPr lang="en-US" altLang="ko-KR" sz="2800" spc="-5" dirty="0">
                <a:cs typeface="Calibri"/>
              </a:rPr>
              <a:t>i</a:t>
            </a:r>
            <a:r>
              <a:rPr lang="en-US" altLang="ko-KR" sz="2800" dirty="0">
                <a:cs typeface="Calibri"/>
              </a:rPr>
              <a:t>s a</a:t>
            </a:r>
            <a:r>
              <a:rPr lang="en-US" altLang="ko-KR" sz="2800" spc="-15" dirty="0">
                <a:cs typeface="Calibri"/>
              </a:rPr>
              <a:t>b</a:t>
            </a:r>
            <a:r>
              <a:rPr lang="en-US" altLang="ko-KR" sz="2800" spc="-35" dirty="0">
                <a:cs typeface="Calibri"/>
              </a:rPr>
              <a:t>s</a:t>
            </a:r>
            <a:r>
              <a:rPr lang="en-US" altLang="ko-KR" sz="2800" spc="-15" dirty="0">
                <a:cs typeface="Calibri"/>
              </a:rPr>
              <a:t>t</a:t>
            </a:r>
            <a:r>
              <a:rPr lang="en-US" altLang="ko-KR" sz="2800" spc="-75" dirty="0">
                <a:cs typeface="Calibri"/>
              </a:rPr>
              <a:t>r</a:t>
            </a:r>
            <a:r>
              <a:rPr lang="en-US" altLang="ko-KR" sz="2800" dirty="0">
                <a:cs typeface="Calibri"/>
              </a:rPr>
              <a:t>a</a:t>
            </a:r>
            <a:r>
              <a:rPr lang="en-US" altLang="ko-KR" sz="2800" spc="-25" dirty="0">
                <a:cs typeface="Calibri"/>
              </a:rPr>
              <a:t>c</a:t>
            </a:r>
            <a:r>
              <a:rPr lang="en-US" altLang="ko-KR" sz="2800" spc="-15" dirty="0">
                <a:cs typeface="Calibri"/>
              </a:rPr>
              <a:t>t</a:t>
            </a:r>
            <a:r>
              <a:rPr lang="en-US" altLang="ko-KR" sz="2800" spc="-10" dirty="0">
                <a:cs typeface="Calibri"/>
              </a:rPr>
              <a:t>,</a:t>
            </a:r>
            <a:r>
              <a:rPr lang="en-US" altLang="ko-KR" sz="2800" spc="-5" dirty="0">
                <a:cs typeface="Calibri"/>
              </a:rPr>
              <a:t> </a:t>
            </a:r>
            <a:r>
              <a:rPr lang="en-US" altLang="ko-KR" sz="2800" dirty="0">
                <a:cs typeface="Calibri"/>
              </a:rPr>
              <a:t>a</a:t>
            </a:r>
            <a:r>
              <a:rPr lang="en-US" altLang="ko-KR" sz="2800" spc="-5" dirty="0">
                <a:cs typeface="Calibri"/>
              </a:rPr>
              <a:t>l</a:t>
            </a:r>
            <a:r>
              <a:rPr lang="en-US" altLang="ko-KR" sz="2800" dirty="0">
                <a:cs typeface="Calibri"/>
              </a:rPr>
              <a:t>l</a:t>
            </a:r>
            <a:r>
              <a:rPr lang="en-US" altLang="ko-KR" sz="2800" spc="-5" dirty="0">
                <a:cs typeface="Calibri"/>
              </a:rPr>
              <a:t> </a:t>
            </a:r>
            <a:r>
              <a:rPr lang="en-US" altLang="ko-KR" sz="2800" spc="-15" dirty="0">
                <a:cs typeface="Calibri"/>
              </a:rPr>
              <a:t>t</a:t>
            </a:r>
            <a:r>
              <a:rPr lang="en-US" altLang="ko-KR" sz="2800" spc="-20" dirty="0">
                <a:cs typeface="Calibri"/>
              </a:rPr>
              <a:t>he</a:t>
            </a:r>
            <a:r>
              <a:rPr lang="en-US" altLang="ko-KR" sz="2800" spc="-10" dirty="0">
                <a:cs typeface="Calibri"/>
              </a:rPr>
              <a:t> </a:t>
            </a:r>
            <a:r>
              <a:rPr lang="en-US" altLang="ko-KR" sz="2800" spc="-25" dirty="0">
                <a:cs typeface="Calibri"/>
              </a:rPr>
              <a:t>m</a:t>
            </a:r>
            <a:r>
              <a:rPr lang="en-US" altLang="ko-KR" sz="2800" spc="-40" dirty="0">
                <a:cs typeface="Calibri"/>
              </a:rPr>
              <a:t>e</a:t>
            </a:r>
            <a:r>
              <a:rPr lang="en-US" altLang="ko-KR" sz="2800" spc="-15" dirty="0">
                <a:cs typeface="Calibri"/>
              </a:rPr>
              <a:t>t</a:t>
            </a:r>
            <a:r>
              <a:rPr lang="en-US" altLang="ko-KR" sz="2800" dirty="0">
                <a:cs typeface="Calibri"/>
              </a:rPr>
              <a:t>hods</a:t>
            </a:r>
            <a:r>
              <a:rPr lang="en-US" altLang="ko-KR" sz="2800" spc="-5" dirty="0">
                <a:cs typeface="Calibri"/>
              </a:rPr>
              <a:t> </a:t>
            </a:r>
            <a:r>
              <a:rPr lang="en-US" altLang="ko-KR" sz="2800" spc="5" dirty="0">
                <a:cs typeface="Calibri"/>
              </a:rPr>
              <a:t>o</a:t>
            </a:r>
            <a:r>
              <a:rPr lang="en-US" altLang="ko-KR" sz="2800" dirty="0">
                <a:cs typeface="Calibri"/>
              </a:rPr>
              <a:t>f</a:t>
            </a:r>
            <a:r>
              <a:rPr lang="en-US" altLang="ko-KR" sz="2800" spc="-10" dirty="0">
                <a:cs typeface="Calibri"/>
              </a:rPr>
              <a:t> </a:t>
            </a:r>
            <a:r>
              <a:rPr lang="en-US" altLang="ko-KR" sz="2800" spc="-15" dirty="0">
                <a:cs typeface="Calibri"/>
              </a:rPr>
              <a:t>t</a:t>
            </a:r>
            <a:r>
              <a:rPr lang="en-US" altLang="ko-KR" sz="2800" spc="-20" dirty="0">
                <a:cs typeface="Calibri"/>
              </a:rPr>
              <a:t>he</a:t>
            </a:r>
            <a:r>
              <a:rPr lang="en-US" altLang="ko-KR" sz="2800" spc="-10" dirty="0">
                <a:cs typeface="Calibri"/>
              </a:rPr>
              <a:t> </a:t>
            </a:r>
            <a:r>
              <a:rPr lang="en-US" altLang="ko-KR" sz="2800" spc="-5" dirty="0">
                <a:cs typeface="Calibri"/>
              </a:rPr>
              <a:t>i</a:t>
            </a:r>
            <a:r>
              <a:rPr lang="en-US" altLang="ko-KR" sz="2800" spc="-30" dirty="0">
                <a:cs typeface="Calibri"/>
              </a:rPr>
              <a:t>n</a:t>
            </a:r>
            <a:r>
              <a:rPr lang="en-US" altLang="ko-KR" sz="2800" spc="-45" dirty="0">
                <a:cs typeface="Calibri"/>
              </a:rPr>
              <a:t>t</a:t>
            </a:r>
            <a:r>
              <a:rPr lang="en-US" altLang="ko-KR" sz="2800" spc="-25" dirty="0">
                <a:cs typeface="Calibri"/>
              </a:rPr>
              <a:t>e</a:t>
            </a:r>
            <a:r>
              <a:rPr lang="en-US" altLang="ko-KR" sz="2800" spc="-15" dirty="0">
                <a:cs typeface="Calibri"/>
              </a:rPr>
              <a:t>r</a:t>
            </a:r>
            <a:r>
              <a:rPr lang="en-US" altLang="ko-KR" sz="2800" spc="-60" dirty="0">
                <a:cs typeface="Calibri"/>
              </a:rPr>
              <a:t>f</a:t>
            </a:r>
            <a:r>
              <a:rPr lang="en-US" altLang="ko-KR" sz="2800" dirty="0">
                <a:cs typeface="Calibri"/>
              </a:rPr>
              <a:t>a</a:t>
            </a:r>
            <a:r>
              <a:rPr lang="en-US" altLang="ko-KR" sz="2800" spc="-25" dirty="0">
                <a:cs typeface="Calibri"/>
              </a:rPr>
              <a:t>c</a:t>
            </a:r>
            <a:r>
              <a:rPr lang="en-US" altLang="ko-KR" sz="2800" spc="-15" dirty="0">
                <a:cs typeface="Calibri"/>
              </a:rPr>
              <a:t>e</a:t>
            </a:r>
            <a:r>
              <a:rPr lang="en-US" altLang="ko-KR" sz="2800" spc="-10" dirty="0">
                <a:cs typeface="Calibri"/>
              </a:rPr>
              <a:t> </a:t>
            </a:r>
            <a:r>
              <a:rPr lang="en-US" altLang="ko-KR" sz="2800" spc="-20" dirty="0">
                <a:cs typeface="Calibri"/>
              </a:rPr>
              <a:t>n</a:t>
            </a:r>
            <a:r>
              <a:rPr lang="en-US" altLang="ko-KR" sz="2800" spc="-25" dirty="0">
                <a:cs typeface="Calibri"/>
              </a:rPr>
              <a:t>ee</a:t>
            </a:r>
            <a:r>
              <a:rPr lang="en-US" altLang="ko-KR" sz="2800" dirty="0">
                <a:cs typeface="Calibri"/>
              </a:rPr>
              <a:t>d</a:t>
            </a:r>
            <a:r>
              <a:rPr lang="en-US" altLang="ko-KR" sz="2800" spc="-5" dirty="0">
                <a:cs typeface="Calibri"/>
              </a:rPr>
              <a:t> </a:t>
            </a:r>
            <a:r>
              <a:rPr lang="en-US" altLang="ko-KR" sz="2800" spc="-45" dirty="0">
                <a:cs typeface="Calibri"/>
              </a:rPr>
              <a:t>t</a:t>
            </a:r>
            <a:r>
              <a:rPr lang="en-US" altLang="ko-KR" sz="2800" dirty="0">
                <a:cs typeface="Calibri"/>
              </a:rPr>
              <a:t>o </a:t>
            </a:r>
            <a:r>
              <a:rPr lang="en-US" altLang="ko-KR" sz="2800" spc="-20" dirty="0">
                <a:cs typeface="Calibri"/>
              </a:rPr>
              <a:t>be</a:t>
            </a:r>
            <a:r>
              <a:rPr lang="en-US" altLang="ko-KR" sz="2800" spc="-10" dirty="0">
                <a:cs typeface="Calibri"/>
              </a:rPr>
              <a:t> </a:t>
            </a:r>
            <a:r>
              <a:rPr lang="en-US" altLang="ko-KR" sz="2800" spc="-20" dirty="0">
                <a:cs typeface="Calibri"/>
              </a:rPr>
              <a:t>d</a:t>
            </a:r>
            <a:r>
              <a:rPr lang="en-US" altLang="ko-KR" sz="2800" spc="-50" dirty="0">
                <a:cs typeface="Calibri"/>
              </a:rPr>
              <a:t>e</a:t>
            </a:r>
            <a:r>
              <a:rPr lang="en-US" altLang="ko-KR" sz="2800" spc="-5" dirty="0">
                <a:cs typeface="Calibri"/>
              </a:rPr>
              <a:t>fi</a:t>
            </a:r>
            <a:r>
              <a:rPr lang="en-US" altLang="ko-KR" sz="2800" spc="-20" dirty="0">
                <a:cs typeface="Calibri"/>
              </a:rPr>
              <a:t>n</a:t>
            </a:r>
            <a:r>
              <a:rPr lang="en-US" altLang="ko-KR" sz="2800" spc="-25" dirty="0">
                <a:cs typeface="Calibri"/>
              </a:rPr>
              <a:t>e</a:t>
            </a:r>
            <a:r>
              <a:rPr lang="en-US" altLang="ko-KR" sz="2800" dirty="0">
                <a:cs typeface="Calibri"/>
              </a:rPr>
              <a:t>d</a:t>
            </a:r>
            <a:r>
              <a:rPr lang="en-US" altLang="ko-KR" sz="2800" spc="-5" dirty="0">
                <a:cs typeface="Calibri"/>
              </a:rPr>
              <a:t> i</a:t>
            </a:r>
            <a:r>
              <a:rPr lang="en-US" altLang="ko-KR" sz="2800" dirty="0">
                <a:cs typeface="Calibri"/>
              </a:rPr>
              <a:t>n</a:t>
            </a:r>
            <a:r>
              <a:rPr lang="en-US" altLang="ko-KR" sz="2800" spc="-5" dirty="0">
                <a:cs typeface="Calibri"/>
              </a:rPr>
              <a:t> </a:t>
            </a:r>
            <a:r>
              <a:rPr lang="en-US" altLang="ko-KR" sz="2800" spc="-15" dirty="0">
                <a:cs typeface="Calibri"/>
              </a:rPr>
              <a:t>t</a:t>
            </a:r>
            <a:r>
              <a:rPr lang="en-US" altLang="ko-KR" sz="2800" spc="-20" dirty="0">
                <a:cs typeface="Calibri"/>
              </a:rPr>
              <a:t>he</a:t>
            </a:r>
            <a:r>
              <a:rPr lang="en-US" altLang="ko-KR" sz="2800" spc="-10" dirty="0">
                <a:cs typeface="Calibri"/>
              </a:rPr>
              <a:t> </a:t>
            </a:r>
            <a:r>
              <a:rPr lang="en-US" altLang="ko-KR" sz="2800" spc="-25" dirty="0">
                <a:cs typeface="Calibri"/>
              </a:rPr>
              <a:t>c</a:t>
            </a:r>
            <a:r>
              <a:rPr lang="en-US" altLang="ko-KR" sz="2800" spc="-5" dirty="0">
                <a:cs typeface="Calibri"/>
              </a:rPr>
              <a:t>l</a:t>
            </a:r>
            <a:r>
              <a:rPr lang="en-US" altLang="ko-KR" sz="2800" dirty="0">
                <a:cs typeface="Calibri"/>
              </a:rPr>
              <a:t>ass.</a:t>
            </a:r>
          </a:p>
          <a:p>
            <a:pPr marL="355600" marR="386715" indent="-342900">
              <a:lnSpc>
                <a:spcPct val="79500"/>
              </a:lnSpc>
              <a:buFont typeface="Arial"/>
              <a:buChar char="•"/>
              <a:tabLst>
                <a:tab pos="354965" algn="l"/>
              </a:tabLst>
            </a:pPr>
            <a:endParaRPr lang="en-US" sz="2800" dirty="0">
              <a:latin typeface="Calibri"/>
              <a:cs typeface="Calibri"/>
            </a:endParaRPr>
          </a:p>
          <a:p>
            <a:pPr marL="355600" marR="386715" indent="-342900">
              <a:lnSpc>
                <a:spcPct val="79500"/>
              </a:lnSpc>
              <a:buFont typeface="Arial"/>
              <a:buChar char="•"/>
              <a:tabLst>
                <a:tab pos="354965" algn="l"/>
              </a:tabLst>
            </a:pP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s</a:t>
            </a:r>
            <a:r>
              <a:rPr sz="2800" spc="0" dirty="0">
                <a:latin typeface="Calibri"/>
                <a:cs typeface="Calibri"/>
              </a:rPr>
              <a:t>y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x </a:t>
            </a:r>
            <a:r>
              <a:rPr sz="2800" spc="-45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 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4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s s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ila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la</a:t>
            </a:r>
            <a:r>
              <a:rPr sz="2800" spc="0" dirty="0">
                <a:latin typeface="Calibri"/>
                <a:cs typeface="Calibri"/>
              </a:rPr>
              <a:t>ss</a:t>
            </a:r>
            <a:endParaRPr sz="2800" dirty="0">
              <a:latin typeface="Calibri"/>
              <a:cs typeface="Calibri"/>
            </a:endParaRPr>
          </a:p>
          <a:p>
            <a:pPr marL="469900">
              <a:lnSpc>
                <a:spcPts val="2275"/>
              </a:lnSpc>
              <a:tabLst>
                <a:tab pos="755015" algn="l"/>
              </a:tabLst>
            </a:pPr>
            <a:r>
              <a:rPr sz="1900" dirty="0">
                <a:latin typeface="Arial"/>
                <a:cs typeface="Arial"/>
              </a:rPr>
              <a:t>–	</a:t>
            </a:r>
            <a:r>
              <a:rPr lang="en-US" sz="2000" spc="-5" dirty="0">
                <a:latin typeface="Calibri"/>
                <a:cs typeface="Calibri"/>
              </a:rPr>
              <a:t>Using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interfac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e</a:t>
            </a:r>
            <a:r>
              <a:rPr sz="2000" b="1" spc="-720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000" spc="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u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in</a:t>
            </a:r>
            <a:r>
              <a:rPr lang="en-US" sz="2000" spc="-5" dirty="0">
                <a:latin typeface="Calibri"/>
                <a:cs typeface="Calibri"/>
              </a:rPr>
              <a:t>stead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class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05600" y="1415909"/>
            <a:ext cx="1524000" cy="369332"/>
          </a:xfrm>
          <a:custGeom>
            <a:avLst/>
            <a:gdLst/>
            <a:ahLst/>
            <a:cxnLst/>
            <a:rect l="l" t="t" r="r" b="b"/>
            <a:pathLst>
              <a:path w="1524000" h="369332">
                <a:moveTo>
                  <a:pt x="0" y="0"/>
                </a:moveTo>
                <a:lnTo>
                  <a:pt x="1524000" y="0"/>
                </a:lnTo>
                <a:lnTo>
                  <a:pt x="15240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84340" y="1448929"/>
            <a:ext cx="126301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600" dirty="0">
                <a:latin typeface="Arial"/>
                <a:cs typeface="Arial"/>
              </a:rPr>
              <a:t>q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5" dirty="0">
                <a:latin typeface="Calibri"/>
                <a:cs typeface="Calibri"/>
              </a:rPr>
              <a:t>und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spc="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ed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91200" y="1596177"/>
            <a:ext cx="916230" cy="390913"/>
          </a:xfrm>
          <a:custGeom>
            <a:avLst/>
            <a:gdLst/>
            <a:ahLst/>
            <a:cxnLst/>
            <a:rect l="l" t="t" r="r" b="b"/>
            <a:pathLst>
              <a:path w="916230" h="390913">
                <a:moveTo>
                  <a:pt x="55707" y="320564"/>
                </a:moveTo>
                <a:lnTo>
                  <a:pt x="0" y="385022"/>
                </a:lnTo>
                <a:lnTo>
                  <a:pt x="84989" y="390913"/>
                </a:lnTo>
                <a:lnTo>
                  <a:pt x="72179" y="360135"/>
                </a:lnTo>
                <a:lnTo>
                  <a:pt x="93304" y="351341"/>
                </a:lnTo>
                <a:lnTo>
                  <a:pt x="68519" y="351341"/>
                </a:lnTo>
                <a:lnTo>
                  <a:pt x="55707" y="320564"/>
                </a:lnTo>
                <a:close/>
              </a:path>
              <a:path w="916230" h="390913">
                <a:moveTo>
                  <a:pt x="912569" y="0"/>
                </a:moveTo>
                <a:lnTo>
                  <a:pt x="68519" y="351341"/>
                </a:lnTo>
                <a:lnTo>
                  <a:pt x="93304" y="351341"/>
                </a:lnTo>
                <a:lnTo>
                  <a:pt x="916230" y="8793"/>
                </a:lnTo>
                <a:lnTo>
                  <a:pt x="9125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85" rIns="0" bIns="0" rtlCol="0">
            <a:noAutofit/>
          </a:bodyPr>
          <a:lstStyle/>
          <a:p>
            <a:pPr marL="3190875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I</a:t>
            </a:r>
            <a:r>
              <a:rPr sz="4400" spc="-40" dirty="0">
                <a:latin typeface="Calibri"/>
                <a:cs typeface="Calibri"/>
              </a:rPr>
              <a:t>n</a:t>
            </a:r>
            <a:r>
              <a:rPr sz="4400" spc="-60" dirty="0">
                <a:latin typeface="Calibri"/>
                <a:cs typeface="Calibri"/>
              </a:rPr>
              <a:t>t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20" dirty="0">
                <a:latin typeface="Calibri"/>
                <a:cs typeface="Calibri"/>
              </a:rPr>
              <a:t>r</a:t>
            </a:r>
            <a:r>
              <a:rPr sz="4400" spc="-105" dirty="0">
                <a:latin typeface="Calibri"/>
                <a:cs typeface="Calibri"/>
              </a:rPr>
              <a:t>f</a:t>
            </a:r>
            <a:r>
              <a:rPr sz="4400" spc="-25" dirty="0">
                <a:latin typeface="Calibri"/>
                <a:cs typeface="Calibri"/>
              </a:rPr>
              <a:t>ac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4774"/>
            <a:ext cx="7990205" cy="41186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ce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f</a:t>
            </a:r>
            <a:r>
              <a:rPr sz="2400" spc="-55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s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w</a:t>
            </a:r>
            <a:r>
              <a:rPr sz="2400" spc="-6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36"/>
              </a:spcBef>
            </a:pPr>
            <a:endParaRPr sz="550" dirty="0"/>
          </a:p>
          <a:p>
            <a:pPr marL="355600" indent="-342900">
              <a:lnSpc>
                <a:spcPct val="125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17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ann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4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 an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.</a:t>
            </a:r>
            <a:endParaRPr lang="en-US" sz="2400" dirty="0">
              <a:latin typeface="Calibri"/>
              <a:cs typeface="Calibri"/>
            </a:endParaRPr>
          </a:p>
          <a:p>
            <a:pPr marL="355600" indent="-342900">
              <a:lnSpc>
                <a:spcPct val="125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ce 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spc="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t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4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spc="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spc="-3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spc="0" dirty="0">
                <a:solidFill>
                  <a:srgbClr val="C00000"/>
                </a:solidFill>
                <a:latin typeface="Calibri"/>
                <a:cs typeface="Calibri"/>
              </a:rPr>
              <a:t>ru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spc="-5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.</a:t>
            </a:r>
            <a:endParaRPr lang="en-US" sz="2400" dirty="0">
              <a:latin typeface="Calibri"/>
              <a:cs typeface="Calibri"/>
            </a:endParaRPr>
          </a:p>
          <a:p>
            <a:pPr marL="355600" indent="-342900">
              <a:lnSpc>
                <a:spcPct val="125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25" dirty="0">
                <a:latin typeface="Calibri"/>
                <a:cs typeface="Calibri"/>
              </a:rPr>
              <a:t>me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ds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ce 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 a</a:t>
            </a:r>
            <a:r>
              <a:rPr sz="2400" spc="-10" dirty="0">
                <a:latin typeface="Calibri"/>
                <a:cs typeface="Calibri"/>
              </a:rPr>
              <a:t>b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ct</a:t>
            </a:r>
            <a:r>
              <a:rPr sz="2400" spc="0" dirty="0">
                <a:latin typeface="Calibri"/>
                <a:cs typeface="Calibri"/>
              </a:rPr>
              <a:t>.</a:t>
            </a:r>
            <a:endParaRPr lang="en-US" altLang="ko-KR" sz="2400" spc="-20" dirty="0">
              <a:latin typeface="Calibri"/>
              <a:cs typeface="Calibri"/>
            </a:endParaRPr>
          </a:p>
          <a:p>
            <a:pPr marL="355600" indent="-342900">
              <a:lnSpc>
                <a:spcPct val="125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altLang="ko-KR" sz="2400" spc="-20" dirty="0">
                <a:cs typeface="Calibri"/>
              </a:rPr>
              <a:t>A</a:t>
            </a:r>
            <a:r>
              <a:rPr lang="en-US" altLang="ko-KR" sz="2400" dirty="0">
                <a:cs typeface="Calibri"/>
              </a:rPr>
              <a:t>n</a:t>
            </a:r>
            <a:r>
              <a:rPr lang="en-US" altLang="ko-KR" sz="2400" spc="-5" dirty="0">
                <a:cs typeface="Calibri"/>
              </a:rPr>
              <a:t> i</a:t>
            </a:r>
            <a:r>
              <a:rPr lang="en-US" altLang="ko-KR" sz="2400" spc="-20" dirty="0">
                <a:cs typeface="Calibri"/>
              </a:rPr>
              <a:t>n</a:t>
            </a:r>
            <a:r>
              <a:rPr lang="en-US" altLang="ko-KR" sz="2400" spc="-40" dirty="0">
                <a:cs typeface="Calibri"/>
              </a:rPr>
              <a:t>t</a:t>
            </a:r>
            <a:r>
              <a:rPr lang="en-US" altLang="ko-KR" sz="2400" spc="-10" dirty="0">
                <a:cs typeface="Calibri"/>
              </a:rPr>
              <a:t>er</a:t>
            </a:r>
            <a:r>
              <a:rPr lang="en-US" altLang="ko-KR" sz="2400" spc="-50" dirty="0">
                <a:cs typeface="Calibri"/>
              </a:rPr>
              <a:t>f</a:t>
            </a:r>
            <a:r>
              <a:rPr lang="en-US" altLang="ko-KR" sz="2400" dirty="0">
                <a:cs typeface="Calibri"/>
              </a:rPr>
              <a:t>a</a:t>
            </a:r>
            <a:r>
              <a:rPr lang="en-US" altLang="ko-KR" sz="2400" spc="-15" dirty="0">
                <a:cs typeface="Calibri"/>
              </a:rPr>
              <a:t>ce </a:t>
            </a:r>
            <a:r>
              <a:rPr lang="en-US" altLang="ko-KR" sz="2400" spc="-35" dirty="0">
                <a:solidFill>
                  <a:srgbClr val="C00000"/>
                </a:solidFill>
                <a:cs typeface="Calibri"/>
              </a:rPr>
              <a:t>c</a:t>
            </a:r>
            <a:r>
              <a:rPr lang="en-US" altLang="ko-KR" sz="2400" spc="-15" dirty="0">
                <a:solidFill>
                  <a:srgbClr val="C00000"/>
                </a:solidFill>
                <a:cs typeface="Calibri"/>
              </a:rPr>
              <a:t>ann</a:t>
            </a:r>
            <a:r>
              <a:rPr lang="en-US" altLang="ko-KR" sz="2400" spc="-5" dirty="0">
                <a:solidFill>
                  <a:srgbClr val="C00000"/>
                </a:solidFill>
                <a:cs typeface="Calibri"/>
              </a:rPr>
              <a:t>o</a:t>
            </a:r>
            <a:r>
              <a:rPr lang="en-US" altLang="ko-KR" sz="2400" spc="-10" dirty="0">
                <a:solidFill>
                  <a:srgbClr val="C00000"/>
                </a:solidFill>
                <a:cs typeface="Calibri"/>
              </a:rPr>
              <a:t>t </a:t>
            </a:r>
            <a:r>
              <a:rPr lang="en-US" altLang="ko-KR" sz="2400" spc="-25" dirty="0">
                <a:solidFill>
                  <a:srgbClr val="C00000"/>
                </a:solidFill>
                <a:cs typeface="Calibri"/>
              </a:rPr>
              <a:t>c</a:t>
            </a:r>
            <a:r>
              <a:rPr lang="en-US" altLang="ko-KR" sz="2400" spc="-5" dirty="0">
                <a:solidFill>
                  <a:srgbClr val="C00000"/>
                </a:solidFill>
                <a:cs typeface="Calibri"/>
              </a:rPr>
              <a:t>o</a:t>
            </a:r>
            <a:r>
              <a:rPr lang="en-US" altLang="ko-KR" sz="2400" spc="-25" dirty="0">
                <a:solidFill>
                  <a:srgbClr val="C00000"/>
                </a:solidFill>
                <a:cs typeface="Calibri"/>
              </a:rPr>
              <a:t>n</a:t>
            </a:r>
            <a:r>
              <a:rPr lang="en-US" altLang="ko-KR" sz="2400" spc="-45" dirty="0">
                <a:solidFill>
                  <a:srgbClr val="C00000"/>
                </a:solidFill>
                <a:cs typeface="Calibri"/>
              </a:rPr>
              <a:t>t</a:t>
            </a:r>
            <a:r>
              <a:rPr lang="en-US" altLang="ko-KR" sz="2400" dirty="0">
                <a:solidFill>
                  <a:srgbClr val="C00000"/>
                </a:solidFill>
                <a:cs typeface="Calibri"/>
              </a:rPr>
              <a:t>a</a:t>
            </a:r>
            <a:r>
              <a:rPr lang="en-US" altLang="ko-KR" sz="2400" spc="-5" dirty="0">
                <a:solidFill>
                  <a:srgbClr val="C00000"/>
                </a:solidFill>
                <a:cs typeface="Calibri"/>
              </a:rPr>
              <a:t>i</a:t>
            </a:r>
            <a:r>
              <a:rPr lang="en-US" altLang="ko-KR" sz="2400" dirty="0">
                <a:solidFill>
                  <a:srgbClr val="C00000"/>
                </a:solidFill>
                <a:cs typeface="Calibri"/>
              </a:rPr>
              <a:t>n</a:t>
            </a:r>
            <a:r>
              <a:rPr lang="en-US" altLang="ko-KR" sz="2400" spc="-5" dirty="0">
                <a:solidFill>
                  <a:srgbClr val="C00000"/>
                </a:solidFill>
                <a:cs typeface="Calibri"/>
              </a:rPr>
              <a:t> i</a:t>
            </a:r>
            <a:r>
              <a:rPr lang="en-US" altLang="ko-KR" sz="2400" dirty="0">
                <a:solidFill>
                  <a:srgbClr val="C00000"/>
                </a:solidFill>
                <a:cs typeface="Calibri"/>
              </a:rPr>
              <a:t>n</a:t>
            </a:r>
            <a:r>
              <a:rPr lang="en-US" altLang="ko-KR" sz="2400" spc="-30" dirty="0">
                <a:solidFill>
                  <a:srgbClr val="C00000"/>
                </a:solidFill>
                <a:cs typeface="Calibri"/>
              </a:rPr>
              <a:t>s</a:t>
            </a:r>
            <a:r>
              <a:rPr lang="en-US" altLang="ko-KR" sz="2400" spc="-45" dirty="0">
                <a:solidFill>
                  <a:srgbClr val="C00000"/>
                </a:solidFill>
                <a:cs typeface="Calibri"/>
              </a:rPr>
              <a:t>t</a:t>
            </a:r>
            <a:r>
              <a:rPr lang="en-US" altLang="ko-KR" sz="2400" dirty="0">
                <a:solidFill>
                  <a:srgbClr val="C00000"/>
                </a:solidFill>
                <a:cs typeface="Calibri"/>
              </a:rPr>
              <a:t>an</a:t>
            </a:r>
            <a:r>
              <a:rPr lang="en-US" altLang="ko-KR" sz="2400" spc="-15" dirty="0">
                <a:solidFill>
                  <a:srgbClr val="C00000"/>
                </a:solidFill>
                <a:cs typeface="Calibri"/>
              </a:rPr>
              <a:t>ce </a:t>
            </a:r>
            <a:r>
              <a:rPr lang="en-US" altLang="ko-KR" sz="2400" spc="-45" dirty="0">
                <a:solidFill>
                  <a:srgbClr val="C00000"/>
                </a:solidFill>
                <a:cs typeface="Calibri"/>
              </a:rPr>
              <a:t>v</a:t>
            </a:r>
            <a:r>
              <a:rPr lang="en-US" altLang="ko-KR" sz="2400" dirty="0">
                <a:solidFill>
                  <a:srgbClr val="C00000"/>
                </a:solidFill>
                <a:cs typeface="Calibri"/>
              </a:rPr>
              <a:t>ariab</a:t>
            </a:r>
            <a:r>
              <a:rPr lang="en-US" altLang="ko-KR" sz="2400" spc="-5" dirty="0">
                <a:solidFill>
                  <a:srgbClr val="C00000"/>
                </a:solidFill>
                <a:cs typeface="Calibri"/>
              </a:rPr>
              <a:t>l</a:t>
            </a:r>
            <a:r>
              <a:rPr lang="en-US" altLang="ko-KR" sz="2400" spc="-10" dirty="0">
                <a:solidFill>
                  <a:srgbClr val="C00000"/>
                </a:solidFill>
                <a:cs typeface="Calibri"/>
              </a:rPr>
              <a:t>e</a:t>
            </a:r>
            <a:r>
              <a:rPr lang="en-US" altLang="ko-KR" sz="2400" spc="-5" dirty="0">
                <a:solidFill>
                  <a:srgbClr val="C00000"/>
                </a:solidFill>
                <a:cs typeface="Calibri"/>
              </a:rPr>
              <a:t>s</a:t>
            </a:r>
            <a:r>
              <a:rPr lang="en-US" altLang="ko-KR" sz="2400" dirty="0">
                <a:cs typeface="Calibri"/>
              </a:rPr>
              <a:t>.</a:t>
            </a:r>
            <a:r>
              <a:rPr lang="en-US" altLang="ko-KR" sz="2400" spc="-15" dirty="0">
                <a:cs typeface="Calibri"/>
              </a:rPr>
              <a:t> </a:t>
            </a:r>
            <a:r>
              <a:rPr lang="en-US" altLang="ko-KR" sz="2400" spc="5" dirty="0">
                <a:cs typeface="Calibri"/>
              </a:rPr>
              <a:t>T</a:t>
            </a:r>
            <a:r>
              <a:rPr lang="en-US" altLang="ko-KR" sz="2400" spc="-5" dirty="0">
                <a:cs typeface="Calibri"/>
              </a:rPr>
              <a:t>h</a:t>
            </a:r>
            <a:r>
              <a:rPr lang="en-US" altLang="ko-KR" sz="2400" spc="-15" dirty="0">
                <a:cs typeface="Calibri"/>
              </a:rPr>
              <a:t>e</a:t>
            </a:r>
            <a:r>
              <a:rPr lang="en-US" altLang="ko-KR" sz="2400" spc="-5" dirty="0">
                <a:cs typeface="Calibri"/>
              </a:rPr>
              <a:t> o</a:t>
            </a:r>
            <a:r>
              <a:rPr lang="en-US" altLang="ko-KR" sz="2400" dirty="0">
                <a:cs typeface="Calibri"/>
              </a:rPr>
              <a:t>nl</a:t>
            </a:r>
            <a:r>
              <a:rPr lang="en-US" altLang="ko-KR" sz="2400" spc="-15" dirty="0">
                <a:cs typeface="Calibri"/>
              </a:rPr>
              <a:t>y</a:t>
            </a:r>
            <a:r>
              <a:rPr lang="en-US" altLang="ko-KR" sz="2400" spc="-10" dirty="0">
                <a:cs typeface="Calibri"/>
              </a:rPr>
              <a:t> </a:t>
            </a:r>
            <a:r>
              <a:rPr lang="en-US" altLang="ko-KR" sz="2400" spc="5" dirty="0">
                <a:cs typeface="Calibri"/>
              </a:rPr>
              <a:t>f</a:t>
            </a:r>
            <a:r>
              <a:rPr lang="en-US" altLang="ko-KR" sz="2400" spc="-5" dirty="0">
                <a:cs typeface="Calibri"/>
              </a:rPr>
              <a:t>i</a:t>
            </a:r>
            <a:r>
              <a:rPr lang="en-US" altLang="ko-KR" sz="2400" spc="-15" dirty="0">
                <a:cs typeface="Calibri"/>
              </a:rPr>
              <a:t>elds t</a:t>
            </a:r>
            <a:r>
              <a:rPr lang="en-US" altLang="ko-KR" sz="2400" dirty="0">
                <a:cs typeface="Calibri"/>
              </a:rPr>
              <a:t>h</a:t>
            </a:r>
            <a:r>
              <a:rPr lang="en-US" altLang="ko-KR" sz="2400" spc="-25" dirty="0">
                <a:cs typeface="Calibri"/>
              </a:rPr>
              <a:t>a</a:t>
            </a:r>
            <a:r>
              <a:rPr lang="en-US" altLang="ko-KR" sz="2400" spc="-10" dirty="0">
                <a:cs typeface="Calibri"/>
              </a:rPr>
              <a:t>t </a:t>
            </a:r>
            <a:r>
              <a:rPr lang="en-US" altLang="ko-KR" sz="2400" spc="-35" dirty="0">
                <a:cs typeface="Calibri"/>
              </a:rPr>
              <a:t>c</a:t>
            </a:r>
            <a:r>
              <a:rPr lang="en-US" altLang="ko-KR" sz="2400" dirty="0">
                <a:cs typeface="Calibri"/>
              </a:rPr>
              <a:t>an</a:t>
            </a:r>
            <a:r>
              <a:rPr lang="en-US" altLang="ko-KR" sz="2400" spc="-5" dirty="0">
                <a:cs typeface="Calibri"/>
              </a:rPr>
              <a:t> </a:t>
            </a:r>
            <a:r>
              <a:rPr lang="en-US" altLang="ko-KR" sz="2400" dirty="0">
                <a:cs typeface="Calibri"/>
              </a:rPr>
              <a:t>app</a:t>
            </a:r>
            <a:r>
              <a:rPr lang="en-US" altLang="ko-KR" sz="2400" spc="-10" dirty="0">
                <a:cs typeface="Calibri"/>
              </a:rPr>
              <a:t>e</a:t>
            </a:r>
            <a:r>
              <a:rPr lang="en-US" altLang="ko-KR" sz="2400" dirty="0">
                <a:cs typeface="Calibri"/>
              </a:rPr>
              <a:t>a</a:t>
            </a:r>
            <a:r>
              <a:rPr lang="en-US" altLang="ko-KR" sz="2400" spc="-10" dirty="0">
                <a:cs typeface="Calibri"/>
              </a:rPr>
              <a:t>r</a:t>
            </a:r>
            <a:r>
              <a:rPr lang="en-US" altLang="ko-KR" sz="2400" spc="-5" dirty="0">
                <a:cs typeface="Calibri"/>
              </a:rPr>
              <a:t> i</a:t>
            </a:r>
            <a:r>
              <a:rPr lang="en-US" altLang="ko-KR" sz="2400" dirty="0">
                <a:cs typeface="Calibri"/>
              </a:rPr>
              <a:t>n</a:t>
            </a:r>
            <a:r>
              <a:rPr lang="en-US" altLang="ko-KR" sz="2400" spc="-5" dirty="0">
                <a:cs typeface="Calibri"/>
              </a:rPr>
              <a:t> </a:t>
            </a:r>
            <a:r>
              <a:rPr lang="en-US" altLang="ko-KR" sz="2400" dirty="0">
                <a:cs typeface="Calibri"/>
              </a:rPr>
              <a:t>an</a:t>
            </a:r>
            <a:r>
              <a:rPr lang="en-US" altLang="ko-KR" sz="2400" spc="-5" dirty="0">
                <a:cs typeface="Calibri"/>
              </a:rPr>
              <a:t> i</a:t>
            </a:r>
            <a:r>
              <a:rPr lang="en-US" altLang="ko-KR" sz="2400" spc="-20" dirty="0">
                <a:cs typeface="Calibri"/>
              </a:rPr>
              <a:t>n</a:t>
            </a:r>
            <a:r>
              <a:rPr lang="en-US" altLang="ko-KR" sz="2400" spc="-40" dirty="0">
                <a:cs typeface="Calibri"/>
              </a:rPr>
              <a:t>t</a:t>
            </a:r>
            <a:r>
              <a:rPr lang="en-US" altLang="ko-KR" sz="2400" spc="-10" dirty="0">
                <a:cs typeface="Calibri"/>
              </a:rPr>
              <a:t>er</a:t>
            </a:r>
            <a:r>
              <a:rPr lang="en-US" altLang="ko-KR" sz="2400" spc="-50" dirty="0">
                <a:cs typeface="Calibri"/>
              </a:rPr>
              <a:t>f</a:t>
            </a:r>
            <a:r>
              <a:rPr lang="en-US" altLang="ko-KR" sz="2400" dirty="0">
                <a:cs typeface="Calibri"/>
              </a:rPr>
              <a:t>a</a:t>
            </a:r>
            <a:r>
              <a:rPr lang="en-US" altLang="ko-KR" sz="2400" spc="-15" dirty="0">
                <a:cs typeface="Calibri"/>
              </a:rPr>
              <a:t>ce </a:t>
            </a:r>
            <a:r>
              <a:rPr lang="en-US" altLang="ko-KR" sz="2400" spc="-25" dirty="0">
                <a:cs typeface="Calibri"/>
              </a:rPr>
              <a:t>m</a:t>
            </a:r>
            <a:r>
              <a:rPr lang="en-US" altLang="ko-KR" sz="2400" dirty="0">
                <a:cs typeface="Calibri"/>
              </a:rPr>
              <a:t>u</a:t>
            </a:r>
            <a:r>
              <a:rPr lang="en-US" altLang="ko-KR" sz="2400" spc="-30" dirty="0">
                <a:cs typeface="Calibri"/>
              </a:rPr>
              <a:t>s</a:t>
            </a:r>
            <a:r>
              <a:rPr lang="en-US" altLang="ko-KR" sz="2400" spc="-10" dirty="0">
                <a:cs typeface="Calibri"/>
              </a:rPr>
              <a:t>t </a:t>
            </a:r>
            <a:r>
              <a:rPr lang="en-US" altLang="ko-KR" sz="2400" dirty="0">
                <a:cs typeface="Calibri"/>
              </a:rPr>
              <a:t>b</a:t>
            </a:r>
            <a:r>
              <a:rPr lang="en-US" altLang="ko-KR" sz="2400" spc="-15" dirty="0">
                <a:cs typeface="Calibri"/>
              </a:rPr>
              <a:t>e d</a:t>
            </a:r>
            <a:r>
              <a:rPr lang="en-US" altLang="ko-KR" sz="2400" spc="-10" dirty="0">
                <a:cs typeface="Calibri"/>
              </a:rPr>
              <a:t>e</a:t>
            </a:r>
            <a:r>
              <a:rPr lang="en-US" altLang="ko-KR" sz="2400" spc="-15" dirty="0">
                <a:cs typeface="Calibri"/>
              </a:rPr>
              <a:t>c</a:t>
            </a:r>
            <a:r>
              <a:rPr lang="en-US" altLang="ko-KR" sz="2400" spc="-5" dirty="0">
                <a:cs typeface="Calibri"/>
              </a:rPr>
              <a:t>l</a:t>
            </a:r>
            <a:r>
              <a:rPr lang="en-US" altLang="ko-KR" sz="2400" dirty="0">
                <a:cs typeface="Calibri"/>
              </a:rPr>
              <a:t>a</a:t>
            </a:r>
            <a:r>
              <a:rPr lang="en-US" altLang="ko-KR" sz="2400" spc="-45" dirty="0">
                <a:cs typeface="Calibri"/>
              </a:rPr>
              <a:t>r</a:t>
            </a:r>
            <a:r>
              <a:rPr lang="en-US" altLang="ko-KR" sz="2400" spc="-10" dirty="0">
                <a:cs typeface="Calibri"/>
              </a:rPr>
              <a:t>e</a:t>
            </a:r>
            <a:r>
              <a:rPr lang="en-US" altLang="ko-KR" sz="2400" dirty="0">
                <a:cs typeface="Calibri"/>
              </a:rPr>
              <a:t>d</a:t>
            </a:r>
            <a:r>
              <a:rPr lang="en-US" altLang="ko-KR" sz="2400" spc="-5" dirty="0">
                <a:cs typeface="Calibri"/>
              </a:rPr>
              <a:t> </a:t>
            </a:r>
            <a:r>
              <a:rPr lang="en-US" altLang="ko-KR" sz="2400" dirty="0">
                <a:cs typeface="Calibri"/>
              </a:rPr>
              <a:t>b</a:t>
            </a:r>
            <a:r>
              <a:rPr lang="en-US" altLang="ko-KR" sz="2400" spc="-5" dirty="0">
                <a:cs typeface="Calibri"/>
              </a:rPr>
              <a:t>o</a:t>
            </a:r>
            <a:r>
              <a:rPr lang="en-US" altLang="ko-KR" sz="2400" spc="-15" dirty="0">
                <a:cs typeface="Calibri"/>
              </a:rPr>
              <a:t>t</a:t>
            </a:r>
            <a:r>
              <a:rPr lang="en-US" altLang="ko-KR" sz="2400" dirty="0">
                <a:cs typeface="Calibri"/>
              </a:rPr>
              <a:t>h</a:t>
            </a:r>
            <a:r>
              <a:rPr lang="en-US" altLang="ko-KR" sz="2400" spc="-5" dirty="0">
                <a:cs typeface="Calibri"/>
              </a:rPr>
              <a:t> </a:t>
            </a:r>
            <a:r>
              <a:rPr lang="en-US" altLang="ko-KR" sz="2400" b="1" spc="-35" dirty="0">
                <a:cs typeface="Calibri"/>
              </a:rPr>
              <a:t>s</a:t>
            </a:r>
            <a:r>
              <a:rPr lang="en-US" altLang="ko-KR" sz="2400" b="1" spc="-30" dirty="0">
                <a:cs typeface="Calibri"/>
              </a:rPr>
              <a:t>t</a:t>
            </a:r>
            <a:r>
              <a:rPr lang="en-US" altLang="ko-KR" sz="2400" b="1" spc="-35" dirty="0">
                <a:cs typeface="Calibri"/>
              </a:rPr>
              <a:t>a</a:t>
            </a:r>
            <a:r>
              <a:rPr lang="en-US" altLang="ko-KR" sz="2400" b="1" spc="-5" dirty="0">
                <a:cs typeface="Calibri"/>
              </a:rPr>
              <a:t>t</a:t>
            </a:r>
            <a:r>
              <a:rPr lang="en-US" altLang="ko-KR" sz="2400" b="1" spc="-15" dirty="0">
                <a:cs typeface="Calibri"/>
              </a:rPr>
              <a:t>i</a:t>
            </a:r>
            <a:r>
              <a:rPr lang="en-US" altLang="ko-KR" sz="2400" b="1" dirty="0">
                <a:cs typeface="Calibri"/>
              </a:rPr>
              <a:t>c </a:t>
            </a:r>
            <a:r>
              <a:rPr lang="en-US" altLang="ko-KR" sz="2400" dirty="0">
                <a:cs typeface="Calibri"/>
              </a:rPr>
              <a:t>and</a:t>
            </a:r>
            <a:r>
              <a:rPr lang="en-US" altLang="ko-KR" sz="2400" spc="-5" dirty="0">
                <a:cs typeface="Calibri"/>
              </a:rPr>
              <a:t> </a:t>
            </a:r>
            <a:r>
              <a:rPr lang="en-US" altLang="ko-KR" sz="2400" b="1" dirty="0">
                <a:cs typeface="Calibri"/>
              </a:rPr>
              <a:t>f</a:t>
            </a:r>
            <a:r>
              <a:rPr lang="en-US" altLang="ko-KR" sz="2400" b="1" spc="-5" dirty="0">
                <a:cs typeface="Calibri"/>
              </a:rPr>
              <a:t>i</a:t>
            </a:r>
            <a:r>
              <a:rPr lang="en-US" altLang="ko-KR" sz="2400" b="1" spc="-15" dirty="0">
                <a:cs typeface="Calibri"/>
              </a:rPr>
              <a:t>nal</a:t>
            </a:r>
            <a:r>
              <a:rPr lang="en-US" altLang="ko-KR" sz="2400" dirty="0">
                <a:cs typeface="Calibri"/>
              </a:rPr>
              <a:t>.</a:t>
            </a:r>
          </a:p>
          <a:p>
            <a:pPr marL="355600" indent="-342900">
              <a:lnSpc>
                <a:spcPct val="125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ce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t </a:t>
            </a:r>
            <a:r>
              <a:rPr sz="2400" spc="-5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spc="0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2400" spc="-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spc="0" dirty="0">
                <a:solidFill>
                  <a:srgbClr val="C00000"/>
                </a:solidFill>
                <a:latin typeface="Calibri"/>
                <a:cs typeface="Calibri"/>
              </a:rPr>
              <a:t>nded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</a:t>
            </a:r>
            <a:r>
              <a:rPr sz="2400" spc="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ass</a:t>
            </a:r>
            <a:r>
              <a:rPr sz="2400" spc="-10" dirty="0">
                <a:latin typeface="Calibri"/>
                <a:cs typeface="Calibri"/>
              </a:rPr>
              <a:t>;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0070C0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m</a:t>
            </a:r>
            <a:r>
              <a:rPr sz="2400" spc="0" dirty="0">
                <a:solidFill>
                  <a:srgbClr val="0070C0"/>
                </a:solidFill>
                <a:latin typeface="Calibri"/>
                <a:cs typeface="Calibri"/>
              </a:rPr>
              <a:t>pl</a:t>
            </a:r>
            <a:r>
              <a:rPr sz="2400" spc="5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0070C0"/>
                </a:solidFill>
                <a:latin typeface="Calibri"/>
                <a:cs typeface="Calibri"/>
              </a:rPr>
              <a:t>m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2400" spc="-40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400" spc="0" dirty="0">
                <a:solidFill>
                  <a:srgbClr val="0070C0"/>
                </a:solidFill>
                <a:latin typeface="Calibri"/>
                <a:cs typeface="Calibri"/>
              </a:rPr>
              <a:t>d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</a:t>
            </a:r>
            <a:r>
              <a:rPr sz="2400" spc="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class</a:t>
            </a:r>
            <a:r>
              <a:rPr sz="2400" spc="0" dirty="0">
                <a:latin typeface="Calibri"/>
                <a:cs typeface="Calibri"/>
              </a:rPr>
              <a:t>.</a:t>
            </a:r>
            <a:endParaRPr lang="en-US" sz="2400" dirty="0">
              <a:latin typeface="Calibri"/>
              <a:cs typeface="Calibri"/>
            </a:endParaRPr>
          </a:p>
          <a:p>
            <a:pPr marL="355600" indent="-342900">
              <a:lnSpc>
                <a:spcPct val="125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ce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x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2FAA7-5362-4D7F-9997-8245A35AE697}"/>
              </a:ext>
            </a:extLst>
          </p:cNvPr>
          <p:cNvSpPr txBox="1"/>
          <p:nvPr/>
        </p:nvSpPr>
        <p:spPr>
          <a:xfrm>
            <a:off x="-2462197" y="2014026"/>
            <a:ext cx="29800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인터페이스를 인스턴스화 </a:t>
            </a:r>
            <a:r>
              <a:rPr lang="en-US" altLang="ko-KR" dirty="0"/>
              <a:t>x</a:t>
            </a:r>
          </a:p>
          <a:p>
            <a:endParaRPr lang="en-US" altLang="ko-KR" dirty="0"/>
          </a:p>
          <a:p>
            <a:r>
              <a:rPr lang="ko-KR" altLang="en-US" dirty="0"/>
              <a:t>인터페이스는 생성자 </a:t>
            </a:r>
            <a:r>
              <a:rPr lang="en-US" altLang="ko-KR" dirty="0"/>
              <a:t>X</a:t>
            </a:r>
          </a:p>
          <a:p>
            <a:endParaRPr lang="en-US" altLang="ko-KR" dirty="0"/>
          </a:p>
          <a:p>
            <a:r>
              <a:rPr lang="ko-KR" altLang="en-US" dirty="0"/>
              <a:t>인터페이스의 모든 메소드는 </a:t>
            </a:r>
            <a:r>
              <a:rPr lang="en-US" altLang="ko-KR" dirty="0"/>
              <a:t>abstract</a:t>
            </a:r>
          </a:p>
          <a:p>
            <a:endParaRPr lang="en-US" altLang="ko-KR" dirty="0"/>
          </a:p>
          <a:p>
            <a:r>
              <a:rPr lang="ko-KR" altLang="en-US" dirty="0"/>
              <a:t>인터페이스는 인스턴스 변수 포함</a:t>
            </a:r>
            <a:r>
              <a:rPr lang="en-US" altLang="ko-KR" dirty="0"/>
              <a:t>x / </a:t>
            </a:r>
            <a:r>
              <a:rPr lang="ko-KR" altLang="en-US" dirty="0"/>
              <a:t>인터페이스 변수는 </a:t>
            </a:r>
            <a:r>
              <a:rPr lang="en-US" altLang="ko-KR" dirty="0"/>
              <a:t>static final</a:t>
            </a:r>
            <a:r>
              <a:rPr lang="ko-KR" altLang="en-US" dirty="0"/>
              <a:t>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인터페이스는 </a:t>
            </a:r>
            <a:r>
              <a:rPr lang="en-US" altLang="ko-KR" dirty="0"/>
              <a:t>extended</a:t>
            </a:r>
            <a:r>
              <a:rPr lang="ko-KR" altLang="en-US" dirty="0"/>
              <a:t>가 아니라 </a:t>
            </a:r>
            <a:r>
              <a:rPr lang="en-US" altLang="ko-KR" dirty="0"/>
              <a:t>implemented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인터페이스는 다중상속이 가능하다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85" rIns="0" bIns="0" rtlCol="0">
            <a:noAutofit/>
          </a:bodyPr>
          <a:lstStyle/>
          <a:p>
            <a:pPr marL="3190875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I</a:t>
            </a:r>
            <a:r>
              <a:rPr sz="4400" spc="-40" dirty="0">
                <a:latin typeface="Calibri"/>
                <a:cs typeface="Calibri"/>
              </a:rPr>
              <a:t>n</a:t>
            </a:r>
            <a:r>
              <a:rPr sz="4400" spc="-60" dirty="0">
                <a:latin typeface="Calibri"/>
                <a:cs typeface="Calibri"/>
              </a:rPr>
              <a:t>t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20" dirty="0">
                <a:latin typeface="Calibri"/>
                <a:cs typeface="Calibri"/>
              </a:rPr>
              <a:t>r</a:t>
            </a:r>
            <a:r>
              <a:rPr sz="4400" spc="-105" dirty="0">
                <a:latin typeface="Calibri"/>
                <a:cs typeface="Calibri"/>
              </a:rPr>
              <a:t>f</a:t>
            </a:r>
            <a:r>
              <a:rPr sz="4400" spc="-25" dirty="0">
                <a:latin typeface="Calibri"/>
                <a:cs typeface="Calibri"/>
              </a:rPr>
              <a:t>ac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1505"/>
            <a:ext cx="7924800" cy="382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991235" indent="-342900">
              <a:lnSpc>
                <a:spcPts val="260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ce 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ad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de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0070C0"/>
                </a:solidFill>
                <a:latin typeface="Calibri"/>
                <a:cs typeface="Calibri"/>
              </a:rPr>
              <a:t>pub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li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c</a:t>
            </a:r>
            <a:endParaRPr sz="24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10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h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y </a:t>
            </a:r>
            <a:r>
              <a:rPr sz="2000" spc="-2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000" spc="0" dirty="0">
                <a:solidFill>
                  <a:srgbClr val="C00000"/>
                </a:solidFill>
                <a:latin typeface="Calibri"/>
                <a:cs typeface="Calibri"/>
              </a:rPr>
              <a:t>ann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ot </a:t>
            </a:r>
            <a:r>
              <a:rPr sz="2000" spc="-15" dirty="0">
                <a:latin typeface="Calibri"/>
                <a:cs typeface="Calibri"/>
              </a:rPr>
              <a:t>be g</a:t>
            </a:r>
            <a:r>
              <a:rPr sz="2000" spc="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spc="-10" dirty="0">
                <a:latin typeface="Calibri"/>
                <a:cs typeface="Calibri"/>
              </a:rPr>
              <a:t>en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pr</a:t>
            </a:r>
            <a:r>
              <a:rPr sz="2000" b="1" spc="-1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va</a:t>
            </a:r>
            <a:r>
              <a:rPr sz="2000" b="1" spc="-45" dirty="0">
                <a:latin typeface="Calibri"/>
                <a:cs typeface="Calibri"/>
              </a:rPr>
              <a:t>t</a:t>
            </a:r>
            <a:r>
              <a:rPr sz="2000" b="1" spc="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b="1" spc="0" dirty="0">
                <a:latin typeface="Calibri"/>
                <a:cs typeface="Calibri"/>
              </a:rPr>
              <a:t>p</a:t>
            </a:r>
            <a:r>
              <a:rPr sz="2000" b="1" spc="-25" dirty="0">
                <a:latin typeface="Calibri"/>
                <a:cs typeface="Calibri"/>
              </a:rPr>
              <a:t>r</a:t>
            </a:r>
            <a:r>
              <a:rPr sz="2000" b="1" spc="-20" dirty="0">
                <a:latin typeface="Calibri"/>
                <a:cs typeface="Calibri"/>
              </a:rPr>
              <a:t>o</a:t>
            </a:r>
            <a:r>
              <a:rPr sz="2000" b="1" spc="-45" dirty="0">
                <a:latin typeface="Calibri"/>
                <a:cs typeface="Calibri"/>
              </a:rPr>
              <a:t>t</a:t>
            </a:r>
            <a:r>
              <a:rPr sz="2000" b="1" spc="5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c</a:t>
            </a:r>
            <a:r>
              <a:rPr sz="2000" b="1" spc="-35" dirty="0">
                <a:latin typeface="Calibri"/>
                <a:cs typeface="Calibri"/>
              </a:rPr>
              <a:t>t</a:t>
            </a:r>
            <a:r>
              <a:rPr sz="2000" b="1" spc="5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, o</a:t>
            </a:r>
            <a:r>
              <a:rPr sz="2000" spc="-10" dirty="0">
                <a:latin typeface="Calibri"/>
                <a:cs typeface="Calibri"/>
              </a:rPr>
              <a:t>r </a:t>
            </a:r>
            <a:r>
              <a:rPr sz="2000" b="1" spc="-15" dirty="0">
                <a:latin typeface="Calibri"/>
                <a:cs typeface="Calibri"/>
              </a:rPr>
              <a:t>pac</a:t>
            </a:r>
            <a:r>
              <a:rPr sz="2000" b="1" spc="-25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-20" dirty="0">
                <a:latin typeface="Calibri"/>
                <a:cs typeface="Calibri"/>
              </a:rPr>
              <a:t>g</a:t>
            </a:r>
            <a:r>
              <a:rPr sz="2000" b="1" spc="0" dirty="0">
                <a:latin typeface="Calibri"/>
                <a:cs typeface="Calibri"/>
              </a:rPr>
              <a:t>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acce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0" dirty="0"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lvl="1">
              <a:lnSpc>
                <a:spcPts val="1000"/>
              </a:lnSpc>
              <a:buFont typeface="Arial"/>
              <a:buChar char="–"/>
            </a:pPr>
            <a:endParaRPr sz="1000" dirty="0"/>
          </a:p>
          <a:p>
            <a:pPr lvl="1">
              <a:lnSpc>
                <a:spcPts val="1000"/>
              </a:lnSpc>
              <a:buFont typeface="Arial"/>
              <a:buChar char="–"/>
            </a:pPr>
            <a:endParaRPr sz="1000" dirty="0"/>
          </a:p>
          <a:p>
            <a:pPr lvl="1">
              <a:lnSpc>
                <a:spcPts val="1200"/>
              </a:lnSpc>
              <a:spcBef>
                <a:spcPts val="20"/>
              </a:spcBef>
              <a:buFont typeface="Arial"/>
              <a:buChar char="–"/>
            </a:pPr>
            <a:endParaRPr sz="1200" dirty="0"/>
          </a:p>
          <a:p>
            <a:pPr marL="355600" marR="299720" indent="-342900">
              <a:lnSpc>
                <a:spcPts val="260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25" dirty="0">
                <a:latin typeface="Calibri"/>
                <a:cs typeface="Calibri"/>
              </a:rPr>
              <a:t>Wh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e,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u="heavy" spc="0" dirty="0">
                <a:latin typeface="Calibri"/>
                <a:cs typeface="Calibri"/>
              </a:rPr>
              <a:t>it</a:t>
            </a:r>
            <a:r>
              <a:rPr sz="2400" u="heavy" spc="-70" dirty="0">
                <a:latin typeface="Times New Roman"/>
                <a:cs typeface="Times New Roman"/>
              </a:rPr>
              <a:t> </a:t>
            </a:r>
            <a:r>
              <a:rPr sz="2400" u="heavy" spc="-25" dirty="0">
                <a:latin typeface="Calibri"/>
                <a:cs typeface="Calibri"/>
              </a:rPr>
              <a:t>m</a:t>
            </a:r>
            <a:r>
              <a:rPr sz="2400" u="heavy" spc="0" dirty="0">
                <a:latin typeface="Calibri"/>
                <a:cs typeface="Calibri"/>
              </a:rPr>
              <a:t>u</a:t>
            </a:r>
            <a:r>
              <a:rPr sz="2400" u="heavy" spc="-30" dirty="0">
                <a:latin typeface="Calibri"/>
                <a:cs typeface="Calibri"/>
              </a:rPr>
              <a:t>s</a:t>
            </a:r>
            <a:r>
              <a:rPr sz="2400" u="heavy" spc="-10" dirty="0">
                <a:latin typeface="Calibri"/>
                <a:cs typeface="Calibri"/>
              </a:rPr>
              <a:t>t</a:t>
            </a:r>
            <a:r>
              <a:rPr sz="2400" u="heavy" spc="-70" dirty="0">
                <a:latin typeface="Times New Roman"/>
                <a:cs typeface="Times New Roman"/>
              </a:rPr>
              <a:t> </a:t>
            </a:r>
            <a:r>
              <a:rPr sz="2400" u="heavy" spc="-25" dirty="0">
                <a:latin typeface="Calibri"/>
                <a:cs typeface="Calibri"/>
              </a:rPr>
              <a:t>m</a:t>
            </a:r>
            <a:r>
              <a:rPr sz="2400" u="heavy" spc="-15" dirty="0">
                <a:latin typeface="Calibri"/>
                <a:cs typeface="Calibri"/>
              </a:rPr>
              <a:t>a</a:t>
            </a:r>
            <a:r>
              <a:rPr sz="2400" u="heavy" spc="-100" dirty="0">
                <a:latin typeface="Calibri"/>
                <a:cs typeface="Calibri"/>
              </a:rPr>
              <a:t>k</a:t>
            </a:r>
            <a:r>
              <a:rPr sz="2400" u="heavy" spc="-15" dirty="0">
                <a:latin typeface="Calibri"/>
                <a:cs typeface="Calibri"/>
              </a:rPr>
              <a:t>e</a:t>
            </a:r>
            <a:r>
              <a:rPr sz="2400" u="heavy" spc="-60" dirty="0">
                <a:latin typeface="Times New Roman"/>
                <a:cs typeface="Times New Roman"/>
              </a:rPr>
              <a:t> </a:t>
            </a:r>
            <a:r>
              <a:rPr sz="2400" u="heavy" spc="0" dirty="0">
                <a:latin typeface="Calibri"/>
                <a:cs typeface="Calibri"/>
              </a:rPr>
              <a:t>all</a:t>
            </a:r>
            <a:r>
              <a:rPr sz="2400" u="heavy" spc="-65" dirty="0">
                <a:latin typeface="Times New Roman"/>
                <a:cs typeface="Times New Roman"/>
              </a:rPr>
              <a:t> </a:t>
            </a:r>
            <a:r>
              <a:rPr sz="2400" u="heavy" spc="-15" dirty="0">
                <a:latin typeface="Calibri"/>
                <a:cs typeface="Calibri"/>
              </a:rPr>
              <a:t>t</a:t>
            </a:r>
            <a:r>
              <a:rPr sz="2400" u="heavy" spc="0" dirty="0">
                <a:latin typeface="Calibri"/>
                <a:cs typeface="Calibri"/>
              </a:rPr>
              <a:t>h</a:t>
            </a:r>
            <a:r>
              <a:rPr sz="2400" u="heavy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u="heavy" spc="-25" dirty="0">
                <a:latin typeface="Calibri"/>
                <a:cs typeface="Calibri"/>
              </a:rPr>
              <a:t>me</a:t>
            </a:r>
            <a:r>
              <a:rPr sz="2400" u="heavy" spc="-15" dirty="0">
                <a:latin typeface="Calibri"/>
                <a:cs typeface="Calibri"/>
              </a:rPr>
              <a:t>t</a:t>
            </a:r>
            <a:r>
              <a:rPr sz="2400" u="heavy" spc="0" dirty="0">
                <a:latin typeface="Calibri"/>
                <a:cs typeface="Calibri"/>
              </a:rPr>
              <a:t>h</a:t>
            </a:r>
            <a:r>
              <a:rPr sz="2400" u="heavy" spc="-5" dirty="0">
                <a:latin typeface="Calibri"/>
                <a:cs typeface="Calibri"/>
              </a:rPr>
              <a:t>o</a:t>
            </a:r>
            <a:r>
              <a:rPr sz="2400" u="heavy" spc="0" dirty="0">
                <a:latin typeface="Calibri"/>
                <a:cs typeface="Calibri"/>
              </a:rPr>
              <a:t>ds</a:t>
            </a:r>
            <a:r>
              <a:rPr sz="2400" u="heavy" spc="-65" dirty="0">
                <a:latin typeface="Times New Roman"/>
                <a:cs typeface="Times New Roman"/>
              </a:rPr>
              <a:t> </a:t>
            </a:r>
            <a:r>
              <a:rPr sz="2400" u="heavy" spc="-5" dirty="0">
                <a:latin typeface="Calibri"/>
                <a:cs typeface="Calibri"/>
              </a:rPr>
              <a:t>i</a:t>
            </a:r>
            <a:r>
              <a:rPr sz="2400" u="heavy" spc="0" dirty="0">
                <a:latin typeface="Calibri"/>
                <a:cs typeface="Calibri"/>
              </a:rPr>
              <a:t>n</a:t>
            </a:r>
            <a:r>
              <a:rPr sz="2400" u="heavy" spc="-65" dirty="0">
                <a:latin typeface="Times New Roman"/>
                <a:cs typeface="Times New Roman"/>
              </a:rPr>
              <a:t> </a:t>
            </a:r>
            <a:r>
              <a:rPr sz="2400" u="heavy" spc="-15" dirty="0">
                <a:latin typeface="Calibri"/>
                <a:cs typeface="Calibri"/>
              </a:rPr>
              <a:t>t</a:t>
            </a:r>
            <a:r>
              <a:rPr sz="2400" u="heavy" spc="0" dirty="0">
                <a:latin typeface="Calibri"/>
                <a:cs typeface="Calibri"/>
              </a:rPr>
              <a:t>h</a:t>
            </a:r>
            <a:r>
              <a:rPr sz="2400" u="heavy" spc="-15" dirty="0">
                <a:latin typeface="Calibri"/>
                <a:cs typeface="Calibri"/>
              </a:rPr>
              <a:t>e</a:t>
            </a:r>
            <a:r>
              <a:rPr sz="2400" u="heavy" spc="-60" dirty="0">
                <a:latin typeface="Times New Roman"/>
                <a:cs typeface="Times New Roman"/>
              </a:rPr>
              <a:t> </a:t>
            </a:r>
            <a:r>
              <a:rPr sz="2400" u="heavy" spc="-5" dirty="0">
                <a:latin typeface="Calibri"/>
                <a:cs typeface="Calibri"/>
              </a:rPr>
              <a:t>i</a:t>
            </a:r>
            <a:r>
              <a:rPr sz="2400" u="heavy" spc="-20" dirty="0">
                <a:latin typeface="Calibri"/>
                <a:cs typeface="Calibri"/>
              </a:rPr>
              <a:t>n</a:t>
            </a:r>
            <a:r>
              <a:rPr sz="2400" u="heavy" spc="-40" dirty="0">
                <a:latin typeface="Calibri"/>
                <a:cs typeface="Calibri"/>
              </a:rPr>
              <a:t>t</a:t>
            </a:r>
            <a:r>
              <a:rPr sz="2400" u="heavy" spc="-10" dirty="0">
                <a:latin typeface="Calibri"/>
                <a:cs typeface="Calibri"/>
              </a:rPr>
              <a:t>er</a:t>
            </a:r>
            <a:r>
              <a:rPr sz="2400" u="heavy" spc="-50" dirty="0">
                <a:latin typeface="Calibri"/>
                <a:cs typeface="Calibri"/>
              </a:rPr>
              <a:t>f</a:t>
            </a:r>
            <a:r>
              <a:rPr sz="2400" u="heavy" spc="0" dirty="0">
                <a:latin typeface="Calibri"/>
                <a:cs typeface="Calibri"/>
              </a:rPr>
              <a:t>a</a:t>
            </a:r>
            <a:r>
              <a:rPr sz="2400" u="heavy" spc="-15" dirty="0">
                <a:latin typeface="Calibri"/>
                <a:cs typeface="Calibri"/>
              </a:rPr>
              <a:t>ce</a:t>
            </a:r>
            <a:r>
              <a:rPr sz="2400" u="heavy" spc="-60" dirty="0">
                <a:latin typeface="Times New Roman"/>
                <a:cs typeface="Times New Roman"/>
              </a:rPr>
              <a:t> </a:t>
            </a:r>
            <a:r>
              <a:rPr sz="2400" u="heavy" spc="0" dirty="0">
                <a:latin typeface="Calibri"/>
                <a:cs typeface="Calibri"/>
              </a:rPr>
              <a:t>pub</a:t>
            </a:r>
            <a:r>
              <a:rPr sz="2400" u="heavy" spc="-5" dirty="0">
                <a:latin typeface="Calibri"/>
                <a:cs typeface="Calibri"/>
              </a:rPr>
              <a:t>li</a:t>
            </a:r>
            <a:r>
              <a:rPr sz="2400" u="heavy" spc="-10" dirty="0">
                <a:latin typeface="Calibri"/>
                <a:cs typeface="Calibri"/>
              </a:rPr>
              <a:t>c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700"/>
              </a:lnSpc>
              <a:spcBef>
                <a:spcPts val="33"/>
              </a:spcBef>
              <a:buFont typeface="Arial"/>
              <a:buChar char="•"/>
            </a:pPr>
            <a:endParaRPr sz="7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 marL="355600" marR="18415" indent="-342900">
              <a:lnSpc>
                <a:spcPts val="260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25" dirty="0">
                <a:latin typeface="Calibri"/>
                <a:cs typeface="Calibri"/>
              </a:rPr>
              <a:t>B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au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 an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ce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typ</a:t>
            </a:r>
            <a:r>
              <a:rPr sz="2400" spc="-10" dirty="0">
                <a:latin typeface="Calibri"/>
                <a:cs typeface="Calibri"/>
              </a:rPr>
              <a:t>e,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0" dirty="0">
                <a:latin typeface="Calibri"/>
                <a:cs typeface="Calibri"/>
              </a:rPr>
              <a:t>ri</a:t>
            </a:r>
            <a:r>
              <a:rPr sz="2400" spc="-50" dirty="0">
                <a:latin typeface="Calibri"/>
                <a:cs typeface="Calibri"/>
              </a:rPr>
              <a:t>t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 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pa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me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spc="0" dirty="0">
                <a:latin typeface="Calibri"/>
                <a:cs typeface="Calibri"/>
              </a:rPr>
              <a:t>f an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ce type</a:t>
            </a:r>
            <a:endParaRPr sz="2400" dirty="0">
              <a:latin typeface="Calibri"/>
              <a:cs typeface="Calibri"/>
            </a:endParaRPr>
          </a:p>
          <a:p>
            <a:pPr marL="755650" marR="12700" lvl="1" indent="-285750">
              <a:lnSpc>
                <a:spcPts val="2170"/>
              </a:lnSpc>
              <a:spcBef>
                <a:spcPts val="475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Calibri"/>
                <a:cs typeface="Calibri"/>
              </a:rPr>
              <a:t>Th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t pa</a:t>
            </a:r>
            <a:r>
              <a:rPr sz="2000" spc="-50" dirty="0">
                <a:latin typeface="Calibri"/>
                <a:cs typeface="Calibri"/>
              </a:rPr>
              <a:t>r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me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er 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spc="0" dirty="0">
                <a:latin typeface="Calibri"/>
                <a:cs typeface="Calibri"/>
              </a:rPr>
              <a:t>ill a</a:t>
            </a:r>
            <a:r>
              <a:rPr sz="2000" spc="-10" dirty="0">
                <a:latin typeface="Calibri"/>
                <a:cs typeface="Calibri"/>
              </a:rPr>
              <a:t>ccept as 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g</a:t>
            </a:r>
            <a:r>
              <a:rPr sz="2000" spc="0" dirty="0">
                <a:latin typeface="Calibri"/>
                <a:cs typeface="Calibri"/>
              </a:rPr>
              <a:t>um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t a</a:t>
            </a:r>
            <a:r>
              <a:rPr sz="2000" spc="-40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y cla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0" dirty="0">
                <a:latin typeface="Calibri"/>
                <a:cs typeface="Calibri"/>
              </a:rPr>
              <a:t>s 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h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t i</a:t>
            </a:r>
            <a:r>
              <a:rPr sz="2000" spc="-20" dirty="0">
                <a:latin typeface="Calibri"/>
                <a:cs typeface="Calibri"/>
              </a:rPr>
              <a:t>mpl</a:t>
            </a:r>
            <a:r>
              <a:rPr sz="2000" spc="-15" dirty="0">
                <a:latin typeface="Calibri"/>
                <a:cs typeface="Calibri"/>
              </a:rPr>
              <a:t>eme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s 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he i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er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ce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8503602" y="6439027"/>
            <a:ext cx="102870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spc="-10" dirty="0">
                <a:solidFill>
                  <a:srgbClr val="898989"/>
                </a:solidFill>
                <a:latin typeface="Calibri"/>
                <a:cs typeface="Calibri"/>
              </a:rPr>
              <a:t>6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5571AB-82F5-4443-AD99-EDEF9610DD63}"/>
              </a:ext>
            </a:extLst>
          </p:cNvPr>
          <p:cNvSpPr txBox="1"/>
          <p:nvPr/>
        </p:nvSpPr>
        <p:spPr>
          <a:xfrm>
            <a:off x="-2209800" y="1524000"/>
            <a:ext cx="24680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메소드는 </a:t>
            </a:r>
            <a:r>
              <a:rPr lang="en-US" altLang="ko-KR" dirty="0"/>
              <a:t>public</a:t>
            </a:r>
            <a:r>
              <a:rPr lang="ko-KR" altLang="en-US" dirty="0"/>
              <a:t>으로 선언되어야 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클래스가 인터페이스를 상속받으면</a:t>
            </a:r>
            <a:r>
              <a:rPr lang="en-US" altLang="ko-KR" dirty="0"/>
              <a:t>, interface</a:t>
            </a:r>
            <a:r>
              <a:rPr lang="ko-KR" altLang="en-US" dirty="0"/>
              <a:t> </a:t>
            </a:r>
            <a:r>
              <a:rPr lang="en-US" altLang="ko-KR" dirty="0"/>
              <a:t>public</a:t>
            </a:r>
            <a:r>
              <a:rPr lang="ko-KR" altLang="en-US" dirty="0"/>
              <a:t>안에 있는 모든 메소드를 구현해야 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인터페이스는 타입이기 때문에</a:t>
            </a:r>
            <a:r>
              <a:rPr lang="en-US" altLang="ko-KR" dirty="0"/>
              <a:t>, </a:t>
            </a:r>
            <a:r>
              <a:rPr lang="ko-KR" altLang="en-US" dirty="0"/>
              <a:t>메소드는 인터페이스 타입으로 </a:t>
            </a:r>
            <a:r>
              <a:rPr lang="ko-KR" altLang="en-US" dirty="0" err="1"/>
              <a:t>쓰여져야한다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85" rIns="0" bIns="0" rtlCol="0">
            <a:noAutofit/>
          </a:bodyPr>
          <a:lstStyle/>
          <a:p>
            <a:pPr marL="3190875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I</a:t>
            </a:r>
            <a:r>
              <a:rPr sz="4400" spc="-40" dirty="0">
                <a:latin typeface="Calibri"/>
                <a:cs typeface="Calibri"/>
              </a:rPr>
              <a:t>n</a:t>
            </a:r>
            <a:r>
              <a:rPr sz="4400" spc="-60" dirty="0">
                <a:latin typeface="Calibri"/>
                <a:cs typeface="Calibri"/>
              </a:rPr>
              <a:t>t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20" dirty="0">
                <a:latin typeface="Calibri"/>
                <a:cs typeface="Calibri"/>
              </a:rPr>
              <a:t>r</a:t>
            </a:r>
            <a:r>
              <a:rPr sz="4400" spc="-105" dirty="0">
                <a:latin typeface="Calibri"/>
                <a:cs typeface="Calibri"/>
              </a:rPr>
              <a:t>f</a:t>
            </a:r>
            <a:r>
              <a:rPr sz="4400" spc="-25" dirty="0">
                <a:latin typeface="Calibri"/>
                <a:cs typeface="Calibri"/>
              </a:rPr>
              <a:t>ac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90865"/>
            <a:ext cx="4083685" cy="3721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I 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 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367110"/>
            <a:ext cx="4526915" cy="2022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27100" marR="12700" indent="-914400">
              <a:lnSpc>
                <a:spcPct val="110000"/>
              </a:lnSpc>
            </a:pPr>
            <a:r>
              <a:rPr sz="2400" i="1" spc="-15" dirty="0">
                <a:latin typeface="Times New Roman"/>
                <a:cs typeface="Times New Roman"/>
              </a:rPr>
              <a:t>public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070C0"/>
                </a:solidFill>
                <a:latin typeface="Times New Roman"/>
                <a:cs typeface="Times New Roman"/>
              </a:rPr>
              <a:t>int</a:t>
            </a:r>
            <a:r>
              <a:rPr sz="2400" i="1" spc="-20" dirty="0">
                <a:solidFill>
                  <a:srgbClr val="0070C0"/>
                </a:solidFill>
                <a:latin typeface="Times New Roman"/>
                <a:cs typeface="Times New Roman"/>
              </a:rPr>
              <a:t>e</a:t>
            </a:r>
            <a:r>
              <a:rPr sz="2400" i="1" spc="0" dirty="0">
                <a:solidFill>
                  <a:srgbClr val="0070C0"/>
                </a:solidFill>
                <a:latin typeface="Times New Roman"/>
                <a:cs typeface="Times New Roman"/>
              </a:rPr>
              <a:t>r</a:t>
            </a:r>
            <a:r>
              <a:rPr sz="2400" i="1" spc="-15" dirty="0">
                <a:solidFill>
                  <a:srgbClr val="0070C0"/>
                </a:solidFill>
                <a:latin typeface="Times New Roman"/>
                <a:cs typeface="Times New Roman"/>
              </a:rPr>
              <a:t>fa</a:t>
            </a:r>
            <a:r>
              <a:rPr sz="2400" i="1" spc="-20" dirty="0">
                <a:solidFill>
                  <a:srgbClr val="0070C0"/>
                </a:solidFill>
                <a:latin typeface="Times New Roman"/>
                <a:cs typeface="Times New Roman"/>
              </a:rPr>
              <a:t>c</a:t>
            </a:r>
            <a:r>
              <a:rPr sz="2400" i="1" spc="-15" dirty="0">
                <a:solidFill>
                  <a:srgbClr val="0070C0"/>
                </a:solidFill>
                <a:latin typeface="Times New Roman"/>
                <a:cs typeface="Times New Roman"/>
              </a:rPr>
              <a:t>e</a:t>
            </a:r>
            <a:r>
              <a:rPr sz="2400" i="1" spc="-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i="1" spc="0" dirty="0">
                <a:latin typeface="Times New Roman"/>
                <a:cs typeface="Times New Roman"/>
              </a:rPr>
              <a:t>I</a:t>
            </a:r>
            <a:r>
              <a:rPr sz="2400" i="1" spc="-15" dirty="0">
                <a:latin typeface="Times New Roman"/>
                <a:cs typeface="Times New Roman"/>
              </a:rPr>
              <a:t>nt</a:t>
            </a:r>
            <a:r>
              <a:rPr sz="2400" i="1" spc="-20" dirty="0">
                <a:latin typeface="Times New Roman"/>
                <a:cs typeface="Times New Roman"/>
              </a:rPr>
              <a:t>e</a:t>
            </a:r>
            <a:r>
              <a:rPr sz="2400" i="1" spc="0" dirty="0">
                <a:latin typeface="Times New Roman"/>
                <a:cs typeface="Times New Roman"/>
              </a:rPr>
              <a:t>r</a:t>
            </a:r>
            <a:r>
              <a:rPr sz="2400" i="1" spc="-15" dirty="0">
                <a:latin typeface="Times New Roman"/>
                <a:cs typeface="Times New Roman"/>
              </a:rPr>
              <a:t>fa</a:t>
            </a:r>
            <a:r>
              <a:rPr sz="2400" i="1" spc="-20" dirty="0">
                <a:latin typeface="Times New Roman"/>
                <a:cs typeface="Times New Roman"/>
              </a:rPr>
              <a:t>ce</a:t>
            </a:r>
            <a:r>
              <a:rPr sz="2400" i="1" spc="-25" dirty="0">
                <a:latin typeface="Times New Roman"/>
                <a:cs typeface="Times New Roman"/>
              </a:rPr>
              <a:t>N</a:t>
            </a:r>
            <a:r>
              <a:rPr sz="2400" i="1" spc="0" dirty="0">
                <a:latin typeface="Times New Roman"/>
                <a:cs typeface="Times New Roman"/>
              </a:rPr>
              <a:t>am</a:t>
            </a:r>
            <a:r>
              <a:rPr sz="2400" i="1" spc="-20" dirty="0">
                <a:latin typeface="Times New Roman"/>
                <a:cs typeface="Times New Roman"/>
              </a:rPr>
              <a:t>e</a:t>
            </a:r>
            <a:r>
              <a:rPr sz="2400" i="1" spc="-10" dirty="0">
                <a:latin typeface="Times New Roman"/>
                <a:cs typeface="Times New Roman"/>
              </a:rPr>
              <a:t>{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endParaRPr lang="en-US" sz="2400" i="1" spc="-15" dirty="0">
              <a:latin typeface="Times New Roman"/>
              <a:cs typeface="Times New Roman"/>
            </a:endParaRPr>
          </a:p>
          <a:p>
            <a:pPr marL="927100" marR="12700" indent="-914400">
              <a:lnSpc>
                <a:spcPct val="110000"/>
              </a:lnSpc>
            </a:pPr>
            <a:r>
              <a:rPr lang="en-US" sz="2400" i="1" spc="-15" dirty="0">
                <a:latin typeface="Times New Roman"/>
                <a:cs typeface="Times New Roman"/>
              </a:rPr>
              <a:t>	</a:t>
            </a:r>
            <a:r>
              <a:rPr sz="2400" i="1" spc="-15" dirty="0">
                <a:latin typeface="Times New Roman"/>
                <a:cs typeface="Times New Roman"/>
              </a:rPr>
              <a:t>public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spc="-90" dirty="0">
                <a:latin typeface="Times New Roman"/>
                <a:cs typeface="Times New Roman"/>
              </a:rPr>
              <a:t>r</a:t>
            </a:r>
            <a:r>
              <a:rPr sz="2400" i="1" spc="-20" dirty="0">
                <a:latin typeface="Times New Roman"/>
                <a:cs typeface="Times New Roman"/>
              </a:rPr>
              <a:t>e</a:t>
            </a:r>
            <a:r>
              <a:rPr sz="2400" i="1" spc="-15" dirty="0">
                <a:latin typeface="Times New Roman"/>
                <a:cs typeface="Times New Roman"/>
              </a:rPr>
              <a:t>t</a:t>
            </a:r>
            <a:r>
              <a:rPr sz="2400" i="1" spc="0" dirty="0">
                <a:latin typeface="Times New Roman"/>
                <a:cs typeface="Times New Roman"/>
              </a:rPr>
              <a:t>urn</a:t>
            </a:r>
            <a:r>
              <a:rPr sz="2400" i="1" spc="-175" dirty="0">
                <a:latin typeface="Times New Roman"/>
                <a:cs typeface="Times New Roman"/>
              </a:rPr>
              <a:t>T</a:t>
            </a:r>
            <a:r>
              <a:rPr sz="2400" i="1" spc="-20" dirty="0">
                <a:latin typeface="Times New Roman"/>
                <a:cs typeface="Times New Roman"/>
              </a:rPr>
              <a:t>y</a:t>
            </a:r>
            <a:r>
              <a:rPr sz="2400" i="1" spc="-15" dirty="0">
                <a:latin typeface="Times New Roman"/>
                <a:cs typeface="Times New Roman"/>
              </a:rPr>
              <a:t>pe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spc="0" dirty="0">
                <a:latin typeface="Times New Roman"/>
                <a:cs typeface="Times New Roman"/>
              </a:rPr>
              <a:t>m</a:t>
            </a:r>
            <a:r>
              <a:rPr sz="2400" i="1" spc="-20" dirty="0">
                <a:latin typeface="Times New Roman"/>
                <a:cs typeface="Times New Roman"/>
              </a:rPr>
              <a:t>e</a:t>
            </a:r>
            <a:r>
              <a:rPr sz="2400" i="1" spc="-15" dirty="0">
                <a:latin typeface="Times New Roman"/>
                <a:cs typeface="Times New Roman"/>
              </a:rPr>
              <a:t>t</a:t>
            </a:r>
            <a:r>
              <a:rPr sz="2400" i="1" spc="0" dirty="0">
                <a:latin typeface="Times New Roman"/>
                <a:cs typeface="Times New Roman"/>
              </a:rPr>
              <a:t>hod1(); </a:t>
            </a:r>
            <a:r>
              <a:rPr sz="2400" i="1" spc="-15" dirty="0">
                <a:latin typeface="Times New Roman"/>
                <a:cs typeface="Times New Roman"/>
              </a:rPr>
              <a:t>public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spc="-90" dirty="0">
                <a:latin typeface="Times New Roman"/>
                <a:cs typeface="Times New Roman"/>
              </a:rPr>
              <a:t>r</a:t>
            </a:r>
            <a:r>
              <a:rPr sz="2400" i="1" spc="-20" dirty="0">
                <a:latin typeface="Times New Roman"/>
                <a:cs typeface="Times New Roman"/>
              </a:rPr>
              <a:t>e</a:t>
            </a:r>
            <a:r>
              <a:rPr sz="2400" i="1" spc="-15" dirty="0">
                <a:latin typeface="Times New Roman"/>
                <a:cs typeface="Times New Roman"/>
              </a:rPr>
              <a:t>t</a:t>
            </a:r>
            <a:r>
              <a:rPr sz="2400" i="1" spc="0" dirty="0">
                <a:latin typeface="Times New Roman"/>
                <a:cs typeface="Times New Roman"/>
              </a:rPr>
              <a:t>urn</a:t>
            </a:r>
            <a:r>
              <a:rPr sz="2400" i="1" spc="-175" dirty="0">
                <a:latin typeface="Times New Roman"/>
                <a:cs typeface="Times New Roman"/>
              </a:rPr>
              <a:t>T</a:t>
            </a:r>
            <a:r>
              <a:rPr sz="2400" i="1" spc="-20" dirty="0">
                <a:latin typeface="Times New Roman"/>
                <a:cs typeface="Times New Roman"/>
              </a:rPr>
              <a:t>y</a:t>
            </a:r>
            <a:r>
              <a:rPr sz="2400" i="1" spc="-15" dirty="0">
                <a:latin typeface="Times New Roman"/>
                <a:cs typeface="Times New Roman"/>
              </a:rPr>
              <a:t>pe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spc="0" dirty="0">
                <a:latin typeface="Times New Roman"/>
                <a:cs typeface="Times New Roman"/>
              </a:rPr>
              <a:t>m</a:t>
            </a:r>
            <a:r>
              <a:rPr sz="2400" i="1" spc="-20" dirty="0">
                <a:latin typeface="Times New Roman"/>
                <a:cs typeface="Times New Roman"/>
              </a:rPr>
              <a:t>e</a:t>
            </a:r>
            <a:r>
              <a:rPr sz="2400" i="1" spc="-15" dirty="0">
                <a:latin typeface="Times New Roman"/>
                <a:cs typeface="Times New Roman"/>
              </a:rPr>
              <a:t>t</a:t>
            </a:r>
            <a:r>
              <a:rPr sz="2400" i="1" spc="0" dirty="0">
                <a:latin typeface="Times New Roman"/>
                <a:cs typeface="Times New Roman"/>
              </a:rPr>
              <a:t>hod2(); </a:t>
            </a:r>
            <a:r>
              <a:rPr sz="2400" i="1" spc="-15" dirty="0">
                <a:latin typeface="Times New Roman"/>
                <a:cs typeface="Times New Roman"/>
              </a:rPr>
              <a:t>public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spc="-90" dirty="0">
                <a:latin typeface="Times New Roman"/>
                <a:cs typeface="Times New Roman"/>
              </a:rPr>
              <a:t>r</a:t>
            </a:r>
            <a:r>
              <a:rPr sz="2400" i="1" spc="-20" dirty="0">
                <a:latin typeface="Times New Roman"/>
                <a:cs typeface="Times New Roman"/>
              </a:rPr>
              <a:t>e</a:t>
            </a:r>
            <a:r>
              <a:rPr sz="2400" i="1" spc="-15" dirty="0">
                <a:latin typeface="Times New Roman"/>
                <a:cs typeface="Times New Roman"/>
              </a:rPr>
              <a:t>t</a:t>
            </a:r>
            <a:r>
              <a:rPr sz="2400" i="1" spc="0" dirty="0">
                <a:latin typeface="Times New Roman"/>
                <a:cs typeface="Times New Roman"/>
              </a:rPr>
              <a:t>urn</a:t>
            </a:r>
            <a:r>
              <a:rPr sz="2400" i="1" spc="-175" dirty="0">
                <a:latin typeface="Times New Roman"/>
                <a:cs typeface="Times New Roman"/>
              </a:rPr>
              <a:t>T</a:t>
            </a:r>
            <a:r>
              <a:rPr sz="2400" i="1" spc="-20" dirty="0">
                <a:latin typeface="Times New Roman"/>
                <a:cs typeface="Times New Roman"/>
              </a:rPr>
              <a:t>y</a:t>
            </a:r>
            <a:r>
              <a:rPr sz="2400" i="1" spc="-15" dirty="0">
                <a:latin typeface="Times New Roman"/>
                <a:cs typeface="Times New Roman"/>
              </a:rPr>
              <a:t>pe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spc="0" dirty="0">
                <a:latin typeface="Times New Roman"/>
                <a:cs typeface="Times New Roman"/>
              </a:rPr>
              <a:t>m</a:t>
            </a:r>
            <a:r>
              <a:rPr sz="2400" i="1" spc="-20" dirty="0">
                <a:latin typeface="Times New Roman"/>
                <a:cs typeface="Times New Roman"/>
              </a:rPr>
              <a:t>e</a:t>
            </a:r>
            <a:r>
              <a:rPr sz="2400" i="1" spc="-15" dirty="0">
                <a:latin typeface="Times New Roman"/>
                <a:cs typeface="Times New Roman"/>
              </a:rPr>
              <a:t>t</a:t>
            </a:r>
            <a:r>
              <a:rPr sz="2400" i="1" spc="0" dirty="0">
                <a:latin typeface="Times New Roman"/>
                <a:cs typeface="Times New Roman"/>
              </a:rPr>
              <a:t>hod3();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i="1" spc="-10" dirty="0">
                <a:latin typeface="Times New Roman"/>
                <a:cs typeface="Times New Roman"/>
              </a:rPr>
              <a:t>}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812496"/>
            <a:ext cx="5299075" cy="650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i="1" dirty="0">
                <a:latin typeface="Times New Roman"/>
                <a:cs typeface="Times New Roman"/>
              </a:rPr>
              <a:t>p</a:t>
            </a:r>
            <a:r>
              <a:rPr sz="2000" i="1" spc="-10" dirty="0">
                <a:latin typeface="Times New Roman"/>
                <a:cs typeface="Times New Roman"/>
              </a:rPr>
              <a:t>ub</a:t>
            </a:r>
            <a:r>
              <a:rPr sz="2000" i="1" spc="-20" dirty="0">
                <a:latin typeface="Times New Roman"/>
                <a:cs typeface="Times New Roman"/>
              </a:rPr>
              <a:t>li</a:t>
            </a:r>
            <a:r>
              <a:rPr sz="2000" i="1" spc="-10" dirty="0">
                <a:latin typeface="Times New Roman"/>
                <a:cs typeface="Times New Roman"/>
              </a:rPr>
              <a:t>c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i="1" spc="-15" dirty="0">
                <a:solidFill>
                  <a:srgbClr val="0070C0"/>
                </a:solidFill>
                <a:latin typeface="Times New Roman"/>
                <a:cs typeface="Times New Roman"/>
              </a:rPr>
              <a:t>c</a:t>
            </a:r>
            <a:r>
              <a:rPr sz="2000" i="1" spc="-20" dirty="0">
                <a:solidFill>
                  <a:srgbClr val="0070C0"/>
                </a:solidFill>
                <a:latin typeface="Times New Roman"/>
                <a:cs typeface="Times New Roman"/>
              </a:rPr>
              <a:t>l</a:t>
            </a:r>
            <a:r>
              <a:rPr sz="2000" i="1" spc="0" dirty="0">
                <a:solidFill>
                  <a:srgbClr val="0070C0"/>
                </a:solidFill>
                <a:latin typeface="Times New Roman"/>
                <a:cs typeface="Times New Roman"/>
              </a:rPr>
              <a:t>a</a:t>
            </a:r>
            <a:r>
              <a:rPr sz="2000" i="1" spc="-5" dirty="0">
                <a:solidFill>
                  <a:srgbClr val="0070C0"/>
                </a:solidFill>
                <a:latin typeface="Times New Roman"/>
                <a:cs typeface="Times New Roman"/>
              </a:rPr>
              <a:t>s</a:t>
            </a:r>
            <a:r>
              <a:rPr sz="2000" i="1" spc="0" dirty="0">
                <a:solidFill>
                  <a:srgbClr val="0070C0"/>
                </a:solidFill>
                <a:latin typeface="Times New Roman"/>
                <a:cs typeface="Times New Roman"/>
              </a:rPr>
              <a:t>s</a:t>
            </a:r>
            <a:r>
              <a:rPr sz="2000" i="1" spc="-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i="1" spc="0" dirty="0">
                <a:latin typeface="Times New Roman"/>
                <a:cs typeface="Times New Roman"/>
              </a:rPr>
              <a:t>So</a:t>
            </a:r>
            <a:r>
              <a:rPr sz="2000" i="1" spc="5" dirty="0">
                <a:latin typeface="Times New Roman"/>
                <a:cs typeface="Times New Roman"/>
              </a:rPr>
              <a:t>m</a:t>
            </a:r>
            <a:r>
              <a:rPr sz="2000" i="1" spc="-15" dirty="0">
                <a:latin typeface="Times New Roman"/>
                <a:cs typeface="Times New Roman"/>
              </a:rPr>
              <a:t>eC</a:t>
            </a:r>
            <a:r>
              <a:rPr sz="2000" i="1" spc="-20" dirty="0">
                <a:latin typeface="Times New Roman"/>
                <a:cs typeface="Times New Roman"/>
              </a:rPr>
              <a:t>l</a:t>
            </a:r>
            <a:r>
              <a:rPr sz="2000" i="1" spc="0" dirty="0">
                <a:latin typeface="Times New Roman"/>
                <a:cs typeface="Times New Roman"/>
              </a:rPr>
              <a:t>a</a:t>
            </a:r>
            <a:r>
              <a:rPr sz="2000" i="1" spc="-5" dirty="0">
                <a:latin typeface="Times New Roman"/>
                <a:cs typeface="Times New Roman"/>
              </a:rPr>
              <a:t>s</a:t>
            </a:r>
            <a:r>
              <a:rPr sz="2000" i="1" spc="0" dirty="0">
                <a:latin typeface="Times New Roman"/>
                <a:cs typeface="Times New Roman"/>
              </a:rPr>
              <a:t>s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i="1" spc="-20" dirty="0">
                <a:solidFill>
                  <a:srgbClr val="0070C0"/>
                </a:solidFill>
                <a:latin typeface="Times New Roman"/>
                <a:cs typeface="Times New Roman"/>
              </a:rPr>
              <a:t>i</a:t>
            </a:r>
            <a:r>
              <a:rPr sz="2000" i="1" spc="5" dirty="0">
                <a:solidFill>
                  <a:srgbClr val="0070C0"/>
                </a:solidFill>
                <a:latin typeface="Times New Roman"/>
                <a:cs typeface="Times New Roman"/>
              </a:rPr>
              <a:t>m</a:t>
            </a:r>
            <a:r>
              <a:rPr sz="2000" i="1" spc="-10" dirty="0">
                <a:solidFill>
                  <a:srgbClr val="0070C0"/>
                </a:solidFill>
                <a:latin typeface="Times New Roman"/>
                <a:cs typeface="Times New Roman"/>
              </a:rPr>
              <a:t>p</a:t>
            </a:r>
            <a:r>
              <a:rPr sz="2000" i="1" spc="-20" dirty="0">
                <a:solidFill>
                  <a:srgbClr val="0070C0"/>
                </a:solidFill>
                <a:latin typeface="Times New Roman"/>
                <a:cs typeface="Times New Roman"/>
              </a:rPr>
              <a:t>l</a:t>
            </a:r>
            <a:r>
              <a:rPr sz="2000" i="1" spc="-15" dirty="0">
                <a:solidFill>
                  <a:srgbClr val="0070C0"/>
                </a:solidFill>
                <a:latin typeface="Times New Roman"/>
                <a:cs typeface="Times New Roman"/>
              </a:rPr>
              <a:t>e</a:t>
            </a:r>
            <a:r>
              <a:rPr sz="2000" i="1" spc="5" dirty="0">
                <a:solidFill>
                  <a:srgbClr val="0070C0"/>
                </a:solidFill>
                <a:latin typeface="Times New Roman"/>
                <a:cs typeface="Times New Roman"/>
              </a:rPr>
              <a:t>m</a:t>
            </a:r>
            <a:r>
              <a:rPr sz="2000" i="1" spc="-15" dirty="0">
                <a:solidFill>
                  <a:srgbClr val="0070C0"/>
                </a:solidFill>
                <a:latin typeface="Times New Roman"/>
                <a:cs typeface="Times New Roman"/>
              </a:rPr>
              <a:t>e</a:t>
            </a:r>
            <a:r>
              <a:rPr sz="2000" i="1" spc="-10" dirty="0">
                <a:solidFill>
                  <a:srgbClr val="0070C0"/>
                </a:solidFill>
                <a:latin typeface="Times New Roman"/>
                <a:cs typeface="Times New Roman"/>
              </a:rPr>
              <a:t>n</a:t>
            </a:r>
            <a:r>
              <a:rPr sz="2000" i="1" spc="-20" dirty="0">
                <a:solidFill>
                  <a:srgbClr val="0070C0"/>
                </a:solidFill>
                <a:latin typeface="Times New Roman"/>
                <a:cs typeface="Times New Roman"/>
              </a:rPr>
              <a:t>t</a:t>
            </a:r>
            <a:r>
              <a:rPr sz="2000" i="1" spc="0" dirty="0">
                <a:solidFill>
                  <a:srgbClr val="0070C0"/>
                </a:solidFill>
                <a:latin typeface="Times New Roman"/>
                <a:cs typeface="Times New Roman"/>
              </a:rPr>
              <a:t>s</a:t>
            </a:r>
            <a:r>
              <a:rPr sz="2000" i="1" spc="-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i="1" spc="-10" dirty="0">
                <a:latin typeface="Times New Roman"/>
                <a:cs typeface="Times New Roman"/>
              </a:rPr>
              <a:t>n</a:t>
            </a:r>
            <a:r>
              <a:rPr sz="2000" i="1" spc="-20" dirty="0">
                <a:latin typeface="Times New Roman"/>
                <a:cs typeface="Times New Roman"/>
              </a:rPr>
              <a:t>t</a:t>
            </a:r>
            <a:r>
              <a:rPr sz="2000" i="1" spc="-15" dirty="0">
                <a:latin typeface="Times New Roman"/>
                <a:cs typeface="Times New Roman"/>
              </a:rPr>
              <a:t>e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i="1" spc="-20" dirty="0">
                <a:latin typeface="Times New Roman"/>
                <a:cs typeface="Times New Roman"/>
              </a:rPr>
              <a:t>f</a:t>
            </a:r>
            <a:r>
              <a:rPr sz="2000" i="1" spc="-10" dirty="0">
                <a:latin typeface="Times New Roman"/>
                <a:cs typeface="Times New Roman"/>
              </a:rPr>
              <a:t>a</a:t>
            </a:r>
            <a:r>
              <a:rPr sz="2000" i="1" spc="-15" dirty="0">
                <a:latin typeface="Times New Roman"/>
                <a:cs typeface="Times New Roman"/>
              </a:rPr>
              <a:t>ceNa</a:t>
            </a:r>
            <a:r>
              <a:rPr sz="2000" i="1" spc="5" dirty="0">
                <a:latin typeface="Times New Roman"/>
                <a:cs typeface="Times New Roman"/>
              </a:rPr>
              <a:t>m</a:t>
            </a:r>
            <a:r>
              <a:rPr sz="2000" i="1" spc="-10" dirty="0">
                <a:latin typeface="Times New Roman"/>
                <a:cs typeface="Times New Roman"/>
              </a:rPr>
              <a:t>e{</a:t>
            </a:r>
            <a:endParaRPr sz="20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29"/>
              </a:spcBef>
            </a:pPr>
            <a:r>
              <a:rPr sz="2000" i="1" spc="-20" dirty="0">
                <a:solidFill>
                  <a:srgbClr val="4F6228"/>
                </a:solidFill>
                <a:latin typeface="Times New Roman"/>
                <a:cs typeface="Times New Roman"/>
              </a:rPr>
              <a:t>//i</a:t>
            </a:r>
            <a:r>
              <a:rPr sz="2000" i="1" spc="5" dirty="0">
                <a:solidFill>
                  <a:srgbClr val="4F6228"/>
                </a:solidFill>
                <a:latin typeface="Times New Roman"/>
                <a:cs typeface="Times New Roman"/>
              </a:rPr>
              <a:t>m</a:t>
            </a:r>
            <a:r>
              <a:rPr sz="20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p</a:t>
            </a:r>
            <a:r>
              <a:rPr sz="2000" i="1" spc="-20" dirty="0">
                <a:solidFill>
                  <a:srgbClr val="4F6228"/>
                </a:solidFill>
                <a:latin typeface="Times New Roman"/>
                <a:cs typeface="Times New Roman"/>
              </a:rPr>
              <a:t>l</a:t>
            </a:r>
            <a:r>
              <a:rPr sz="2000" i="1" spc="-15" dirty="0">
                <a:solidFill>
                  <a:srgbClr val="4F6228"/>
                </a:solidFill>
                <a:latin typeface="Times New Roman"/>
                <a:cs typeface="Times New Roman"/>
              </a:rPr>
              <a:t>e</a:t>
            </a:r>
            <a:r>
              <a:rPr sz="2000" i="1" spc="5" dirty="0">
                <a:solidFill>
                  <a:srgbClr val="4F6228"/>
                </a:solidFill>
                <a:latin typeface="Times New Roman"/>
                <a:cs typeface="Times New Roman"/>
              </a:rPr>
              <a:t>m</a:t>
            </a:r>
            <a:r>
              <a:rPr sz="2000" i="1" spc="-15" dirty="0">
                <a:solidFill>
                  <a:srgbClr val="4F6228"/>
                </a:solidFill>
                <a:latin typeface="Times New Roman"/>
                <a:cs typeface="Times New Roman"/>
              </a:rPr>
              <a:t>e</a:t>
            </a:r>
            <a:r>
              <a:rPr sz="20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nt a</a:t>
            </a:r>
            <a:r>
              <a:rPr sz="2000" i="1" spc="-20" dirty="0">
                <a:solidFill>
                  <a:srgbClr val="4F6228"/>
                </a:solidFill>
                <a:latin typeface="Times New Roman"/>
                <a:cs typeface="Times New Roman"/>
              </a:rPr>
              <a:t>l</a:t>
            </a:r>
            <a:r>
              <a:rPr sz="20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l </a:t>
            </a:r>
            <a:r>
              <a:rPr sz="2000" i="1" spc="-20" dirty="0">
                <a:solidFill>
                  <a:srgbClr val="4F6228"/>
                </a:solidFill>
                <a:latin typeface="Times New Roman"/>
                <a:cs typeface="Times New Roman"/>
              </a:rPr>
              <a:t>t</a:t>
            </a:r>
            <a:r>
              <a:rPr sz="20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he</a:t>
            </a:r>
            <a:r>
              <a:rPr sz="2000" i="1" spc="-5" dirty="0">
                <a:solidFill>
                  <a:srgbClr val="4F6228"/>
                </a:solidFill>
                <a:latin typeface="Times New Roman"/>
                <a:cs typeface="Times New Roman"/>
              </a:rPr>
              <a:t> </a:t>
            </a:r>
            <a:r>
              <a:rPr sz="2000" i="1" spc="5" dirty="0">
                <a:solidFill>
                  <a:srgbClr val="4F6228"/>
                </a:solidFill>
                <a:latin typeface="Times New Roman"/>
                <a:cs typeface="Times New Roman"/>
              </a:rPr>
              <a:t>m</a:t>
            </a:r>
            <a:r>
              <a:rPr sz="2000" i="1" spc="-15" dirty="0">
                <a:solidFill>
                  <a:srgbClr val="4F6228"/>
                </a:solidFill>
                <a:latin typeface="Times New Roman"/>
                <a:cs typeface="Times New Roman"/>
              </a:rPr>
              <a:t>e</a:t>
            </a:r>
            <a:r>
              <a:rPr sz="2000" i="1" spc="-20" dirty="0">
                <a:solidFill>
                  <a:srgbClr val="4F6228"/>
                </a:solidFill>
                <a:latin typeface="Times New Roman"/>
                <a:cs typeface="Times New Roman"/>
              </a:rPr>
              <a:t>t</a:t>
            </a:r>
            <a:r>
              <a:rPr sz="2000" i="1" spc="0" dirty="0">
                <a:solidFill>
                  <a:srgbClr val="4F6228"/>
                </a:solidFill>
                <a:latin typeface="Times New Roman"/>
                <a:cs typeface="Times New Roman"/>
              </a:rPr>
              <a:t>hods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5485553"/>
            <a:ext cx="127000" cy="316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i="1" spc="-1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48400" y="2209800"/>
            <a:ext cx="2819400" cy="2031325"/>
          </a:xfrm>
          <a:custGeom>
            <a:avLst/>
            <a:gdLst/>
            <a:ahLst/>
            <a:cxnLst/>
            <a:rect l="l" t="t" r="r" b="b"/>
            <a:pathLst>
              <a:path w="2819400" h="2031325">
                <a:moveTo>
                  <a:pt x="0" y="0"/>
                </a:moveTo>
                <a:lnTo>
                  <a:pt x="2819400" y="0"/>
                </a:lnTo>
                <a:lnTo>
                  <a:pt x="2819400" y="2031325"/>
                </a:lnTo>
                <a:lnTo>
                  <a:pt x="0" y="20313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27139" y="2242820"/>
            <a:ext cx="2069961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600" dirty="0">
                <a:latin typeface="Arial"/>
                <a:cs typeface="Arial"/>
              </a:rPr>
              <a:t>q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45" dirty="0">
                <a:latin typeface="Calibri"/>
                <a:cs typeface="Calibri"/>
              </a:rPr>
              <a:t>K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spc="0" dirty="0">
                <a:latin typeface="Calibri"/>
                <a:cs typeface="Calibri"/>
              </a:rPr>
              <a:t>o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0" dirty="0">
                <a:latin typeface="Calibri"/>
                <a:cs typeface="Calibri"/>
              </a:rPr>
              <a:t>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r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27140" y="2788075"/>
            <a:ext cx="2740660" cy="1389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>
              <a:lnSpc>
                <a:spcPct val="100299"/>
              </a:lnSpc>
            </a:pPr>
            <a:r>
              <a:rPr sz="1800" spc="600" dirty="0">
                <a:latin typeface="Arial"/>
                <a:cs typeface="Arial"/>
              </a:rPr>
              <a:t>q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20" dirty="0">
                <a:latin typeface="Calibri"/>
                <a:cs typeface="Calibri"/>
              </a:rPr>
              <a:t>Me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spc="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spc="0" dirty="0">
                <a:latin typeface="Calibri"/>
                <a:cs typeface="Calibri"/>
              </a:rPr>
              <a:t>s 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spc="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 d</a:t>
            </a:r>
            <a:r>
              <a:rPr sz="1800" spc="-25" dirty="0">
                <a:latin typeface="Calibri"/>
                <a:cs typeface="Calibri"/>
              </a:rPr>
              <a:t>e</a:t>
            </a:r>
            <a:r>
              <a:rPr sz="1800" spc="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spc="0" dirty="0">
                <a:latin typeface="Calibri"/>
                <a:cs typeface="Calibri"/>
              </a:rPr>
              <a:t>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No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y</a:t>
            </a:r>
            <a:r>
              <a:rPr sz="1800" spc="0" dirty="0">
                <a:latin typeface="Calibri"/>
                <a:cs typeface="Calibri"/>
              </a:rPr>
              <a:t>ou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1800" spc="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C00000"/>
                </a:solidFill>
                <a:latin typeface="Calibri"/>
                <a:cs typeface="Calibri"/>
              </a:rPr>
              <a:t> n</a:t>
            </a:r>
            <a:r>
              <a:rPr sz="1800" spc="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endParaRPr lang="en-US" sz="1800" spc="10" dirty="0">
              <a:latin typeface="Calibri"/>
              <a:cs typeface="Calibri"/>
            </a:endParaRPr>
          </a:p>
          <a:p>
            <a:pPr marL="298450" marR="12700" indent="-285750">
              <a:lnSpc>
                <a:spcPct val="100299"/>
              </a:lnSpc>
            </a:pPr>
            <a:r>
              <a:rPr lang="en-US" spc="10" dirty="0">
                <a:latin typeface="Calibri"/>
                <a:cs typeface="Calibri"/>
              </a:rPr>
              <a:t>	</a:t>
            </a:r>
            <a:r>
              <a:rPr sz="1800" spc="-75" dirty="0">
                <a:latin typeface="Calibri"/>
                <a:cs typeface="Calibri"/>
              </a:rPr>
              <a:t>k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spc="-35" dirty="0">
                <a:latin typeface="Calibri"/>
                <a:cs typeface="Calibri"/>
              </a:rPr>
              <a:t>w</a:t>
            </a:r>
            <a:r>
              <a:rPr sz="1800" spc="0" dirty="0">
                <a:latin typeface="Calibri"/>
                <a:cs typeface="Calibri"/>
              </a:rPr>
              <a:t>o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0" dirty="0">
                <a:latin typeface="Calibri"/>
                <a:cs typeface="Calibri"/>
              </a:rPr>
              <a:t>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1800" spc="-2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800" spc="-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spc="-5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act</a:t>
            </a:r>
            <a:endParaRPr sz="1800" dirty="0">
              <a:latin typeface="Calibri"/>
              <a:cs typeface="Calibri"/>
            </a:endParaRPr>
          </a:p>
          <a:p>
            <a:pPr marL="298450" marR="173990" indent="-285750">
              <a:lnSpc>
                <a:spcPts val="2130"/>
              </a:lnSpc>
              <a:spcBef>
                <a:spcPts val="100"/>
              </a:spcBef>
            </a:pPr>
            <a:r>
              <a:rPr sz="1800" spc="600" dirty="0">
                <a:latin typeface="Arial"/>
                <a:cs typeface="Arial"/>
              </a:rPr>
              <a:t>q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r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0" dirty="0">
                <a:latin typeface="Calibri"/>
                <a:cs typeface="Calibri"/>
              </a:rPr>
              <a:t>s i</a:t>
            </a:r>
            <a:r>
              <a:rPr sz="1800" spc="-5" dirty="0">
                <a:latin typeface="Calibri"/>
                <a:cs typeface="Calibri"/>
              </a:rPr>
              <a:t>m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spc="0" dirty="0">
                <a:latin typeface="Calibri"/>
                <a:cs typeface="Calibri"/>
              </a:rPr>
              <a:t>le</a:t>
            </a:r>
            <a:r>
              <a:rPr sz="1800" spc="-20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y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cla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0" dirty="0">
                <a:latin typeface="Calibri"/>
                <a:cs typeface="Calibri"/>
              </a:rPr>
              <a:t>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24400" y="2477424"/>
            <a:ext cx="1524057" cy="76193"/>
          </a:xfrm>
          <a:custGeom>
            <a:avLst/>
            <a:gdLst/>
            <a:ahLst/>
            <a:cxnLst/>
            <a:rect l="l" t="t" r="r" b="b"/>
            <a:pathLst>
              <a:path w="1524057" h="76193">
                <a:moveTo>
                  <a:pt x="76654" y="0"/>
                </a:moveTo>
                <a:lnTo>
                  <a:pt x="0" y="37175"/>
                </a:lnTo>
                <a:lnTo>
                  <a:pt x="75733" y="76193"/>
                </a:lnTo>
                <a:lnTo>
                  <a:pt x="76136" y="42858"/>
                </a:lnTo>
                <a:lnTo>
                  <a:pt x="864025" y="42858"/>
                </a:lnTo>
                <a:lnTo>
                  <a:pt x="76252" y="33334"/>
                </a:lnTo>
                <a:lnTo>
                  <a:pt x="76654" y="0"/>
                </a:lnTo>
                <a:close/>
              </a:path>
              <a:path w="1524057" h="76193">
                <a:moveTo>
                  <a:pt x="864025" y="42858"/>
                </a:moveTo>
                <a:lnTo>
                  <a:pt x="76136" y="42858"/>
                </a:lnTo>
                <a:lnTo>
                  <a:pt x="1523942" y="60363"/>
                </a:lnTo>
                <a:lnTo>
                  <a:pt x="1524057" y="50838"/>
                </a:lnTo>
                <a:lnTo>
                  <a:pt x="864025" y="42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57800" y="2929459"/>
            <a:ext cx="990621" cy="76200"/>
          </a:xfrm>
          <a:custGeom>
            <a:avLst/>
            <a:gdLst/>
            <a:ahLst/>
            <a:cxnLst/>
            <a:rect l="l" t="t" r="r" b="b"/>
            <a:pathLst>
              <a:path w="990621" h="76200">
                <a:moveTo>
                  <a:pt x="76375" y="0"/>
                </a:moveTo>
                <a:lnTo>
                  <a:pt x="0" y="37746"/>
                </a:lnTo>
                <a:lnTo>
                  <a:pt x="76022" y="76200"/>
                </a:lnTo>
                <a:lnTo>
                  <a:pt x="76177" y="42862"/>
                </a:lnTo>
                <a:lnTo>
                  <a:pt x="990597" y="42862"/>
                </a:lnTo>
                <a:lnTo>
                  <a:pt x="990621" y="37578"/>
                </a:lnTo>
                <a:lnTo>
                  <a:pt x="76221" y="33337"/>
                </a:lnTo>
                <a:lnTo>
                  <a:pt x="76375" y="0"/>
                </a:lnTo>
                <a:close/>
              </a:path>
              <a:path w="990621" h="76200">
                <a:moveTo>
                  <a:pt x="990597" y="42862"/>
                </a:moveTo>
                <a:lnTo>
                  <a:pt x="76177" y="42862"/>
                </a:lnTo>
                <a:lnTo>
                  <a:pt x="990578" y="47103"/>
                </a:lnTo>
                <a:lnTo>
                  <a:pt x="990597" y="42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15000" y="5486400"/>
            <a:ext cx="2819400" cy="646331"/>
          </a:xfrm>
          <a:custGeom>
            <a:avLst/>
            <a:gdLst/>
            <a:ahLst/>
            <a:cxnLst/>
            <a:rect l="l" t="t" r="r" b="b"/>
            <a:pathLst>
              <a:path w="2819400" h="646331">
                <a:moveTo>
                  <a:pt x="0" y="0"/>
                </a:moveTo>
                <a:lnTo>
                  <a:pt x="2819400" y="0"/>
                </a:lnTo>
                <a:lnTo>
                  <a:pt x="2819400" y="646331"/>
                </a:lnTo>
                <a:lnTo>
                  <a:pt x="0" y="64633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93740" y="5531612"/>
            <a:ext cx="2646680" cy="5505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>
              <a:lnSpc>
                <a:spcPts val="2130"/>
              </a:lnSpc>
            </a:pPr>
            <a:r>
              <a:rPr sz="1800" spc="600" dirty="0">
                <a:latin typeface="Arial"/>
                <a:cs typeface="Arial"/>
              </a:rPr>
              <a:t>q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10" dirty="0">
                <a:latin typeface="Calibri"/>
                <a:cs typeface="Calibri"/>
              </a:rPr>
              <a:t>It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0" dirty="0">
                <a:latin typeface="Calibri"/>
                <a:cs typeface="Calibri"/>
              </a:rPr>
              <a:t>s po</a:t>
            </a:r>
            <a:r>
              <a:rPr sz="1800" spc="-5" dirty="0">
                <a:latin typeface="Calibri"/>
                <a:cs typeface="Calibri"/>
              </a:rPr>
              <a:t>ssi</a:t>
            </a:r>
            <a:r>
              <a:rPr sz="1800" spc="0" dirty="0">
                <a:latin typeface="Calibri"/>
                <a:cs typeface="Calibri"/>
              </a:rPr>
              <a:t>b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0" dirty="0">
                <a:latin typeface="Calibri"/>
                <a:cs typeface="Calibri"/>
              </a:rPr>
              <a:t>s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ss 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8"/>
          <p:cNvSpPr txBox="1"/>
          <p:nvPr/>
        </p:nvSpPr>
        <p:spPr>
          <a:xfrm>
            <a:off x="8503602" y="6439027"/>
            <a:ext cx="102870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spc="-10" dirty="0">
                <a:solidFill>
                  <a:srgbClr val="898989"/>
                </a:solidFill>
                <a:latin typeface="Calibri"/>
                <a:cs typeface="Calibri"/>
              </a:rPr>
              <a:t>7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85" rIns="0" bIns="0" rtlCol="0">
            <a:noAutofit/>
          </a:bodyPr>
          <a:lstStyle/>
          <a:p>
            <a:pPr marL="3190875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I</a:t>
            </a:r>
            <a:r>
              <a:rPr sz="4400" spc="-40" dirty="0">
                <a:latin typeface="Calibri"/>
                <a:cs typeface="Calibri"/>
              </a:rPr>
              <a:t>n</a:t>
            </a:r>
            <a:r>
              <a:rPr sz="4400" spc="-60" dirty="0">
                <a:latin typeface="Calibri"/>
                <a:cs typeface="Calibri"/>
              </a:rPr>
              <a:t>t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20" dirty="0">
                <a:latin typeface="Calibri"/>
                <a:cs typeface="Calibri"/>
              </a:rPr>
              <a:t>r</a:t>
            </a:r>
            <a:r>
              <a:rPr sz="4400" spc="-105" dirty="0">
                <a:latin typeface="Calibri"/>
                <a:cs typeface="Calibri"/>
              </a:rPr>
              <a:t>f</a:t>
            </a:r>
            <a:r>
              <a:rPr sz="4400" spc="-25" dirty="0">
                <a:latin typeface="Calibri"/>
                <a:cs typeface="Calibri"/>
              </a:rPr>
              <a:t>ac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4792"/>
            <a:ext cx="8043545" cy="33318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22300" marR="487045" lvl="1" indent="-609600">
              <a:lnSpc>
                <a:spcPct val="79900"/>
              </a:lnSpc>
              <a:buFont typeface="Arial" panose="020B0604020202020204" pitchFamily="34" charset="0"/>
              <a:buChar char="•"/>
              <a:tabLst>
                <a:tab pos="621665" algn="l"/>
              </a:tabLst>
            </a:pPr>
            <a:r>
              <a:rPr lang="en-US" altLang="ko-KR" sz="2400" spc="-204" dirty="0">
                <a:cs typeface="Calibri"/>
              </a:rPr>
              <a:t>T</a:t>
            </a:r>
            <a:r>
              <a:rPr lang="en-US" altLang="ko-KR" sz="2400" dirty="0">
                <a:cs typeface="Calibri"/>
              </a:rPr>
              <a:t>o</a:t>
            </a:r>
            <a:r>
              <a:rPr lang="en-US" altLang="ko-KR" sz="2400" spc="-10" dirty="0">
                <a:cs typeface="Calibri"/>
              </a:rPr>
              <a:t> </a:t>
            </a:r>
            <a:r>
              <a:rPr lang="en-US" altLang="ko-KR" sz="2400" i="1" dirty="0">
                <a:cs typeface="Calibri"/>
              </a:rPr>
              <a:t>imple</a:t>
            </a:r>
            <a:r>
              <a:rPr lang="en-US" altLang="ko-KR" sz="2400" i="1" spc="-20" dirty="0">
                <a:cs typeface="Calibri"/>
              </a:rPr>
              <a:t>men</a:t>
            </a:r>
            <a:r>
              <a:rPr lang="en-US" altLang="ko-KR" sz="2400" i="1" spc="-10" dirty="0">
                <a:cs typeface="Calibri"/>
              </a:rPr>
              <a:t>t </a:t>
            </a:r>
            <a:r>
              <a:rPr lang="en-US" altLang="ko-KR" sz="2400" i="1" dirty="0">
                <a:cs typeface="Calibri"/>
              </a:rPr>
              <a:t>an</a:t>
            </a:r>
            <a:r>
              <a:rPr lang="en-US" altLang="ko-KR" sz="2400" i="1" spc="-5" dirty="0">
                <a:cs typeface="Calibri"/>
              </a:rPr>
              <a:t> </a:t>
            </a:r>
            <a:r>
              <a:rPr lang="en-US" altLang="ko-KR" sz="2400" i="1" dirty="0">
                <a:cs typeface="Calibri"/>
              </a:rPr>
              <a:t>i</a:t>
            </a:r>
            <a:r>
              <a:rPr lang="en-US" altLang="ko-KR" sz="2400" i="1" spc="-25" dirty="0">
                <a:cs typeface="Calibri"/>
              </a:rPr>
              <a:t>n</a:t>
            </a:r>
            <a:r>
              <a:rPr lang="en-US" altLang="ko-KR" sz="2400" i="1" spc="-40" dirty="0">
                <a:cs typeface="Calibri"/>
              </a:rPr>
              <a:t>t</a:t>
            </a:r>
            <a:r>
              <a:rPr lang="en-US" altLang="ko-KR" sz="2400" i="1" spc="-10" dirty="0">
                <a:cs typeface="Calibri"/>
              </a:rPr>
              <a:t>er</a:t>
            </a:r>
            <a:r>
              <a:rPr lang="en-US" altLang="ko-KR" sz="2400" i="1" spc="-25" dirty="0">
                <a:cs typeface="Calibri"/>
              </a:rPr>
              <a:t>f</a:t>
            </a:r>
            <a:r>
              <a:rPr lang="en-US" altLang="ko-KR" sz="2400" i="1" dirty="0">
                <a:cs typeface="Calibri"/>
              </a:rPr>
              <a:t>a</a:t>
            </a:r>
            <a:r>
              <a:rPr lang="en-US" altLang="ko-KR" sz="2400" i="1" spc="-15" dirty="0">
                <a:cs typeface="Calibri"/>
              </a:rPr>
              <a:t>c</a:t>
            </a:r>
            <a:r>
              <a:rPr lang="en-US" altLang="ko-KR" sz="2400" i="1" spc="-5" dirty="0">
                <a:cs typeface="Calibri"/>
              </a:rPr>
              <a:t>e</a:t>
            </a:r>
            <a:r>
              <a:rPr lang="en-US" altLang="ko-KR" sz="2400" spc="-10" dirty="0">
                <a:cs typeface="Calibri"/>
              </a:rPr>
              <a:t>,</a:t>
            </a:r>
            <a:r>
              <a:rPr lang="en-US" altLang="ko-KR" sz="2400" spc="-5" dirty="0">
                <a:cs typeface="Calibri"/>
              </a:rPr>
              <a:t> </a:t>
            </a:r>
            <a:r>
              <a:rPr lang="en-US" altLang="ko-KR" sz="2400" dirty="0">
                <a:cs typeface="Calibri"/>
              </a:rPr>
              <a:t>a</a:t>
            </a:r>
            <a:r>
              <a:rPr lang="en-US" altLang="ko-KR" sz="2400" spc="-5" dirty="0">
                <a:cs typeface="Calibri"/>
              </a:rPr>
              <a:t> </a:t>
            </a:r>
            <a:r>
              <a:rPr lang="en-US" altLang="ko-KR" sz="2400" spc="-25" dirty="0">
                <a:solidFill>
                  <a:srgbClr val="0070C0"/>
                </a:solidFill>
                <a:cs typeface="Calibri"/>
              </a:rPr>
              <a:t>c</a:t>
            </a:r>
            <a:r>
              <a:rPr lang="en-US" altLang="ko-KR" sz="2400" spc="-5" dirty="0">
                <a:solidFill>
                  <a:srgbClr val="0070C0"/>
                </a:solidFill>
                <a:cs typeface="Calibri"/>
              </a:rPr>
              <a:t>o</a:t>
            </a:r>
            <a:r>
              <a:rPr lang="en-US" altLang="ko-KR" sz="2400" dirty="0">
                <a:solidFill>
                  <a:srgbClr val="0070C0"/>
                </a:solidFill>
                <a:cs typeface="Calibri"/>
              </a:rPr>
              <a:t>n</a:t>
            </a:r>
            <a:r>
              <a:rPr lang="en-US" altLang="ko-KR" sz="2400" spc="-15" dirty="0">
                <a:solidFill>
                  <a:srgbClr val="0070C0"/>
                </a:solidFill>
                <a:cs typeface="Calibri"/>
              </a:rPr>
              <a:t>c</a:t>
            </a:r>
            <a:r>
              <a:rPr lang="en-US" altLang="ko-KR" sz="2400" spc="-45" dirty="0">
                <a:solidFill>
                  <a:srgbClr val="0070C0"/>
                </a:solidFill>
                <a:cs typeface="Calibri"/>
              </a:rPr>
              <a:t>r</a:t>
            </a:r>
            <a:r>
              <a:rPr lang="en-US" altLang="ko-KR" sz="2400" spc="-25" dirty="0">
                <a:solidFill>
                  <a:srgbClr val="0070C0"/>
                </a:solidFill>
                <a:cs typeface="Calibri"/>
              </a:rPr>
              <a:t>e</a:t>
            </a:r>
            <a:r>
              <a:rPr lang="en-US" altLang="ko-KR" sz="2400" spc="-40" dirty="0">
                <a:solidFill>
                  <a:srgbClr val="0070C0"/>
                </a:solidFill>
                <a:cs typeface="Calibri"/>
              </a:rPr>
              <a:t>t</a:t>
            </a:r>
            <a:r>
              <a:rPr lang="en-US" altLang="ko-KR" sz="2400" spc="-15" dirty="0">
                <a:solidFill>
                  <a:srgbClr val="0070C0"/>
                </a:solidFill>
                <a:cs typeface="Calibri"/>
              </a:rPr>
              <a:t>e c</a:t>
            </a:r>
            <a:r>
              <a:rPr lang="en-US" altLang="ko-KR" sz="2400" spc="-5" dirty="0">
                <a:solidFill>
                  <a:srgbClr val="0070C0"/>
                </a:solidFill>
                <a:cs typeface="Calibri"/>
              </a:rPr>
              <a:t>l</a:t>
            </a:r>
            <a:r>
              <a:rPr lang="en-US" altLang="ko-KR" sz="2400" dirty="0">
                <a:solidFill>
                  <a:srgbClr val="0070C0"/>
                </a:solidFill>
                <a:cs typeface="Calibri"/>
              </a:rPr>
              <a:t>a</a:t>
            </a:r>
            <a:r>
              <a:rPr lang="en-US" altLang="ko-KR" sz="2400" spc="-5" dirty="0">
                <a:solidFill>
                  <a:srgbClr val="0070C0"/>
                </a:solidFill>
                <a:cs typeface="Calibri"/>
              </a:rPr>
              <a:t>s</a:t>
            </a:r>
            <a:r>
              <a:rPr lang="en-US" altLang="ko-KR" sz="2400" dirty="0">
                <a:solidFill>
                  <a:srgbClr val="0070C0"/>
                </a:solidFill>
                <a:cs typeface="Calibri"/>
              </a:rPr>
              <a:t>s</a:t>
            </a:r>
            <a:r>
              <a:rPr lang="en-US" altLang="ko-KR" sz="2400" spc="-10" dirty="0">
                <a:solidFill>
                  <a:srgbClr val="0070C0"/>
                </a:solidFill>
                <a:cs typeface="Calibri"/>
              </a:rPr>
              <a:t> </a:t>
            </a:r>
            <a:r>
              <a:rPr lang="en-US" altLang="ko-KR" sz="2400" spc="-5" dirty="0">
                <a:cs typeface="Calibri"/>
              </a:rPr>
              <a:t>m</a:t>
            </a:r>
            <a:r>
              <a:rPr lang="en-US" altLang="ko-KR" sz="2400" dirty="0">
                <a:cs typeface="Calibri"/>
              </a:rPr>
              <a:t>u</a:t>
            </a:r>
            <a:r>
              <a:rPr lang="en-US" altLang="ko-KR" sz="2400" spc="-30" dirty="0">
                <a:cs typeface="Calibri"/>
              </a:rPr>
              <a:t>s</a:t>
            </a:r>
            <a:r>
              <a:rPr lang="en-US" altLang="ko-KR" sz="2400" spc="-10" dirty="0">
                <a:cs typeface="Calibri"/>
              </a:rPr>
              <a:t>t </a:t>
            </a:r>
            <a:r>
              <a:rPr lang="en-US" altLang="ko-KR" sz="2400" dirty="0">
                <a:cs typeface="Calibri"/>
              </a:rPr>
              <a:t>do</a:t>
            </a:r>
            <a:r>
              <a:rPr lang="en-US" altLang="ko-KR" sz="2400" spc="-10" dirty="0">
                <a:cs typeface="Calibri"/>
              </a:rPr>
              <a:t> </a:t>
            </a:r>
            <a:r>
              <a:rPr lang="en-US" altLang="ko-KR" sz="2400" spc="-15" dirty="0">
                <a:cs typeface="Calibri"/>
              </a:rPr>
              <a:t>t</a:t>
            </a:r>
            <a:r>
              <a:rPr lang="en-US" altLang="ko-KR" sz="2400" spc="-45" dirty="0">
                <a:cs typeface="Calibri"/>
              </a:rPr>
              <a:t>w</a:t>
            </a:r>
            <a:r>
              <a:rPr lang="en-US" altLang="ko-KR" sz="2400" dirty="0">
                <a:cs typeface="Calibri"/>
              </a:rPr>
              <a:t>o </a:t>
            </a:r>
            <a:r>
              <a:rPr lang="en-US" altLang="ko-KR" sz="2400" spc="-5" dirty="0">
                <a:cs typeface="Calibri"/>
              </a:rPr>
              <a:t>t</a:t>
            </a:r>
            <a:r>
              <a:rPr lang="en-US" altLang="ko-KR" sz="2400" dirty="0">
                <a:cs typeface="Calibri"/>
              </a:rPr>
              <a:t>h</a:t>
            </a:r>
            <a:r>
              <a:rPr lang="en-US" altLang="ko-KR" sz="2400" spc="-5" dirty="0">
                <a:cs typeface="Calibri"/>
              </a:rPr>
              <a:t>i</a:t>
            </a:r>
            <a:r>
              <a:rPr lang="en-US" altLang="ko-KR" sz="2400" dirty="0">
                <a:cs typeface="Calibri"/>
              </a:rPr>
              <a:t>n</a:t>
            </a:r>
            <a:r>
              <a:rPr lang="en-US" altLang="ko-KR" sz="2400" spc="-25" dirty="0">
                <a:cs typeface="Calibri"/>
              </a:rPr>
              <a:t>g</a:t>
            </a:r>
            <a:r>
              <a:rPr lang="en-US" altLang="ko-KR" sz="2400" spc="-5" dirty="0">
                <a:cs typeface="Calibri"/>
              </a:rPr>
              <a:t>s</a:t>
            </a:r>
            <a:r>
              <a:rPr lang="en-US" altLang="ko-KR" sz="2400" spc="-10" dirty="0">
                <a:cs typeface="Calibri"/>
              </a:rPr>
              <a:t>:</a:t>
            </a:r>
            <a:endParaRPr lang="en-US" altLang="ko-KR" sz="2400" dirty="0">
              <a:cs typeface="Calibri"/>
            </a:endParaRPr>
          </a:p>
          <a:p>
            <a:pPr marL="622300" marR="487045" lvl="1" indent="-609600">
              <a:lnSpc>
                <a:spcPct val="79900"/>
              </a:lnSpc>
              <a:buFont typeface="+mj-lt"/>
              <a:buAutoNum type="arabicPeriod"/>
              <a:tabLst>
                <a:tab pos="621665" algn="l"/>
              </a:tabLst>
            </a:pPr>
            <a:endParaRPr lang="en-US" altLang="ko-KR" sz="2400" spc="-10" dirty="0">
              <a:cs typeface="Calibri"/>
            </a:endParaRPr>
          </a:p>
          <a:p>
            <a:pPr marL="622300" marR="487045" lvl="1" indent="-609600">
              <a:lnSpc>
                <a:spcPct val="79900"/>
              </a:lnSpc>
              <a:buFont typeface="+mj-lt"/>
              <a:buAutoNum type="arabicPeriod"/>
              <a:tabLst>
                <a:tab pos="621665" algn="l"/>
              </a:tabLst>
            </a:pPr>
            <a:r>
              <a:rPr lang="en-US" altLang="ko-KR" sz="2000" spc="-10" dirty="0">
                <a:cs typeface="Calibri"/>
              </a:rPr>
              <a:t>It </a:t>
            </a:r>
            <a:r>
              <a:rPr lang="en-US" altLang="ko-KR" sz="2000" spc="-20" dirty="0">
                <a:cs typeface="Calibri"/>
              </a:rPr>
              <a:t>mus</a:t>
            </a:r>
            <a:r>
              <a:rPr lang="en-US" altLang="ko-KR" sz="2000" spc="-10" dirty="0">
                <a:cs typeface="Calibri"/>
              </a:rPr>
              <a:t>t include </a:t>
            </a:r>
            <a:r>
              <a:rPr lang="en-US" altLang="ko-KR" sz="2000" spc="-5" dirty="0">
                <a:cs typeface="Calibri"/>
              </a:rPr>
              <a:t>t</a:t>
            </a:r>
            <a:r>
              <a:rPr lang="en-US" altLang="ko-KR" sz="2000" spc="-15" dirty="0">
                <a:cs typeface="Calibri"/>
              </a:rPr>
              <a:t>he ph</a:t>
            </a:r>
            <a:r>
              <a:rPr lang="en-US" altLang="ko-KR" sz="2000" spc="-40" dirty="0">
                <a:cs typeface="Calibri"/>
              </a:rPr>
              <a:t>r</a:t>
            </a:r>
            <a:r>
              <a:rPr lang="en-US" altLang="ko-KR" sz="2000" dirty="0">
                <a:cs typeface="Calibri"/>
              </a:rPr>
              <a:t>a</a:t>
            </a:r>
            <a:r>
              <a:rPr lang="en-US" altLang="ko-KR" sz="2000" spc="5" dirty="0">
                <a:cs typeface="Calibri"/>
              </a:rPr>
              <a:t>s</a:t>
            </a:r>
            <a:r>
              <a:rPr lang="en-US" altLang="ko-KR" sz="2000" spc="-10" dirty="0">
                <a:cs typeface="Calibri"/>
              </a:rPr>
              <a:t>e</a:t>
            </a:r>
            <a:r>
              <a:rPr lang="en-US" altLang="ko-KR" sz="2000" spc="-5" dirty="0">
                <a:cs typeface="Calibri"/>
              </a:rPr>
              <a:t> </a:t>
            </a:r>
            <a:r>
              <a:rPr lang="en-US" altLang="ko-KR"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implements </a:t>
            </a:r>
            <a:r>
              <a:rPr lang="en-US" altLang="ko-KR" sz="2000" b="1" i="1" dirty="0" err="1">
                <a:solidFill>
                  <a:srgbClr val="034CA1"/>
                </a:solidFill>
                <a:latin typeface="Courier New"/>
                <a:cs typeface="Courier New"/>
              </a:rPr>
              <a:t>Interface_Name</a:t>
            </a:r>
            <a:r>
              <a:rPr lang="en-US" altLang="ko-KR" sz="2000" b="1" i="1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lang="en-US" altLang="ko-KR" sz="2000" spc="-15" dirty="0">
                <a:cs typeface="Calibri"/>
              </a:rPr>
              <a:t>a</a:t>
            </a:r>
            <a:r>
              <a:rPr lang="en-US" altLang="ko-KR" sz="2000" spc="-10" dirty="0">
                <a:cs typeface="Calibri"/>
              </a:rPr>
              <a:t>t </a:t>
            </a:r>
            <a:r>
              <a:rPr lang="en-US" altLang="ko-KR" sz="2000" spc="-5" dirty="0">
                <a:cs typeface="Calibri"/>
              </a:rPr>
              <a:t>t</a:t>
            </a:r>
            <a:r>
              <a:rPr lang="en-US" altLang="ko-KR" sz="2000" spc="-15" dirty="0">
                <a:cs typeface="Calibri"/>
              </a:rPr>
              <a:t>he </a:t>
            </a:r>
            <a:r>
              <a:rPr lang="en-US" altLang="ko-KR" sz="2000" spc="-20" dirty="0">
                <a:cs typeface="Calibri"/>
              </a:rPr>
              <a:t>s</a:t>
            </a:r>
            <a:r>
              <a:rPr lang="en-US" altLang="ko-KR" sz="2000" spc="-30" dirty="0">
                <a:cs typeface="Calibri"/>
              </a:rPr>
              <a:t>t</a:t>
            </a:r>
            <a:r>
              <a:rPr lang="en-US" altLang="ko-KR" sz="2000" dirty="0">
                <a:cs typeface="Calibri"/>
              </a:rPr>
              <a:t>a</a:t>
            </a:r>
            <a:r>
              <a:rPr lang="en-US" altLang="ko-KR" sz="2000" spc="-10" dirty="0">
                <a:cs typeface="Calibri"/>
              </a:rPr>
              <a:t>rt </a:t>
            </a:r>
            <a:r>
              <a:rPr lang="en-US" altLang="ko-KR" sz="2000" spc="-5" dirty="0">
                <a:cs typeface="Calibri"/>
              </a:rPr>
              <a:t>o</a:t>
            </a:r>
            <a:r>
              <a:rPr lang="en-US" altLang="ko-KR" sz="2000" dirty="0">
                <a:cs typeface="Calibri"/>
              </a:rPr>
              <a:t>f </a:t>
            </a:r>
            <a:r>
              <a:rPr lang="en-US" altLang="ko-KR" sz="2000" spc="-5" dirty="0">
                <a:cs typeface="Calibri"/>
              </a:rPr>
              <a:t>t</a:t>
            </a:r>
            <a:r>
              <a:rPr lang="en-US" altLang="ko-KR" sz="2000" spc="-15" dirty="0">
                <a:cs typeface="Calibri"/>
              </a:rPr>
              <a:t>he </a:t>
            </a:r>
            <a:r>
              <a:rPr lang="en-US" altLang="ko-KR" sz="2000" spc="-10" dirty="0">
                <a:cs typeface="Calibri"/>
              </a:rPr>
              <a:t>cla</a:t>
            </a:r>
            <a:r>
              <a:rPr lang="en-US" altLang="ko-KR" sz="2000" spc="5" dirty="0">
                <a:cs typeface="Calibri"/>
              </a:rPr>
              <a:t>s</a:t>
            </a:r>
            <a:r>
              <a:rPr lang="en-US" altLang="ko-KR" sz="2000" dirty="0">
                <a:cs typeface="Calibri"/>
              </a:rPr>
              <a:t>s </a:t>
            </a:r>
            <a:r>
              <a:rPr lang="en-US" altLang="ko-KR" sz="2000" spc="-15" dirty="0">
                <a:cs typeface="Calibri"/>
              </a:rPr>
              <a:t>d</a:t>
            </a:r>
            <a:r>
              <a:rPr lang="en-US" altLang="ko-KR" sz="2000" spc="-25" dirty="0">
                <a:cs typeface="Calibri"/>
              </a:rPr>
              <a:t>e</a:t>
            </a:r>
            <a:r>
              <a:rPr lang="en-US" altLang="ko-KR" sz="2000" dirty="0">
                <a:cs typeface="Calibri"/>
              </a:rPr>
              <a:t>fini</a:t>
            </a:r>
            <a:r>
              <a:rPr lang="en-US" altLang="ko-KR" sz="2000" spc="-5" dirty="0">
                <a:cs typeface="Calibri"/>
              </a:rPr>
              <a:t>t</a:t>
            </a:r>
            <a:r>
              <a:rPr lang="en-US" altLang="ko-KR" sz="2000" dirty="0">
                <a:cs typeface="Calibri"/>
              </a:rPr>
              <a:t>i</a:t>
            </a:r>
            <a:r>
              <a:rPr lang="en-US" altLang="ko-KR" sz="2000" spc="-5" dirty="0">
                <a:cs typeface="Calibri"/>
              </a:rPr>
              <a:t>o</a:t>
            </a:r>
            <a:r>
              <a:rPr lang="en-US" altLang="ko-KR" sz="2000" dirty="0">
                <a:cs typeface="Calibri"/>
              </a:rPr>
              <a:t>n</a:t>
            </a:r>
          </a:p>
          <a:p>
            <a:pPr marL="1079500" marR="487045" lvl="2" indent="-609600">
              <a:lnSpc>
                <a:spcPct val="79900"/>
              </a:lnSpc>
              <a:buFont typeface="Arial" panose="020B0604020202020204" pitchFamily="34" charset="0"/>
              <a:buChar char="•"/>
              <a:tabLst>
                <a:tab pos="621665" algn="l"/>
              </a:tabLst>
            </a:pPr>
            <a:endParaRPr lang="en-US" altLang="ko-KR" spc="-10" dirty="0">
              <a:cs typeface="Calibri"/>
            </a:endParaRPr>
          </a:p>
          <a:p>
            <a:pPr marL="1079500" marR="487045" lvl="2" indent="-609600">
              <a:lnSpc>
                <a:spcPct val="79900"/>
              </a:lnSpc>
              <a:buFont typeface="Arial" panose="020B0604020202020204" pitchFamily="34" charset="0"/>
              <a:buChar char="•"/>
              <a:tabLst>
                <a:tab pos="621665" algn="l"/>
              </a:tabLst>
            </a:pPr>
            <a:r>
              <a:rPr lang="en-US" altLang="ko-KR" sz="1600" spc="-10" dirty="0">
                <a:cs typeface="Calibri"/>
              </a:rPr>
              <a:t>I</a:t>
            </a:r>
            <a:r>
              <a:rPr lang="en-US" altLang="ko-KR" sz="1600" dirty="0">
                <a:cs typeface="Calibri"/>
              </a:rPr>
              <a:t>f </a:t>
            </a:r>
            <a:r>
              <a:rPr lang="en-US" altLang="ko-KR" sz="1600" spc="-20" dirty="0">
                <a:cs typeface="Calibri"/>
              </a:rPr>
              <a:t>m</a:t>
            </a:r>
            <a:r>
              <a:rPr lang="en-US" altLang="ko-KR" sz="1600" spc="-5" dirty="0">
                <a:cs typeface="Calibri"/>
              </a:rPr>
              <a:t>o</a:t>
            </a:r>
            <a:r>
              <a:rPr lang="en-US" altLang="ko-KR" sz="1600" spc="-35" dirty="0">
                <a:cs typeface="Calibri"/>
              </a:rPr>
              <a:t>r</a:t>
            </a:r>
            <a:r>
              <a:rPr lang="en-US" altLang="ko-KR" sz="1600" spc="-10" dirty="0">
                <a:cs typeface="Calibri"/>
              </a:rPr>
              <a:t>e </a:t>
            </a:r>
            <a:r>
              <a:rPr lang="en-US" altLang="ko-KR" sz="1600" spc="-5" dirty="0">
                <a:cs typeface="Calibri"/>
              </a:rPr>
              <a:t>t</a:t>
            </a:r>
            <a:r>
              <a:rPr lang="en-US" altLang="ko-KR" sz="1600" dirty="0">
                <a:cs typeface="Calibri"/>
              </a:rPr>
              <a:t>han</a:t>
            </a:r>
            <a:r>
              <a:rPr lang="en-US" altLang="ko-KR" sz="1600" spc="-5" dirty="0">
                <a:cs typeface="Calibri"/>
              </a:rPr>
              <a:t> o</a:t>
            </a:r>
            <a:r>
              <a:rPr lang="en-US" altLang="ko-KR" sz="1600" spc="-15" dirty="0">
                <a:cs typeface="Calibri"/>
              </a:rPr>
              <a:t>ne i</a:t>
            </a:r>
            <a:r>
              <a:rPr lang="en-US" altLang="ko-KR" sz="1600" spc="-20" dirty="0">
                <a:cs typeface="Calibri"/>
              </a:rPr>
              <a:t>n</a:t>
            </a:r>
            <a:r>
              <a:rPr lang="en-US" altLang="ko-KR" sz="1600" spc="-25" dirty="0">
                <a:cs typeface="Calibri"/>
              </a:rPr>
              <a:t>t</a:t>
            </a:r>
            <a:r>
              <a:rPr lang="en-US" altLang="ko-KR" sz="1600" spc="-10" dirty="0">
                <a:cs typeface="Calibri"/>
              </a:rPr>
              <a:t>er</a:t>
            </a:r>
            <a:r>
              <a:rPr lang="en-US" altLang="ko-KR" sz="1600" spc="-40" dirty="0">
                <a:cs typeface="Calibri"/>
              </a:rPr>
              <a:t>f</a:t>
            </a:r>
            <a:r>
              <a:rPr lang="en-US" altLang="ko-KR" sz="1600" dirty="0">
                <a:cs typeface="Calibri"/>
              </a:rPr>
              <a:t>a</a:t>
            </a:r>
            <a:r>
              <a:rPr lang="en-US" altLang="ko-KR" sz="1600" spc="-10" dirty="0">
                <a:cs typeface="Calibri"/>
              </a:rPr>
              <a:t>ce is i</a:t>
            </a:r>
            <a:r>
              <a:rPr lang="en-US" altLang="ko-KR" sz="1600" spc="-20" dirty="0">
                <a:cs typeface="Calibri"/>
              </a:rPr>
              <a:t>mpl</a:t>
            </a:r>
            <a:r>
              <a:rPr lang="en-US" altLang="ko-KR" sz="1600" spc="-15" dirty="0">
                <a:cs typeface="Calibri"/>
              </a:rPr>
              <a:t>eme</a:t>
            </a:r>
            <a:r>
              <a:rPr lang="en-US" altLang="ko-KR" sz="1600" spc="-20" dirty="0">
                <a:cs typeface="Calibri"/>
              </a:rPr>
              <a:t>n</a:t>
            </a:r>
            <a:r>
              <a:rPr lang="en-US" altLang="ko-KR" sz="1600" spc="-25" dirty="0">
                <a:cs typeface="Calibri"/>
              </a:rPr>
              <a:t>t</a:t>
            </a:r>
            <a:r>
              <a:rPr lang="en-US" altLang="ko-KR" sz="1600" spc="-10" dirty="0">
                <a:cs typeface="Calibri"/>
              </a:rPr>
              <a:t>ed,</a:t>
            </a:r>
            <a:r>
              <a:rPr lang="en-US" altLang="ko-KR" sz="1600" spc="-5" dirty="0">
                <a:cs typeface="Calibri"/>
              </a:rPr>
              <a:t> </a:t>
            </a:r>
            <a:r>
              <a:rPr lang="en-US" altLang="ko-KR" sz="1600" spc="-10" dirty="0">
                <a:cs typeface="Calibri"/>
              </a:rPr>
              <a:t>each</a:t>
            </a:r>
            <a:r>
              <a:rPr lang="en-US" altLang="ko-KR" sz="1600" spc="-5" dirty="0">
                <a:cs typeface="Calibri"/>
              </a:rPr>
              <a:t> </a:t>
            </a:r>
            <a:r>
              <a:rPr lang="en-US" altLang="ko-KR" sz="1600" dirty="0">
                <a:cs typeface="Calibri"/>
              </a:rPr>
              <a:t>is li</a:t>
            </a:r>
            <a:r>
              <a:rPr lang="en-US" altLang="ko-KR" sz="1600" spc="-20" dirty="0">
                <a:cs typeface="Calibri"/>
              </a:rPr>
              <a:t>s</a:t>
            </a:r>
            <a:r>
              <a:rPr lang="en-US" altLang="ko-KR" sz="1600" spc="-25" dirty="0">
                <a:cs typeface="Calibri"/>
              </a:rPr>
              <a:t>t</a:t>
            </a:r>
            <a:r>
              <a:rPr lang="en-US" altLang="ko-KR" sz="1600" spc="-10" dirty="0">
                <a:cs typeface="Calibri"/>
              </a:rPr>
              <a:t>ed,</a:t>
            </a:r>
            <a:r>
              <a:rPr lang="en-US" altLang="ko-KR" sz="1600" spc="-5" dirty="0">
                <a:cs typeface="Calibri"/>
              </a:rPr>
              <a:t> </a:t>
            </a:r>
            <a:r>
              <a:rPr lang="en-US" altLang="ko-KR" sz="1600" spc="5" dirty="0">
                <a:cs typeface="Calibri"/>
              </a:rPr>
              <a:t>s</a:t>
            </a:r>
            <a:r>
              <a:rPr lang="en-US" altLang="ko-KR" sz="1600" spc="-10" dirty="0">
                <a:cs typeface="Calibri"/>
              </a:rPr>
              <a:t>epa</a:t>
            </a:r>
            <a:r>
              <a:rPr lang="en-US" altLang="ko-KR" sz="1600" spc="-50" dirty="0">
                <a:cs typeface="Calibri"/>
              </a:rPr>
              <a:t>r</a:t>
            </a:r>
            <a:r>
              <a:rPr lang="en-US" altLang="ko-KR" sz="1600" spc="-15" dirty="0">
                <a:cs typeface="Calibri"/>
              </a:rPr>
              <a:t>a</a:t>
            </a:r>
            <a:r>
              <a:rPr lang="en-US" altLang="ko-KR" sz="1600" spc="-25" dirty="0">
                <a:cs typeface="Calibri"/>
              </a:rPr>
              <a:t>t</a:t>
            </a:r>
            <a:r>
              <a:rPr lang="en-US" altLang="ko-KR" sz="1600" spc="-10" dirty="0">
                <a:cs typeface="Calibri"/>
              </a:rPr>
              <a:t>ed</a:t>
            </a:r>
            <a:r>
              <a:rPr lang="en-US" altLang="ko-KR" sz="1600" spc="-5" dirty="0">
                <a:cs typeface="Calibri"/>
              </a:rPr>
              <a:t> </a:t>
            </a:r>
            <a:r>
              <a:rPr lang="en-US" altLang="ko-KR" sz="1600" spc="-10" dirty="0">
                <a:cs typeface="Calibri"/>
              </a:rPr>
              <a:t>by </a:t>
            </a:r>
            <a:r>
              <a:rPr lang="en-US" altLang="ko-KR" sz="1600" spc="-25" dirty="0">
                <a:cs typeface="Calibri"/>
              </a:rPr>
              <a:t>c</a:t>
            </a:r>
            <a:r>
              <a:rPr lang="en-US" altLang="ko-KR" sz="1600" spc="-5" dirty="0">
                <a:cs typeface="Calibri"/>
              </a:rPr>
              <a:t>o</a:t>
            </a:r>
            <a:r>
              <a:rPr lang="en-US" altLang="ko-KR" sz="1600" spc="-20" dirty="0">
                <a:cs typeface="Calibri"/>
              </a:rPr>
              <a:t>mmas</a:t>
            </a:r>
            <a:endParaRPr lang="en-US" altLang="ko-KR" sz="1600" dirty="0">
              <a:cs typeface="Calibri"/>
            </a:endParaRPr>
          </a:p>
          <a:p>
            <a:pPr marL="1079500" marR="487045" lvl="2" indent="-609600">
              <a:lnSpc>
                <a:spcPct val="79900"/>
              </a:lnSpc>
              <a:buFont typeface="+mj-lt"/>
              <a:buAutoNum type="arabicPeriod"/>
              <a:tabLst>
                <a:tab pos="621665" algn="l"/>
              </a:tabLst>
            </a:pPr>
            <a:endParaRPr lang="en-US" altLang="ko-KR" sz="2400" spc="5" dirty="0">
              <a:cs typeface="Calibri"/>
            </a:endParaRPr>
          </a:p>
          <a:p>
            <a:pPr marL="622300" marR="487045" lvl="1" indent="-609600">
              <a:lnSpc>
                <a:spcPct val="79900"/>
              </a:lnSpc>
              <a:buFont typeface="+mj-lt"/>
              <a:buAutoNum type="arabicPeriod"/>
              <a:tabLst>
                <a:tab pos="621665" algn="l"/>
              </a:tabLst>
            </a:pPr>
            <a:r>
              <a:rPr lang="en-US" altLang="ko-KR" sz="2000" spc="5" dirty="0">
                <a:cs typeface="Calibri"/>
              </a:rPr>
              <a:t>T</a:t>
            </a:r>
            <a:r>
              <a:rPr lang="en-US" altLang="ko-KR" sz="2000" spc="-5" dirty="0">
                <a:cs typeface="Calibri"/>
              </a:rPr>
              <a:t>h</a:t>
            </a:r>
            <a:r>
              <a:rPr lang="en-US" altLang="ko-KR" sz="2000" spc="-15" dirty="0">
                <a:cs typeface="Calibri"/>
              </a:rPr>
              <a:t>e</a:t>
            </a:r>
            <a:r>
              <a:rPr lang="en-US" altLang="ko-KR" sz="2000" spc="-5" dirty="0">
                <a:cs typeface="Calibri"/>
              </a:rPr>
              <a:t> </a:t>
            </a:r>
            <a:r>
              <a:rPr lang="en-US" altLang="ko-KR" sz="2000" spc="-15" dirty="0">
                <a:cs typeface="Calibri"/>
              </a:rPr>
              <a:t>c</a:t>
            </a:r>
            <a:r>
              <a:rPr lang="en-US" altLang="ko-KR" sz="2000" dirty="0">
                <a:cs typeface="Calibri"/>
              </a:rPr>
              <a:t>la</a:t>
            </a:r>
            <a:r>
              <a:rPr lang="en-US" altLang="ko-KR" sz="2000" spc="-5" dirty="0">
                <a:cs typeface="Calibri"/>
              </a:rPr>
              <a:t>s</a:t>
            </a:r>
            <a:r>
              <a:rPr lang="en-US" altLang="ko-KR" sz="2000" dirty="0">
                <a:cs typeface="Calibri"/>
              </a:rPr>
              <a:t>s</a:t>
            </a:r>
            <a:r>
              <a:rPr lang="en-US" altLang="ko-KR" sz="2000" spc="-10" dirty="0">
                <a:cs typeface="Calibri"/>
              </a:rPr>
              <a:t> </a:t>
            </a:r>
            <a:r>
              <a:rPr lang="en-US" altLang="ko-KR" sz="2000" spc="-30" dirty="0">
                <a:cs typeface="Calibri"/>
              </a:rPr>
              <a:t>m</a:t>
            </a:r>
            <a:r>
              <a:rPr lang="en-US" altLang="ko-KR" sz="2000" dirty="0">
                <a:cs typeface="Calibri"/>
              </a:rPr>
              <a:t>u</a:t>
            </a:r>
            <a:r>
              <a:rPr lang="en-US" altLang="ko-KR" sz="2000" spc="-30" dirty="0">
                <a:cs typeface="Calibri"/>
              </a:rPr>
              <a:t>s</a:t>
            </a:r>
            <a:r>
              <a:rPr lang="en-US" altLang="ko-KR" sz="2000" spc="-10" dirty="0">
                <a:cs typeface="Calibri"/>
              </a:rPr>
              <a:t>t </a:t>
            </a:r>
            <a:r>
              <a:rPr lang="en-US" altLang="ko-KR" sz="2000" dirty="0">
                <a:cs typeface="Calibri"/>
              </a:rPr>
              <a:t>i</a:t>
            </a:r>
            <a:r>
              <a:rPr lang="en-US" altLang="ko-KR" sz="2000" spc="-30" dirty="0">
                <a:cs typeface="Calibri"/>
              </a:rPr>
              <a:t>m</a:t>
            </a:r>
            <a:r>
              <a:rPr lang="en-US" altLang="ko-KR" sz="2000" dirty="0">
                <a:cs typeface="Calibri"/>
              </a:rPr>
              <a:t>pl</a:t>
            </a:r>
            <a:r>
              <a:rPr lang="en-US" altLang="ko-KR" sz="2000" spc="-15" dirty="0">
                <a:cs typeface="Calibri"/>
              </a:rPr>
              <a:t>e</a:t>
            </a:r>
            <a:r>
              <a:rPr lang="en-US" altLang="ko-KR" sz="2000" spc="-30" dirty="0">
                <a:cs typeface="Calibri"/>
              </a:rPr>
              <a:t>m</a:t>
            </a:r>
            <a:r>
              <a:rPr lang="en-US" altLang="ko-KR" sz="2000" spc="-15" dirty="0">
                <a:cs typeface="Calibri"/>
              </a:rPr>
              <a:t>e</a:t>
            </a:r>
            <a:r>
              <a:rPr lang="en-US" altLang="ko-KR" sz="2000" spc="-25" dirty="0">
                <a:cs typeface="Calibri"/>
              </a:rPr>
              <a:t>n</a:t>
            </a:r>
            <a:r>
              <a:rPr lang="en-US" altLang="ko-KR" sz="2000" spc="-10" dirty="0">
                <a:cs typeface="Calibri"/>
              </a:rPr>
              <a:t>t</a:t>
            </a:r>
            <a:r>
              <a:rPr lang="en-US" altLang="ko-KR" sz="2000" spc="-5" dirty="0">
                <a:cs typeface="Calibri"/>
              </a:rPr>
              <a:t> </a:t>
            </a:r>
            <a:r>
              <a:rPr lang="en-US" altLang="ko-KR" sz="2000" i="1" dirty="0">
                <a:cs typeface="Calibri"/>
              </a:rPr>
              <a:t>a</a:t>
            </a:r>
            <a:r>
              <a:rPr lang="en-US" altLang="ko-KR" sz="2000" i="1" spc="-5" dirty="0">
                <a:cs typeface="Calibri"/>
              </a:rPr>
              <a:t>l</a:t>
            </a:r>
            <a:r>
              <a:rPr lang="en-US" altLang="ko-KR" sz="2000" i="1" dirty="0">
                <a:cs typeface="Calibri"/>
              </a:rPr>
              <a:t>l</a:t>
            </a:r>
            <a:r>
              <a:rPr lang="en-US" altLang="ko-KR" sz="2000" i="1" spc="-10" dirty="0">
                <a:cs typeface="Calibri"/>
              </a:rPr>
              <a:t> </a:t>
            </a:r>
            <a:r>
              <a:rPr lang="en-US" altLang="ko-KR" sz="2000" spc="-5" dirty="0">
                <a:cs typeface="Calibri"/>
              </a:rPr>
              <a:t>t</a:t>
            </a:r>
            <a:r>
              <a:rPr lang="en-US" altLang="ko-KR" sz="2000" dirty="0">
                <a:cs typeface="Calibri"/>
              </a:rPr>
              <a:t>h</a:t>
            </a:r>
            <a:r>
              <a:rPr lang="en-US" altLang="ko-KR" sz="2000" spc="-15" dirty="0">
                <a:cs typeface="Calibri"/>
              </a:rPr>
              <a:t>e </a:t>
            </a:r>
            <a:r>
              <a:rPr lang="en-US" altLang="ko-KR" sz="2000" spc="-25" dirty="0">
                <a:cs typeface="Calibri"/>
              </a:rPr>
              <a:t>met</a:t>
            </a:r>
            <a:r>
              <a:rPr lang="en-US" altLang="ko-KR" sz="2000" dirty="0">
                <a:cs typeface="Calibri"/>
              </a:rPr>
              <a:t>h</a:t>
            </a:r>
            <a:r>
              <a:rPr lang="en-US" altLang="ko-KR" sz="2000" spc="-5" dirty="0">
                <a:cs typeface="Calibri"/>
              </a:rPr>
              <a:t>o</a:t>
            </a:r>
            <a:r>
              <a:rPr lang="en-US" altLang="ko-KR" sz="2000" dirty="0">
                <a:cs typeface="Calibri"/>
              </a:rPr>
              <a:t>d</a:t>
            </a:r>
            <a:r>
              <a:rPr lang="en-US" altLang="ko-KR" sz="2000" spc="-5" dirty="0">
                <a:cs typeface="Calibri"/>
              </a:rPr>
              <a:t> </a:t>
            </a:r>
            <a:r>
              <a:rPr lang="en-US" altLang="ko-KR" sz="2000" dirty="0">
                <a:cs typeface="Calibri"/>
              </a:rPr>
              <a:t>h</a:t>
            </a:r>
            <a:r>
              <a:rPr lang="en-US" altLang="ko-KR" sz="2000" spc="-10" dirty="0">
                <a:cs typeface="Calibri"/>
              </a:rPr>
              <a:t>e</a:t>
            </a:r>
            <a:r>
              <a:rPr lang="en-US" altLang="ko-KR" sz="2000" dirty="0">
                <a:cs typeface="Calibri"/>
              </a:rPr>
              <a:t>ad</a:t>
            </a:r>
            <a:r>
              <a:rPr lang="en-US" altLang="ko-KR" sz="2000" spc="-5" dirty="0">
                <a:cs typeface="Calibri"/>
              </a:rPr>
              <a:t>i</a:t>
            </a:r>
            <a:r>
              <a:rPr lang="en-US" altLang="ko-KR" sz="2000" dirty="0">
                <a:cs typeface="Calibri"/>
              </a:rPr>
              <a:t>n</a:t>
            </a:r>
            <a:r>
              <a:rPr lang="en-US" altLang="ko-KR" sz="2000" spc="-25" dirty="0">
                <a:cs typeface="Calibri"/>
              </a:rPr>
              <a:t>g</a:t>
            </a:r>
            <a:r>
              <a:rPr lang="en-US" altLang="ko-KR" sz="2000" dirty="0">
                <a:cs typeface="Calibri"/>
              </a:rPr>
              <a:t>s</a:t>
            </a:r>
            <a:r>
              <a:rPr lang="en-US" altLang="ko-KR" sz="2000" spc="-10" dirty="0">
                <a:cs typeface="Calibri"/>
              </a:rPr>
              <a:t> </a:t>
            </a:r>
            <a:r>
              <a:rPr lang="en-US" altLang="ko-KR" sz="2000" spc="-5" dirty="0">
                <a:cs typeface="Calibri"/>
              </a:rPr>
              <a:t>li</a:t>
            </a:r>
            <a:r>
              <a:rPr lang="en-US" altLang="ko-KR" sz="2000" spc="-30" dirty="0">
                <a:cs typeface="Calibri"/>
              </a:rPr>
              <a:t>s</a:t>
            </a:r>
            <a:r>
              <a:rPr lang="en-US" altLang="ko-KR" sz="2000" spc="-40" dirty="0">
                <a:cs typeface="Calibri"/>
              </a:rPr>
              <a:t>t</a:t>
            </a:r>
            <a:r>
              <a:rPr lang="en-US" altLang="ko-KR" sz="2000" spc="-10" dirty="0">
                <a:cs typeface="Calibri"/>
              </a:rPr>
              <a:t>e</a:t>
            </a:r>
            <a:r>
              <a:rPr lang="en-US" altLang="ko-KR" sz="2000" dirty="0">
                <a:cs typeface="Calibri"/>
              </a:rPr>
              <a:t>d </a:t>
            </a:r>
            <a:r>
              <a:rPr lang="en-US" altLang="ko-KR" sz="2000" spc="-5" dirty="0">
                <a:cs typeface="Calibri"/>
              </a:rPr>
              <a:t>i</a:t>
            </a:r>
            <a:r>
              <a:rPr lang="en-US" altLang="ko-KR" sz="2000" dirty="0">
                <a:cs typeface="Calibri"/>
              </a:rPr>
              <a:t>n</a:t>
            </a:r>
            <a:r>
              <a:rPr lang="en-US" altLang="ko-KR" sz="2000" spc="-5" dirty="0">
                <a:cs typeface="Calibri"/>
              </a:rPr>
              <a:t> </a:t>
            </a:r>
            <a:r>
              <a:rPr lang="en-US" altLang="ko-KR" sz="2000" spc="-15" dirty="0">
                <a:cs typeface="Calibri"/>
              </a:rPr>
              <a:t>t</a:t>
            </a:r>
            <a:r>
              <a:rPr lang="en-US" altLang="ko-KR" sz="2000" dirty="0">
                <a:cs typeface="Calibri"/>
              </a:rPr>
              <a:t>h</a:t>
            </a:r>
            <a:r>
              <a:rPr lang="en-US" altLang="ko-KR" sz="2000" spc="-15" dirty="0">
                <a:cs typeface="Calibri"/>
              </a:rPr>
              <a:t>e d</a:t>
            </a:r>
            <a:r>
              <a:rPr lang="en-US" altLang="ko-KR" sz="2000" spc="-30" dirty="0">
                <a:cs typeface="Calibri"/>
              </a:rPr>
              <a:t>e</a:t>
            </a:r>
            <a:r>
              <a:rPr lang="en-US" altLang="ko-KR" sz="2000" spc="5" dirty="0">
                <a:cs typeface="Calibri"/>
              </a:rPr>
              <a:t>f</a:t>
            </a:r>
            <a:r>
              <a:rPr lang="en-US" altLang="ko-KR" sz="2000" spc="-5" dirty="0">
                <a:cs typeface="Calibri"/>
              </a:rPr>
              <a:t>i</a:t>
            </a:r>
            <a:r>
              <a:rPr lang="en-US" altLang="ko-KR" sz="2000" dirty="0">
                <a:cs typeface="Calibri"/>
              </a:rPr>
              <a:t>n</a:t>
            </a:r>
            <a:r>
              <a:rPr lang="en-US" altLang="ko-KR" sz="2000" spc="-5" dirty="0">
                <a:cs typeface="Calibri"/>
              </a:rPr>
              <a:t>i</a:t>
            </a:r>
            <a:r>
              <a:rPr lang="en-US" altLang="ko-KR" sz="2000" spc="-15" dirty="0">
                <a:cs typeface="Calibri"/>
              </a:rPr>
              <a:t>t</a:t>
            </a:r>
            <a:r>
              <a:rPr lang="en-US" altLang="ko-KR" sz="2000" spc="-5" dirty="0">
                <a:cs typeface="Calibri"/>
              </a:rPr>
              <a:t>io</a:t>
            </a:r>
            <a:r>
              <a:rPr lang="en-US" altLang="ko-KR" sz="2000" dirty="0">
                <a:cs typeface="Calibri"/>
              </a:rPr>
              <a:t>n</a:t>
            </a:r>
            <a:r>
              <a:rPr lang="en-US" altLang="ko-KR" sz="2000" spc="-5" dirty="0">
                <a:cs typeface="Calibri"/>
              </a:rPr>
              <a:t>(s</a:t>
            </a:r>
            <a:r>
              <a:rPr lang="en-US" altLang="ko-KR" sz="2000" dirty="0">
                <a:cs typeface="Calibri"/>
              </a:rPr>
              <a:t>)</a:t>
            </a:r>
            <a:r>
              <a:rPr lang="en-US" altLang="ko-KR" sz="2000" spc="-10" dirty="0">
                <a:cs typeface="Calibri"/>
              </a:rPr>
              <a:t> </a:t>
            </a:r>
            <a:r>
              <a:rPr lang="en-US" altLang="ko-KR" sz="2000" spc="-5" dirty="0">
                <a:cs typeface="Calibri"/>
              </a:rPr>
              <a:t>o</a:t>
            </a:r>
            <a:r>
              <a:rPr lang="en-US" altLang="ko-KR" sz="2000" dirty="0">
                <a:cs typeface="Calibri"/>
              </a:rPr>
              <a:t>f </a:t>
            </a:r>
            <a:r>
              <a:rPr lang="en-US" altLang="ko-KR" sz="2000" spc="-15" dirty="0">
                <a:cs typeface="Calibri"/>
              </a:rPr>
              <a:t>t</a:t>
            </a:r>
            <a:r>
              <a:rPr lang="en-US" altLang="ko-KR" sz="2000" dirty="0">
                <a:cs typeface="Calibri"/>
              </a:rPr>
              <a:t>h</a:t>
            </a:r>
            <a:r>
              <a:rPr lang="en-US" altLang="ko-KR" sz="2000" spc="-15" dirty="0">
                <a:cs typeface="Calibri"/>
              </a:rPr>
              <a:t>e </a:t>
            </a:r>
            <a:r>
              <a:rPr lang="en-US" altLang="ko-KR" sz="2000" spc="-5" dirty="0">
                <a:cs typeface="Calibri"/>
              </a:rPr>
              <a:t>i</a:t>
            </a:r>
            <a:r>
              <a:rPr lang="en-US" altLang="ko-KR" sz="2000" spc="-20" dirty="0">
                <a:cs typeface="Calibri"/>
              </a:rPr>
              <a:t>n</a:t>
            </a:r>
            <a:r>
              <a:rPr lang="en-US" altLang="ko-KR" sz="2000" spc="-40" dirty="0">
                <a:cs typeface="Calibri"/>
              </a:rPr>
              <a:t>t</a:t>
            </a:r>
            <a:r>
              <a:rPr lang="en-US" altLang="ko-KR" sz="2000" spc="-10" dirty="0">
                <a:cs typeface="Calibri"/>
              </a:rPr>
              <a:t>er</a:t>
            </a:r>
            <a:r>
              <a:rPr lang="en-US" altLang="ko-KR" sz="2000" spc="-50" dirty="0">
                <a:cs typeface="Calibri"/>
              </a:rPr>
              <a:t>f</a:t>
            </a:r>
            <a:r>
              <a:rPr lang="en-US" altLang="ko-KR" sz="2000" dirty="0">
                <a:cs typeface="Calibri"/>
              </a:rPr>
              <a:t>a</a:t>
            </a:r>
            <a:r>
              <a:rPr lang="en-US" altLang="ko-KR" sz="2000" spc="-15" dirty="0">
                <a:cs typeface="Calibri"/>
              </a:rPr>
              <a:t>c</a:t>
            </a:r>
            <a:r>
              <a:rPr lang="en-US" altLang="ko-KR" sz="2000" spc="-10" dirty="0">
                <a:cs typeface="Calibri"/>
              </a:rPr>
              <a:t>e</a:t>
            </a:r>
            <a:r>
              <a:rPr lang="en-US" altLang="ko-KR" sz="2000" spc="-5" dirty="0">
                <a:cs typeface="Calibri"/>
              </a:rPr>
              <a:t>(s</a:t>
            </a:r>
            <a:r>
              <a:rPr lang="en-US" altLang="ko-KR" sz="2000" dirty="0">
                <a:cs typeface="Calibri"/>
              </a:rPr>
              <a:t>)</a:t>
            </a:r>
            <a:endParaRPr sz="5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469900">
              <a:lnSpc>
                <a:spcPct val="100000"/>
              </a:lnSpc>
            </a:pPr>
            <a:r>
              <a:rPr sz="1600" i="1" spc="-10" dirty="0">
                <a:latin typeface="Times New Roman"/>
                <a:cs typeface="Times New Roman"/>
              </a:rPr>
              <a:t>pub</a:t>
            </a:r>
            <a:r>
              <a:rPr sz="1600" i="1" spc="0" dirty="0">
                <a:latin typeface="Times New Roman"/>
                <a:cs typeface="Times New Roman"/>
              </a:rPr>
              <a:t>li</a:t>
            </a:r>
            <a:r>
              <a:rPr sz="1600" i="1" spc="-10" dirty="0">
                <a:latin typeface="Times New Roman"/>
                <a:cs typeface="Times New Roman"/>
              </a:rPr>
              <a:t>c </a:t>
            </a:r>
            <a:r>
              <a:rPr sz="1600" i="1" spc="-10" dirty="0">
                <a:solidFill>
                  <a:srgbClr val="0070C0"/>
                </a:solidFill>
                <a:latin typeface="Times New Roman"/>
                <a:cs typeface="Times New Roman"/>
              </a:rPr>
              <a:t>c</a:t>
            </a:r>
            <a:r>
              <a:rPr sz="1600" i="1" spc="0" dirty="0">
                <a:solidFill>
                  <a:srgbClr val="0070C0"/>
                </a:solidFill>
                <a:latin typeface="Times New Roman"/>
                <a:cs typeface="Times New Roman"/>
              </a:rPr>
              <a:t>lass </a:t>
            </a:r>
            <a:r>
              <a:rPr sz="1600" i="1" spc="0" dirty="0">
                <a:latin typeface="Times New Roman"/>
                <a:cs typeface="Times New Roman"/>
              </a:rPr>
              <a:t>So</a:t>
            </a:r>
            <a:r>
              <a:rPr sz="1600" i="1" spc="-10" dirty="0">
                <a:latin typeface="Times New Roman"/>
                <a:cs typeface="Times New Roman"/>
              </a:rPr>
              <a:t>me</a:t>
            </a:r>
            <a:r>
              <a:rPr sz="1600" i="1" spc="-20" dirty="0">
                <a:latin typeface="Times New Roman"/>
                <a:cs typeface="Times New Roman"/>
              </a:rPr>
              <a:t>C</a:t>
            </a:r>
            <a:r>
              <a:rPr sz="1600" i="1" spc="0" dirty="0">
                <a:latin typeface="Times New Roman"/>
                <a:cs typeface="Times New Roman"/>
              </a:rPr>
              <a:t>lass </a:t>
            </a:r>
            <a:r>
              <a:rPr sz="1600" i="1" spc="0" dirty="0">
                <a:solidFill>
                  <a:srgbClr val="0070C0"/>
                </a:solidFill>
                <a:latin typeface="Times New Roman"/>
                <a:cs typeface="Times New Roman"/>
              </a:rPr>
              <a:t>i</a:t>
            </a:r>
            <a:r>
              <a:rPr sz="1600" i="1" spc="-10" dirty="0">
                <a:solidFill>
                  <a:srgbClr val="0070C0"/>
                </a:solidFill>
                <a:latin typeface="Times New Roman"/>
                <a:cs typeface="Times New Roman"/>
              </a:rPr>
              <a:t>mp</a:t>
            </a:r>
            <a:r>
              <a:rPr sz="1600" i="1" spc="0" dirty="0">
                <a:solidFill>
                  <a:srgbClr val="0070C0"/>
                </a:solidFill>
                <a:latin typeface="Times New Roman"/>
                <a:cs typeface="Times New Roman"/>
              </a:rPr>
              <a:t>l</a:t>
            </a:r>
            <a:r>
              <a:rPr sz="1600" i="1" spc="-10" dirty="0">
                <a:solidFill>
                  <a:srgbClr val="0070C0"/>
                </a:solidFill>
                <a:latin typeface="Times New Roman"/>
                <a:cs typeface="Times New Roman"/>
              </a:rPr>
              <a:t>emen</a:t>
            </a:r>
            <a:r>
              <a:rPr sz="1600" i="1" spc="0" dirty="0">
                <a:solidFill>
                  <a:srgbClr val="0070C0"/>
                </a:solidFill>
                <a:latin typeface="Times New Roman"/>
                <a:cs typeface="Times New Roman"/>
              </a:rPr>
              <a:t>ts </a:t>
            </a:r>
            <a:r>
              <a:rPr sz="1600" i="1" spc="-10" dirty="0">
                <a:latin typeface="Times New Roman"/>
                <a:cs typeface="Times New Roman"/>
              </a:rPr>
              <a:t>O</a:t>
            </a:r>
            <a:r>
              <a:rPr sz="1600" i="1" spc="-60" dirty="0">
                <a:latin typeface="Times New Roman"/>
                <a:cs typeface="Times New Roman"/>
              </a:rPr>
              <a:t>r</a:t>
            </a:r>
            <a:r>
              <a:rPr sz="1600" i="1" spc="-10" dirty="0">
                <a:latin typeface="Times New Roman"/>
                <a:cs typeface="Times New Roman"/>
              </a:rPr>
              <a:t>de</a:t>
            </a:r>
            <a:r>
              <a:rPr sz="1600" i="1" spc="-60" dirty="0">
                <a:latin typeface="Times New Roman"/>
                <a:cs typeface="Times New Roman"/>
              </a:rPr>
              <a:t>r</a:t>
            </a:r>
            <a:r>
              <a:rPr sz="1600" i="1" spc="-10" dirty="0">
                <a:latin typeface="Times New Roman"/>
                <a:cs typeface="Times New Roman"/>
              </a:rPr>
              <a:t>ed, </a:t>
            </a:r>
            <a:r>
              <a:rPr sz="1600" i="1" spc="-20" dirty="0">
                <a:latin typeface="Times New Roman"/>
                <a:cs typeface="Times New Roman"/>
              </a:rPr>
              <a:t>C</a:t>
            </a:r>
            <a:r>
              <a:rPr sz="1600" i="1" spc="0" dirty="0">
                <a:latin typeface="Times New Roman"/>
                <a:cs typeface="Times New Roman"/>
              </a:rPr>
              <a:t>o</a:t>
            </a:r>
            <a:r>
              <a:rPr sz="1600" i="1" spc="-10" dirty="0">
                <a:latin typeface="Times New Roman"/>
                <a:cs typeface="Times New Roman"/>
              </a:rPr>
              <a:t>m</a:t>
            </a:r>
            <a:r>
              <a:rPr sz="1600" i="1" spc="0" dirty="0">
                <a:latin typeface="Times New Roman"/>
                <a:cs typeface="Times New Roman"/>
              </a:rPr>
              <a:t>par</a:t>
            </a:r>
            <a:r>
              <a:rPr sz="1600" i="1" spc="-10" dirty="0">
                <a:latin typeface="Times New Roman"/>
                <a:cs typeface="Times New Roman"/>
              </a:rPr>
              <a:t>ab</a:t>
            </a:r>
            <a:r>
              <a:rPr sz="1600" i="1" spc="0" dirty="0">
                <a:latin typeface="Times New Roman"/>
                <a:cs typeface="Times New Roman"/>
              </a:rPr>
              <a:t>l</a:t>
            </a:r>
            <a:r>
              <a:rPr sz="1600" i="1" spc="-10" dirty="0">
                <a:latin typeface="Times New Roman"/>
                <a:cs typeface="Times New Roman"/>
              </a:rPr>
              <a:t>e{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0" y="5708331"/>
            <a:ext cx="4572000" cy="341632"/>
          </a:xfrm>
          <a:custGeom>
            <a:avLst/>
            <a:gdLst/>
            <a:ahLst/>
            <a:cxnLst/>
            <a:rect l="l" t="t" r="r" b="b"/>
            <a:pathLst>
              <a:path w="4572000" h="341632">
                <a:moveTo>
                  <a:pt x="0" y="0"/>
                </a:moveTo>
                <a:lnTo>
                  <a:pt x="4572000" y="0"/>
                </a:lnTo>
                <a:lnTo>
                  <a:pt x="4572000" y="341632"/>
                </a:lnTo>
                <a:lnTo>
                  <a:pt x="0" y="34163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88740" y="5720205"/>
            <a:ext cx="398145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600" dirty="0">
                <a:latin typeface="Arial"/>
                <a:cs typeface="Arial"/>
              </a:rPr>
              <a:t>q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i="1" spc="0" dirty="0">
                <a:latin typeface="Times New Roman"/>
                <a:cs typeface="Times New Roman"/>
              </a:rPr>
              <a:t>M</a:t>
            </a:r>
            <a:r>
              <a:rPr sz="1800" i="1" spc="-10" dirty="0">
                <a:latin typeface="Times New Roman"/>
                <a:cs typeface="Times New Roman"/>
              </a:rPr>
              <a:t>ultiple inte</a:t>
            </a:r>
            <a:r>
              <a:rPr sz="1800" i="1" spc="-5" dirty="0">
                <a:latin typeface="Times New Roman"/>
                <a:cs typeface="Times New Roman"/>
              </a:rPr>
              <a:t>r</a:t>
            </a:r>
            <a:r>
              <a:rPr sz="1800" i="1" spc="-10" dirty="0">
                <a:latin typeface="Times New Roman"/>
                <a:cs typeface="Times New Roman"/>
              </a:rPr>
              <a:t>faces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spc="0" dirty="0">
                <a:latin typeface="Times New Roman"/>
                <a:cs typeface="Times New Roman"/>
              </a:rPr>
              <a:t>m</a:t>
            </a:r>
            <a:r>
              <a:rPr sz="1800" i="1" spc="-10" dirty="0">
                <a:latin typeface="Times New Roman"/>
                <a:cs typeface="Times New Roman"/>
              </a:rPr>
              <a:t>ay be </a:t>
            </a:r>
            <a:r>
              <a:rPr sz="1800" i="1" spc="-5" dirty="0">
                <a:latin typeface="Times New Roman"/>
                <a:cs typeface="Times New Roman"/>
              </a:rPr>
              <a:t>im</a:t>
            </a:r>
            <a:r>
              <a:rPr sz="1800" i="1" spc="-10" dirty="0">
                <a:latin typeface="Times New Roman"/>
                <a:cs typeface="Times New Roman"/>
              </a:rPr>
              <a:t>plemented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53000" y="4953000"/>
            <a:ext cx="537301" cy="764731"/>
          </a:xfrm>
          <a:custGeom>
            <a:avLst/>
            <a:gdLst/>
            <a:ahLst/>
            <a:cxnLst/>
            <a:rect l="l" t="t" r="r" b="b"/>
            <a:pathLst>
              <a:path w="537301" h="764731">
                <a:moveTo>
                  <a:pt x="51423" y="65156"/>
                </a:moveTo>
                <a:lnTo>
                  <a:pt x="39796" y="65156"/>
                </a:lnTo>
                <a:lnTo>
                  <a:pt x="529498" y="764731"/>
                </a:lnTo>
                <a:lnTo>
                  <a:pt x="537301" y="759268"/>
                </a:lnTo>
                <a:lnTo>
                  <a:pt x="51423" y="65156"/>
                </a:lnTo>
                <a:close/>
              </a:path>
              <a:path w="537301" h="764731">
                <a:moveTo>
                  <a:pt x="0" y="0"/>
                </a:moveTo>
                <a:lnTo>
                  <a:pt x="12485" y="84274"/>
                </a:lnTo>
                <a:lnTo>
                  <a:pt x="39796" y="65156"/>
                </a:lnTo>
                <a:lnTo>
                  <a:pt x="51423" y="65156"/>
                </a:lnTo>
                <a:lnTo>
                  <a:pt x="47599" y="59693"/>
                </a:lnTo>
                <a:lnTo>
                  <a:pt x="74910" y="4057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03602" y="6439027"/>
            <a:ext cx="102870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spc="-10" dirty="0">
                <a:solidFill>
                  <a:srgbClr val="898989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9433D-AD98-469D-861A-267E2DF80AD4}"/>
              </a:ext>
            </a:extLst>
          </p:cNvPr>
          <p:cNvSpPr txBox="1"/>
          <p:nvPr/>
        </p:nvSpPr>
        <p:spPr>
          <a:xfrm>
            <a:off x="-2209800" y="1634792"/>
            <a:ext cx="289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인터페이스 구현을 위해 꼭 </a:t>
            </a:r>
            <a:r>
              <a:rPr lang="ko-KR" altLang="en-US" dirty="0" err="1"/>
              <a:t>해야하는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가지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‘implements </a:t>
            </a:r>
            <a:r>
              <a:rPr lang="en-US" altLang="ko-KR" dirty="0" err="1"/>
              <a:t>Interface_Name</a:t>
            </a:r>
            <a:r>
              <a:rPr lang="en-US" altLang="ko-KR" dirty="0"/>
              <a:t>’ </a:t>
            </a:r>
            <a:r>
              <a:rPr lang="ko-KR" altLang="en-US" dirty="0"/>
              <a:t>을 클래스 정의 부분에 기입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클래스는 상속받은 모든 인터페이스의 내용을 모두 구현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1185" rIns="0" bIns="0" rtlCol="0">
            <a:noAutofit/>
          </a:bodyPr>
          <a:lstStyle/>
          <a:p>
            <a:pPr marL="1578610">
              <a:lnSpc>
                <a:spcPct val="100000"/>
              </a:lnSpc>
            </a:pPr>
            <a:r>
              <a:rPr lang="en-US" sz="4400" dirty="0">
                <a:latin typeface="Calibri"/>
                <a:cs typeface="Calibri"/>
              </a:rPr>
              <a:t>      Interface Example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8503602" y="6439027"/>
            <a:ext cx="102870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9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56" y="1441926"/>
            <a:ext cx="3867150" cy="2019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56" y="3713607"/>
            <a:ext cx="4591050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85" rIns="0" bIns="0" rtlCol="0">
            <a:noAutofit/>
          </a:bodyPr>
          <a:lstStyle/>
          <a:p>
            <a:pPr marL="3190875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I</a:t>
            </a:r>
            <a:r>
              <a:rPr sz="4400" spc="-40" dirty="0">
                <a:latin typeface="Calibri"/>
                <a:cs typeface="Calibri"/>
              </a:rPr>
              <a:t>n</a:t>
            </a:r>
            <a:r>
              <a:rPr sz="4400" spc="-60" dirty="0">
                <a:latin typeface="Calibri"/>
                <a:cs typeface="Calibri"/>
              </a:rPr>
              <a:t>t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20" dirty="0">
                <a:latin typeface="Calibri"/>
                <a:cs typeface="Calibri"/>
              </a:rPr>
              <a:t>r</a:t>
            </a:r>
            <a:r>
              <a:rPr sz="4400" spc="-105" dirty="0">
                <a:latin typeface="Calibri"/>
                <a:cs typeface="Calibri"/>
              </a:rPr>
              <a:t>f</a:t>
            </a:r>
            <a:r>
              <a:rPr sz="4400" spc="-25" dirty="0">
                <a:latin typeface="Calibri"/>
                <a:cs typeface="Calibri"/>
              </a:rPr>
              <a:t>ac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61274"/>
            <a:ext cx="7233920" cy="9956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1625" indent="-288925">
              <a:lnSpc>
                <a:spcPct val="100000"/>
              </a:lnSpc>
              <a:buFont typeface="Arial"/>
              <a:buChar char="•"/>
              <a:tabLst>
                <a:tab pos="300990" algn="l"/>
              </a:tabLst>
            </a:pP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b</a:t>
            </a:r>
            <a:r>
              <a:rPr sz="2400" spc="-30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400" spc="-60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ac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t 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c</a:t>
            </a:r>
            <a:r>
              <a:rPr sz="2400" spc="0" dirty="0">
                <a:solidFill>
                  <a:srgbClr val="0070C0"/>
                </a:solidFill>
                <a:latin typeface="Calibri"/>
                <a:cs typeface="Calibri"/>
              </a:rPr>
              <a:t>la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2400" spc="0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6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i="1" spc="0" dirty="0">
                <a:latin typeface="Calibri"/>
                <a:cs typeface="Calibri"/>
              </a:rPr>
              <a:t>imple</a:t>
            </a:r>
            <a:r>
              <a:rPr sz="2400" i="1" spc="-20" dirty="0">
                <a:latin typeface="Calibri"/>
                <a:cs typeface="Calibri"/>
              </a:rPr>
              <a:t>men</a:t>
            </a:r>
            <a:r>
              <a:rPr sz="2400" i="1" spc="-10" dirty="0">
                <a:latin typeface="Calibri"/>
                <a:cs typeface="Calibri"/>
              </a:rPr>
              <a:t>t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i="1" spc="0" dirty="0">
                <a:latin typeface="Calibri"/>
                <a:cs typeface="Calibri"/>
              </a:rPr>
              <a:t>an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i="1" spc="0" dirty="0">
                <a:latin typeface="Calibri"/>
                <a:cs typeface="Calibri"/>
              </a:rPr>
              <a:t>i</a:t>
            </a:r>
            <a:r>
              <a:rPr sz="2400" i="1" spc="-25" dirty="0">
                <a:latin typeface="Calibri"/>
                <a:cs typeface="Calibri"/>
              </a:rPr>
              <a:t>n</a:t>
            </a:r>
            <a:r>
              <a:rPr sz="2400" i="1" spc="-40" dirty="0">
                <a:latin typeface="Calibri"/>
                <a:cs typeface="Calibri"/>
              </a:rPr>
              <a:t>t</a:t>
            </a:r>
            <a:r>
              <a:rPr sz="2400" i="1" spc="-10" dirty="0">
                <a:latin typeface="Calibri"/>
                <a:cs typeface="Calibri"/>
              </a:rPr>
              <a:t>er</a:t>
            </a:r>
            <a:r>
              <a:rPr sz="2400" i="1" spc="-25" dirty="0">
                <a:latin typeface="Calibri"/>
                <a:cs typeface="Calibri"/>
              </a:rPr>
              <a:t>f</a:t>
            </a:r>
            <a:r>
              <a:rPr sz="2400" i="1" spc="0" dirty="0">
                <a:latin typeface="Calibri"/>
                <a:cs typeface="Calibri"/>
              </a:rPr>
              <a:t>a</a:t>
            </a:r>
            <a:r>
              <a:rPr sz="2400" i="1" spc="-15" dirty="0">
                <a:latin typeface="Calibri"/>
                <a:cs typeface="Calibri"/>
              </a:rPr>
              <a:t>c</a:t>
            </a:r>
            <a:r>
              <a:rPr sz="2400" i="1" spc="-1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er:</a:t>
            </a:r>
            <a:endParaRPr sz="2400" dirty="0">
              <a:latin typeface="Calibri"/>
              <a:cs typeface="Calibri"/>
            </a:endParaRPr>
          </a:p>
          <a:p>
            <a:pPr marL="1003300" lvl="1" indent="-533400">
              <a:lnSpc>
                <a:spcPct val="100000"/>
              </a:lnSpc>
              <a:spcBef>
                <a:spcPts val="20"/>
              </a:spcBef>
              <a:buFont typeface="Calibri"/>
              <a:buAutoNum type="arabicPeriod"/>
              <a:tabLst>
                <a:tab pos="1002665" algn="l"/>
              </a:tabLst>
            </a:pPr>
            <a:r>
              <a:rPr sz="2000" spc="-10" dirty="0">
                <a:latin typeface="Calibri"/>
                <a:cs typeface="Calibri"/>
              </a:rPr>
              <a:t>It is not i</a:t>
            </a:r>
            <a:r>
              <a:rPr sz="2000" spc="-15" dirty="0">
                <a:latin typeface="Calibri"/>
                <a:cs typeface="Calibri"/>
              </a:rPr>
              <a:t>mpe</a:t>
            </a:r>
            <a:r>
              <a:rPr sz="2000" spc="-5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spc="-1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h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t all </a:t>
            </a:r>
            <a:r>
              <a:rPr sz="2000" spc="-20" dirty="0">
                <a:latin typeface="Calibri"/>
                <a:cs typeface="Calibri"/>
              </a:rPr>
              <a:t>me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ds </a:t>
            </a:r>
            <a:r>
              <a:rPr sz="2000" spc="-15" dirty="0">
                <a:latin typeface="Calibri"/>
                <a:cs typeface="Calibri"/>
              </a:rPr>
              <a:t>be i</a:t>
            </a:r>
            <a:r>
              <a:rPr sz="2000" spc="-20" dirty="0">
                <a:latin typeface="Calibri"/>
                <a:cs typeface="Calibri"/>
              </a:rPr>
              <a:t>mpl</a:t>
            </a:r>
            <a:r>
              <a:rPr sz="2000" spc="-15" dirty="0">
                <a:latin typeface="Calibri"/>
                <a:cs typeface="Calibri"/>
              </a:rPr>
              <a:t>eme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ed.</a:t>
            </a:r>
            <a:endParaRPr sz="2000" dirty="0">
              <a:latin typeface="Calibri"/>
              <a:cs typeface="Calibri"/>
            </a:endParaRPr>
          </a:p>
          <a:p>
            <a:pPr marL="1003300" lvl="1" indent="-533400">
              <a:lnSpc>
                <a:spcPct val="100000"/>
              </a:lnSpc>
              <a:buFont typeface="Calibri"/>
              <a:buAutoNum type="arabicPeriod"/>
              <a:tabLst>
                <a:tab pos="1002665" algn="l"/>
              </a:tabLst>
            </a:pPr>
            <a:r>
              <a:rPr sz="2000" spc="-15" dirty="0">
                <a:latin typeface="Calibri"/>
                <a:cs typeface="Calibri"/>
              </a:rPr>
              <a:t>Uni</a:t>
            </a:r>
            <a:r>
              <a:rPr sz="2000" spc="-20" dirty="0">
                <a:latin typeface="Calibri"/>
                <a:cs typeface="Calibri"/>
              </a:rPr>
              <a:t>mpl</a:t>
            </a:r>
            <a:r>
              <a:rPr sz="2000" spc="-15" dirty="0">
                <a:latin typeface="Calibri"/>
                <a:cs typeface="Calibri"/>
              </a:rPr>
              <a:t>eme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me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ds </a:t>
            </a:r>
            <a:r>
              <a:rPr sz="2000" spc="-20" dirty="0">
                <a:latin typeface="Calibri"/>
                <a:cs typeface="Calibri"/>
              </a:rPr>
              <a:t>mus</a:t>
            </a:r>
            <a:r>
              <a:rPr sz="2000" spc="-10" dirty="0">
                <a:latin typeface="Calibri"/>
                <a:cs typeface="Calibri"/>
              </a:rPr>
              <a:t>t </a:t>
            </a:r>
            <a:r>
              <a:rPr sz="2000" spc="-15" dirty="0">
                <a:latin typeface="Calibri"/>
                <a:cs typeface="Calibri"/>
              </a:rPr>
              <a:t>be </a:t>
            </a:r>
            <a:r>
              <a:rPr sz="2000" spc="-20" dirty="0">
                <a:latin typeface="Calibri"/>
                <a:cs typeface="Calibri"/>
              </a:rPr>
              <a:t>ma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-75" dirty="0">
                <a:latin typeface="Calibri"/>
                <a:cs typeface="Calibri"/>
              </a:rPr>
              <a:t>k</a:t>
            </a:r>
            <a:r>
              <a:rPr sz="2000" spc="-10" dirty="0">
                <a:latin typeface="Calibri"/>
                <a:cs typeface="Calibri"/>
              </a:rPr>
              <a:t>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as </a:t>
            </a:r>
            <a:r>
              <a:rPr sz="2000" spc="0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0070C0"/>
                </a:solidFill>
                <a:latin typeface="Calibri"/>
                <a:cs typeface="Calibri"/>
              </a:rPr>
              <a:t>b</a:t>
            </a:r>
            <a:r>
              <a:rPr sz="2000" spc="-20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000" spc="-50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rgbClr val="0070C0"/>
                </a:solidFill>
                <a:latin typeface="Calibri"/>
                <a:cs typeface="Calibri"/>
              </a:rPr>
              <a:t>act</a:t>
            </a:r>
            <a:r>
              <a:rPr sz="2000" spc="-10" dirty="0">
                <a:latin typeface="Calibri"/>
                <a:cs typeface="Calibri"/>
              </a:rPr>
              <a:t>;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25815" y="6439027"/>
            <a:ext cx="180975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spc="-10" dirty="0">
                <a:solidFill>
                  <a:srgbClr val="898989"/>
                </a:solidFill>
                <a:latin typeface="Calibri"/>
                <a:cs typeface="Calibri"/>
              </a:rPr>
              <a:t>10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74" y="3048000"/>
            <a:ext cx="5505450" cy="2362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D98627-15E5-4804-8DB2-3BB5A1F8E2BF}"/>
              </a:ext>
            </a:extLst>
          </p:cNvPr>
          <p:cNvSpPr txBox="1"/>
          <p:nvPr/>
        </p:nvSpPr>
        <p:spPr>
          <a:xfrm>
            <a:off x="-2057400" y="2209800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Abstract class</a:t>
            </a:r>
            <a:r>
              <a:rPr lang="ko-KR" altLang="en-US" dirty="0"/>
              <a:t>가 인터페이스를 상속받으면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모든 메소드를 구현해야 하는 것은</a:t>
            </a:r>
            <a:r>
              <a:rPr lang="en-US" altLang="ko-KR" dirty="0"/>
              <a:t>x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구현하지 않은 메소드는 </a:t>
            </a:r>
            <a:r>
              <a:rPr lang="en-US" altLang="ko-KR" dirty="0"/>
              <a:t>abstract</a:t>
            </a:r>
            <a:r>
              <a:rPr lang="ko-KR" altLang="en-US" dirty="0"/>
              <a:t>해야함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3953</TotalTime>
  <Words>1168</Words>
  <Application>Microsoft Office PowerPoint</Application>
  <PresentationFormat>화면 슬라이드 쇼(4:3)</PresentationFormat>
  <Paragraphs>284</Paragraphs>
  <Slides>28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Arial Unicode MS</vt:lpstr>
      <vt:lpstr>inherit</vt:lpstr>
      <vt:lpstr>맑은 고딕</vt:lpstr>
      <vt:lpstr>Arial</vt:lpstr>
      <vt:lpstr>Calibri</vt:lpstr>
      <vt:lpstr>Courier New</vt:lpstr>
      <vt:lpstr>Georgia</vt:lpstr>
      <vt:lpstr>Times New Roman</vt:lpstr>
      <vt:lpstr>Office Theme</vt:lpstr>
      <vt:lpstr>PowerPoint 프레젠테이션</vt:lpstr>
      <vt:lpstr>Content</vt:lpstr>
      <vt:lpstr>Interfaces</vt:lpstr>
      <vt:lpstr>Interfaces</vt:lpstr>
      <vt:lpstr>Interfaces</vt:lpstr>
      <vt:lpstr>Interfaces</vt:lpstr>
      <vt:lpstr>Interfaces</vt:lpstr>
      <vt:lpstr>      Interface Example</vt:lpstr>
      <vt:lpstr>Interfaces</vt:lpstr>
      <vt:lpstr>Derived Interfaces</vt:lpstr>
      <vt:lpstr>Derived interfaces</vt:lpstr>
      <vt:lpstr>Derived interfaces2</vt:lpstr>
      <vt:lpstr>Derived interfaces2</vt:lpstr>
      <vt:lpstr>Derived Interface 3</vt:lpstr>
      <vt:lpstr>Constants in Interfaces</vt:lpstr>
      <vt:lpstr>Inconsistencies in Interfaces</vt:lpstr>
      <vt:lpstr>                Self Test1</vt:lpstr>
      <vt:lpstr>Inner Classes</vt:lpstr>
      <vt:lpstr>PowerPoint 프레젠테이션</vt:lpstr>
      <vt:lpstr>Public Inner Classes</vt:lpstr>
      <vt:lpstr>Public Inner Classes</vt:lpstr>
      <vt:lpstr>Nested Inner Classes</vt:lpstr>
      <vt:lpstr>Inheriting Inner Classes</vt:lpstr>
      <vt:lpstr>Anonymous Classes</vt:lpstr>
      <vt:lpstr>Anonymous Classes</vt:lpstr>
      <vt:lpstr>Anonymous Classes</vt:lpstr>
      <vt:lpstr>PowerPoint 프레젠테이션</vt:lpstr>
      <vt:lpstr>Anonymous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CKH</dc:creator>
  <cp:lastModifiedBy>김효일</cp:lastModifiedBy>
  <cp:revision>120</cp:revision>
  <dcterms:created xsi:type="dcterms:W3CDTF">2018-05-25T14:07:42Z</dcterms:created>
  <dcterms:modified xsi:type="dcterms:W3CDTF">2019-06-19T06:33:58Z</dcterms:modified>
</cp:coreProperties>
</file>