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80" r:id="rId18"/>
    <p:sldId id="281" r:id="rId19"/>
    <p:sldId id="312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13" r:id="rId30"/>
    <p:sldId id="304" r:id="rId31"/>
    <p:sldId id="292" r:id="rId32"/>
    <p:sldId id="306" r:id="rId33"/>
    <p:sldId id="294" r:id="rId34"/>
    <p:sldId id="308" r:id="rId35"/>
    <p:sldId id="309" r:id="rId36"/>
    <p:sldId id="296" r:id="rId37"/>
    <p:sldId id="297" r:id="rId38"/>
    <p:sldId id="305" r:id="rId39"/>
    <p:sldId id="31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0373" autoAdjust="0"/>
  </p:normalViewPr>
  <p:slideViewPr>
    <p:cSldViewPr>
      <p:cViewPr varScale="1">
        <p:scale>
          <a:sx n="78" d="100"/>
          <a:sy n="78" d="100"/>
        </p:scale>
        <p:origin x="168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1251" y="1183510"/>
            <a:ext cx="3756307" cy="4407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32" y="507491"/>
            <a:ext cx="7401534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60" y="1234343"/>
            <a:ext cx="8483479" cy="35153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1990" y="6439027"/>
            <a:ext cx="317494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13995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255" y="2509011"/>
            <a:ext cx="682180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735070" algn="l"/>
              </a:tabLst>
            </a:pPr>
            <a:r>
              <a:rPr sz="4400" spc="-5" dirty="0">
                <a:latin typeface="Times New Roman"/>
                <a:cs typeface="Times New Roman"/>
              </a:rPr>
              <a:t>O</a:t>
            </a:r>
            <a:r>
              <a:rPr sz="4400" spc="-20" dirty="0">
                <a:latin typeface="Times New Roman"/>
                <a:cs typeface="Times New Roman"/>
              </a:rPr>
              <a:t>bj</a:t>
            </a:r>
            <a:r>
              <a:rPr sz="4400" spc="-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15" dirty="0">
                <a:latin typeface="Times New Roman"/>
                <a:cs typeface="Times New Roman"/>
              </a:rPr>
              <a:t>i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-20" dirty="0">
                <a:latin typeface="Times New Roman"/>
                <a:cs typeface="Times New Roman"/>
              </a:rPr>
              <a:t>nt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	P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a</a:t>
            </a:r>
            <a:r>
              <a:rPr sz="4400" spc="-30" dirty="0">
                <a:latin typeface="Times New Roman"/>
                <a:cs typeface="Times New Roman"/>
              </a:rPr>
              <a:t>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787" y="3919220"/>
            <a:ext cx="13684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ab #1</a:t>
            </a:r>
            <a:r>
              <a:rPr lang="en-US"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592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28965"/>
            <a:ext cx="7545705" cy="1362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d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ermine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num</a:t>
            </a:r>
            <a:r>
              <a:rPr sz="2000" spc="-10" dirty="0">
                <a:latin typeface="Calibri"/>
                <a:cs typeface="Calibri"/>
              </a:rPr>
              <a:t>ber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4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do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by </a:t>
            </a:r>
            <a:r>
              <a:rPr sz="2000" spc="0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si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z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) 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3"/>
              </a:spcBef>
            </a:pPr>
            <a:endParaRPr sz="1400"/>
          </a:p>
          <a:p>
            <a:pPr marL="469900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S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0" dirty="0">
                <a:latin typeface="Times New Roman"/>
                <a:cs typeface="Times New Roman"/>
              </a:rPr>
              <a:t>.ou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.p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n</a:t>
            </a:r>
            <a:r>
              <a:rPr sz="2000" i="1" spc="-20" dirty="0">
                <a:latin typeface="Times New Roman"/>
                <a:cs typeface="Times New Roman"/>
              </a:rPr>
              <a:t>tl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z</a:t>
            </a:r>
            <a:r>
              <a:rPr sz="2000" i="1" spc="-10" dirty="0">
                <a:latin typeface="Times New Roman"/>
                <a:cs typeface="Times New Roman"/>
              </a:rPr>
              <a:t>e</a:t>
            </a:r>
            <a:r>
              <a:rPr sz="2000" i="1" spc="-5" dirty="0">
                <a:latin typeface="Times New Roman"/>
                <a:cs typeface="Times New Roman"/>
              </a:rPr>
              <a:t>());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6758" y="4419600"/>
            <a:ext cx="6400800" cy="1066800"/>
          </a:xfrm>
          <a:custGeom>
            <a:avLst/>
            <a:gdLst/>
            <a:ahLst/>
            <a:cxnLst/>
            <a:rect l="l" t="t" r="r" b="b"/>
            <a:pathLst>
              <a:path w="6400800" h="1066800">
                <a:moveTo>
                  <a:pt x="0" y="1066800"/>
                </a:moveTo>
                <a:lnTo>
                  <a:pt x="6400800" y="1066800"/>
                </a:lnTo>
                <a:lnTo>
                  <a:pt x="6400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6758" y="4419600"/>
            <a:ext cx="6400800" cy="1066800"/>
          </a:xfrm>
          <a:custGeom>
            <a:avLst/>
            <a:gdLst/>
            <a:ahLst/>
            <a:cxnLst/>
            <a:rect l="l" t="t" r="r" b="b"/>
            <a:pathLst>
              <a:path w="6400800" h="1066800">
                <a:moveTo>
                  <a:pt x="0" y="0"/>
                </a:moveTo>
                <a:lnTo>
                  <a:pt x="6400800" y="0"/>
                </a:lnTo>
                <a:lnTo>
                  <a:pt x="6400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5015" y="4571912"/>
            <a:ext cx="5980694" cy="87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5600" y="3267353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152400"/>
                </a:moveTo>
                <a:lnTo>
                  <a:pt x="0" y="152400"/>
                </a:lnTo>
                <a:lnTo>
                  <a:pt x="76200" y="228600"/>
                </a:lnTo>
                <a:lnTo>
                  <a:pt x="152400" y="152400"/>
                </a:lnTo>
                <a:close/>
              </a:path>
              <a:path w="152400" h="228600">
                <a:moveTo>
                  <a:pt x="114300" y="0"/>
                </a:moveTo>
                <a:lnTo>
                  <a:pt x="38100" y="0"/>
                </a:lnTo>
                <a:lnTo>
                  <a:pt x="38100" y="152400"/>
                </a:lnTo>
                <a:lnTo>
                  <a:pt x="114300" y="152400"/>
                </a:lnTo>
                <a:lnTo>
                  <a:pt x="1143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3267353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152400"/>
                </a:moveTo>
                <a:lnTo>
                  <a:pt x="38100" y="1524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76200" y="2286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0" y="3678515"/>
            <a:ext cx="457200" cy="369332"/>
          </a:xfrm>
          <a:custGeom>
            <a:avLst/>
            <a:gdLst/>
            <a:ahLst/>
            <a:cxnLst/>
            <a:rect l="l" t="t" r="r" b="b"/>
            <a:pathLst>
              <a:path w="457200" h="369332">
                <a:moveTo>
                  <a:pt x="0" y="0"/>
                </a:moveTo>
                <a:lnTo>
                  <a:pt x="457200" y="0"/>
                </a:lnTo>
                <a:lnTo>
                  <a:pt x="457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1939" y="3711535"/>
            <a:ext cx="1416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454" y="1600200"/>
            <a:ext cx="7483091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483" y="1600200"/>
            <a:ext cx="7855031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300847"/>
            <a:ext cx="8229600" cy="312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9160" y="1600200"/>
            <a:ext cx="72656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070796"/>
            <a:ext cx="8229600" cy="358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72815"/>
            <a:ext cx="8229600" cy="21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430" y="3717031"/>
            <a:ext cx="7829256" cy="963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8365">
              <a:lnSpc>
                <a:spcPct val="100000"/>
              </a:lnSpc>
            </a:pPr>
            <a:r>
              <a:rPr sz="4400" spc="-55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ch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loop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32455"/>
            <a:ext cx="6939915" cy="2672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82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9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-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oo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er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i="1" spc="-40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en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oll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CA1"/>
                </a:solidFill>
                <a:latin typeface="Courier New"/>
                <a:cs typeface="Courier New"/>
              </a:rPr>
              <a:t>ArrayLis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800" spc="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469900" marR="3593465" indent="-271780">
              <a:lnSpc>
                <a:spcPct val="126200"/>
              </a:lnSpc>
              <a:spcBef>
                <a:spcPts val="415"/>
              </a:spcBef>
            </a:pPr>
            <a:r>
              <a:rPr sz="2400" i="1" spc="-15" dirty="0">
                <a:latin typeface="Times New Roman"/>
                <a:cs typeface="Times New Roman"/>
              </a:rPr>
              <a:t>f</a:t>
            </a:r>
            <a:r>
              <a:rPr sz="2400" i="1" spc="0" dirty="0">
                <a:latin typeface="Times New Roman"/>
                <a:cs typeface="Times New Roman"/>
              </a:rPr>
              <a:t>or(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i="1" spc="0" dirty="0">
                <a:latin typeface="Times New Roman"/>
                <a:cs typeface="Times New Roman"/>
              </a:rPr>
              <a:t>ar</a:t>
            </a:r>
            <a:r>
              <a:rPr sz="2400" i="1" spc="-15" dirty="0">
                <a:latin typeface="Times New Roman"/>
                <a:cs typeface="Times New Roman"/>
              </a:rPr>
              <a:t>iable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: </a:t>
            </a:r>
            <a:r>
              <a:rPr sz="2400" i="1" spc="-20" dirty="0">
                <a:latin typeface="Times New Roman"/>
                <a:cs typeface="Times New Roman"/>
              </a:rPr>
              <a:t>c</a:t>
            </a:r>
            <a:r>
              <a:rPr sz="2400" i="1" spc="-15" dirty="0">
                <a:latin typeface="Times New Roman"/>
                <a:cs typeface="Times New Roman"/>
              </a:rPr>
              <a:t>oll</a:t>
            </a:r>
            <a:r>
              <a:rPr sz="2400" i="1" spc="-20" dirty="0">
                <a:latin typeface="Times New Roman"/>
                <a:cs typeface="Times New Roman"/>
              </a:rPr>
              <a:t>ec</a:t>
            </a:r>
            <a:r>
              <a:rPr sz="2400" i="1" spc="-15" dirty="0">
                <a:latin typeface="Times New Roman"/>
                <a:cs typeface="Times New Roman"/>
              </a:rPr>
              <a:t>ti</a:t>
            </a:r>
            <a:r>
              <a:rPr sz="2400" i="1" spc="0" dirty="0">
                <a:latin typeface="Times New Roman"/>
                <a:cs typeface="Times New Roman"/>
              </a:rPr>
              <a:t>on)</a:t>
            </a:r>
            <a:r>
              <a:rPr sz="2400" i="1" spc="-10" dirty="0">
                <a:latin typeface="Times New Roman"/>
                <a:cs typeface="Times New Roman"/>
              </a:rPr>
              <a:t>{ S</a:t>
            </a:r>
            <a:r>
              <a:rPr sz="2400" i="1" spc="-15" dirty="0">
                <a:latin typeface="Times New Roman"/>
                <a:cs typeface="Times New Roman"/>
              </a:rPr>
              <a:t>tat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nt</a:t>
            </a:r>
            <a:r>
              <a:rPr sz="2400" i="1" spc="0" dirty="0">
                <a:latin typeface="Times New Roman"/>
                <a:cs typeface="Times New Roman"/>
              </a:rPr>
              <a:t>s;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36"/>
              </a:spcBef>
            </a:pPr>
            <a:endParaRPr sz="550" dirty="0"/>
          </a:p>
          <a:p>
            <a:pPr marL="184150">
              <a:lnSpc>
                <a:spcPts val="2870"/>
              </a:lnSpc>
            </a:pPr>
            <a:r>
              <a:rPr sz="2400" i="1" spc="-1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8365">
              <a:lnSpc>
                <a:spcPct val="100000"/>
              </a:lnSpc>
            </a:pPr>
            <a:r>
              <a:rPr sz="4400" spc="-55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ch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loop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4753766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437" y="1824037"/>
            <a:ext cx="4763291" cy="3133725"/>
          </a:xfrm>
          <a:custGeom>
            <a:avLst/>
            <a:gdLst/>
            <a:ahLst/>
            <a:cxnLst/>
            <a:rect l="l" t="t" r="r" b="b"/>
            <a:pathLst>
              <a:path w="4763291" h="3133725">
                <a:moveTo>
                  <a:pt x="0" y="0"/>
                </a:moveTo>
                <a:lnTo>
                  <a:pt x="4763291" y="0"/>
                </a:lnTo>
                <a:lnTo>
                  <a:pt x="4763291" y="3133725"/>
                </a:lnTo>
                <a:lnTo>
                  <a:pt x="0" y="3133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600" y="1822260"/>
            <a:ext cx="2143125" cy="3130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8837" y="1817498"/>
            <a:ext cx="2152650" cy="3140265"/>
          </a:xfrm>
          <a:custGeom>
            <a:avLst/>
            <a:gdLst/>
            <a:ahLst/>
            <a:cxnLst/>
            <a:rect l="l" t="t" r="r" b="b"/>
            <a:pathLst>
              <a:path w="2152650" h="3140265">
                <a:moveTo>
                  <a:pt x="0" y="0"/>
                </a:moveTo>
                <a:lnTo>
                  <a:pt x="2152650" y="0"/>
                </a:lnTo>
                <a:lnTo>
                  <a:pt x="2152650" y="3140265"/>
                </a:lnTo>
                <a:lnTo>
                  <a:pt x="0" y="314026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5486400"/>
            <a:ext cx="2057400" cy="646331"/>
          </a:xfrm>
          <a:custGeom>
            <a:avLst/>
            <a:gdLst/>
            <a:ahLst/>
            <a:cxnLst/>
            <a:rect l="l" t="t" r="r" b="b"/>
            <a:pathLst>
              <a:path w="2057400" h="646331">
                <a:moveTo>
                  <a:pt x="0" y="0"/>
                </a:moveTo>
                <a:lnTo>
                  <a:pt x="2057400" y="0"/>
                </a:lnTo>
                <a:lnTo>
                  <a:pt x="205740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3140" y="5531612"/>
            <a:ext cx="1890395" cy="550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3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1800" spc="-6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loop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797" y="3243347"/>
            <a:ext cx="2024065" cy="2243052"/>
          </a:xfrm>
          <a:custGeom>
            <a:avLst/>
            <a:gdLst/>
            <a:ahLst/>
            <a:cxnLst/>
            <a:rect l="l" t="t" r="r" b="b"/>
            <a:pathLst>
              <a:path w="2024065" h="2243052">
                <a:moveTo>
                  <a:pt x="78437" y="0"/>
                </a:moveTo>
                <a:lnTo>
                  <a:pt x="0" y="33252"/>
                </a:lnTo>
                <a:lnTo>
                  <a:pt x="73665" y="76050"/>
                </a:lnTo>
                <a:lnTo>
                  <a:pt x="78437" y="0"/>
                </a:lnTo>
                <a:close/>
              </a:path>
              <a:path w="2024065" h="2243052">
                <a:moveTo>
                  <a:pt x="80956" y="32475"/>
                </a:moveTo>
                <a:lnTo>
                  <a:pt x="80952" y="42000"/>
                </a:lnTo>
                <a:lnTo>
                  <a:pt x="109527" y="42011"/>
                </a:lnTo>
                <a:lnTo>
                  <a:pt x="109531" y="32486"/>
                </a:lnTo>
                <a:lnTo>
                  <a:pt x="80956" y="32475"/>
                </a:lnTo>
                <a:close/>
              </a:path>
              <a:path w="2024065" h="2243052">
                <a:moveTo>
                  <a:pt x="119056" y="32490"/>
                </a:moveTo>
                <a:lnTo>
                  <a:pt x="119052" y="42015"/>
                </a:lnTo>
                <a:lnTo>
                  <a:pt x="147627" y="42026"/>
                </a:lnTo>
                <a:lnTo>
                  <a:pt x="147631" y="32501"/>
                </a:lnTo>
                <a:lnTo>
                  <a:pt x="119056" y="32490"/>
                </a:lnTo>
                <a:close/>
              </a:path>
              <a:path w="2024065" h="2243052">
                <a:moveTo>
                  <a:pt x="157156" y="32505"/>
                </a:moveTo>
                <a:lnTo>
                  <a:pt x="157152" y="42030"/>
                </a:lnTo>
                <a:lnTo>
                  <a:pt x="185727" y="42042"/>
                </a:lnTo>
                <a:lnTo>
                  <a:pt x="185731" y="32517"/>
                </a:lnTo>
                <a:lnTo>
                  <a:pt x="157156" y="32505"/>
                </a:lnTo>
                <a:close/>
              </a:path>
              <a:path w="2024065" h="2243052">
                <a:moveTo>
                  <a:pt x="195256" y="32520"/>
                </a:moveTo>
                <a:lnTo>
                  <a:pt x="195252" y="42045"/>
                </a:lnTo>
                <a:lnTo>
                  <a:pt x="223827" y="42057"/>
                </a:lnTo>
                <a:lnTo>
                  <a:pt x="223831" y="32532"/>
                </a:lnTo>
                <a:lnTo>
                  <a:pt x="195256" y="32520"/>
                </a:lnTo>
                <a:close/>
              </a:path>
              <a:path w="2024065" h="2243052">
                <a:moveTo>
                  <a:pt x="233356" y="32536"/>
                </a:moveTo>
                <a:lnTo>
                  <a:pt x="233352" y="42061"/>
                </a:lnTo>
                <a:lnTo>
                  <a:pt x="261927" y="42073"/>
                </a:lnTo>
                <a:lnTo>
                  <a:pt x="261931" y="32548"/>
                </a:lnTo>
                <a:lnTo>
                  <a:pt x="233356" y="32536"/>
                </a:lnTo>
                <a:close/>
              </a:path>
              <a:path w="2024065" h="2243052">
                <a:moveTo>
                  <a:pt x="271456" y="32552"/>
                </a:moveTo>
                <a:lnTo>
                  <a:pt x="271452" y="42077"/>
                </a:lnTo>
                <a:lnTo>
                  <a:pt x="300027" y="42089"/>
                </a:lnTo>
                <a:lnTo>
                  <a:pt x="300031" y="32564"/>
                </a:lnTo>
                <a:lnTo>
                  <a:pt x="271456" y="32552"/>
                </a:lnTo>
                <a:close/>
              </a:path>
              <a:path w="2024065" h="2243052">
                <a:moveTo>
                  <a:pt x="309556" y="32567"/>
                </a:moveTo>
                <a:lnTo>
                  <a:pt x="309552" y="42092"/>
                </a:lnTo>
                <a:lnTo>
                  <a:pt x="338127" y="42104"/>
                </a:lnTo>
                <a:lnTo>
                  <a:pt x="338131" y="32579"/>
                </a:lnTo>
                <a:lnTo>
                  <a:pt x="309556" y="32567"/>
                </a:lnTo>
                <a:close/>
              </a:path>
              <a:path w="2024065" h="2243052">
                <a:moveTo>
                  <a:pt x="347656" y="32583"/>
                </a:moveTo>
                <a:lnTo>
                  <a:pt x="347652" y="42108"/>
                </a:lnTo>
                <a:lnTo>
                  <a:pt x="376227" y="42119"/>
                </a:lnTo>
                <a:lnTo>
                  <a:pt x="376231" y="32594"/>
                </a:lnTo>
                <a:lnTo>
                  <a:pt x="347656" y="32583"/>
                </a:lnTo>
                <a:close/>
              </a:path>
              <a:path w="2024065" h="2243052">
                <a:moveTo>
                  <a:pt x="385756" y="32598"/>
                </a:moveTo>
                <a:lnTo>
                  <a:pt x="385752" y="42123"/>
                </a:lnTo>
                <a:lnTo>
                  <a:pt x="414327" y="42134"/>
                </a:lnTo>
                <a:lnTo>
                  <a:pt x="414331" y="32609"/>
                </a:lnTo>
                <a:lnTo>
                  <a:pt x="385756" y="32598"/>
                </a:lnTo>
                <a:close/>
              </a:path>
              <a:path w="2024065" h="2243052">
                <a:moveTo>
                  <a:pt x="423856" y="32613"/>
                </a:moveTo>
                <a:lnTo>
                  <a:pt x="423852" y="42138"/>
                </a:lnTo>
                <a:lnTo>
                  <a:pt x="452427" y="42151"/>
                </a:lnTo>
                <a:lnTo>
                  <a:pt x="452431" y="32626"/>
                </a:lnTo>
                <a:lnTo>
                  <a:pt x="423856" y="32613"/>
                </a:lnTo>
                <a:close/>
              </a:path>
              <a:path w="2024065" h="2243052">
                <a:moveTo>
                  <a:pt x="461956" y="32630"/>
                </a:moveTo>
                <a:lnTo>
                  <a:pt x="461952" y="42155"/>
                </a:lnTo>
                <a:lnTo>
                  <a:pt x="490527" y="42166"/>
                </a:lnTo>
                <a:lnTo>
                  <a:pt x="490531" y="32641"/>
                </a:lnTo>
                <a:lnTo>
                  <a:pt x="461956" y="32630"/>
                </a:lnTo>
                <a:close/>
              </a:path>
              <a:path w="2024065" h="2243052">
                <a:moveTo>
                  <a:pt x="500056" y="32645"/>
                </a:moveTo>
                <a:lnTo>
                  <a:pt x="500052" y="42170"/>
                </a:lnTo>
                <a:lnTo>
                  <a:pt x="528627" y="42181"/>
                </a:lnTo>
                <a:lnTo>
                  <a:pt x="528631" y="32656"/>
                </a:lnTo>
                <a:lnTo>
                  <a:pt x="500056" y="32645"/>
                </a:lnTo>
                <a:close/>
              </a:path>
              <a:path w="2024065" h="2243052">
                <a:moveTo>
                  <a:pt x="538156" y="32660"/>
                </a:moveTo>
                <a:lnTo>
                  <a:pt x="538152" y="42185"/>
                </a:lnTo>
                <a:lnTo>
                  <a:pt x="566727" y="42197"/>
                </a:lnTo>
                <a:lnTo>
                  <a:pt x="566731" y="32672"/>
                </a:lnTo>
                <a:lnTo>
                  <a:pt x="538156" y="32660"/>
                </a:lnTo>
                <a:close/>
              </a:path>
              <a:path w="2024065" h="2243052">
                <a:moveTo>
                  <a:pt x="576256" y="32675"/>
                </a:moveTo>
                <a:lnTo>
                  <a:pt x="576252" y="42200"/>
                </a:lnTo>
                <a:lnTo>
                  <a:pt x="604827" y="42212"/>
                </a:lnTo>
                <a:lnTo>
                  <a:pt x="604831" y="32687"/>
                </a:lnTo>
                <a:lnTo>
                  <a:pt x="576256" y="32675"/>
                </a:lnTo>
                <a:close/>
              </a:path>
              <a:path w="2024065" h="2243052">
                <a:moveTo>
                  <a:pt x="614356" y="32691"/>
                </a:moveTo>
                <a:lnTo>
                  <a:pt x="614352" y="42216"/>
                </a:lnTo>
                <a:lnTo>
                  <a:pt x="642927" y="42228"/>
                </a:lnTo>
                <a:lnTo>
                  <a:pt x="642931" y="32703"/>
                </a:lnTo>
                <a:lnTo>
                  <a:pt x="614356" y="32691"/>
                </a:lnTo>
                <a:close/>
              </a:path>
              <a:path w="2024065" h="2243052">
                <a:moveTo>
                  <a:pt x="652456" y="32707"/>
                </a:moveTo>
                <a:lnTo>
                  <a:pt x="652452" y="42232"/>
                </a:lnTo>
                <a:lnTo>
                  <a:pt x="681027" y="42244"/>
                </a:lnTo>
                <a:lnTo>
                  <a:pt x="681031" y="32719"/>
                </a:lnTo>
                <a:lnTo>
                  <a:pt x="652456" y="32707"/>
                </a:lnTo>
                <a:close/>
              </a:path>
              <a:path w="2024065" h="2243052">
                <a:moveTo>
                  <a:pt x="690556" y="32722"/>
                </a:moveTo>
                <a:lnTo>
                  <a:pt x="690552" y="42247"/>
                </a:lnTo>
                <a:lnTo>
                  <a:pt x="719127" y="42259"/>
                </a:lnTo>
                <a:lnTo>
                  <a:pt x="719131" y="32734"/>
                </a:lnTo>
                <a:lnTo>
                  <a:pt x="690556" y="32722"/>
                </a:lnTo>
                <a:close/>
              </a:path>
              <a:path w="2024065" h="2243052">
                <a:moveTo>
                  <a:pt x="728656" y="32738"/>
                </a:moveTo>
                <a:lnTo>
                  <a:pt x="728652" y="42263"/>
                </a:lnTo>
                <a:lnTo>
                  <a:pt x="757227" y="42274"/>
                </a:lnTo>
                <a:lnTo>
                  <a:pt x="757231" y="32749"/>
                </a:lnTo>
                <a:lnTo>
                  <a:pt x="728656" y="32738"/>
                </a:lnTo>
                <a:close/>
              </a:path>
              <a:path w="2024065" h="2243052">
                <a:moveTo>
                  <a:pt x="766756" y="32753"/>
                </a:moveTo>
                <a:lnTo>
                  <a:pt x="766752" y="42278"/>
                </a:lnTo>
                <a:lnTo>
                  <a:pt x="795327" y="42289"/>
                </a:lnTo>
                <a:lnTo>
                  <a:pt x="795331" y="32764"/>
                </a:lnTo>
                <a:lnTo>
                  <a:pt x="766756" y="32753"/>
                </a:lnTo>
                <a:close/>
              </a:path>
              <a:path w="2024065" h="2243052">
                <a:moveTo>
                  <a:pt x="804856" y="32769"/>
                </a:moveTo>
                <a:lnTo>
                  <a:pt x="804852" y="42294"/>
                </a:lnTo>
                <a:lnTo>
                  <a:pt x="833427" y="42306"/>
                </a:lnTo>
                <a:lnTo>
                  <a:pt x="833431" y="32781"/>
                </a:lnTo>
                <a:lnTo>
                  <a:pt x="804856" y="32769"/>
                </a:lnTo>
                <a:close/>
              </a:path>
              <a:path w="2024065" h="2243052">
                <a:moveTo>
                  <a:pt x="842956" y="32785"/>
                </a:moveTo>
                <a:lnTo>
                  <a:pt x="842952" y="42310"/>
                </a:lnTo>
                <a:lnTo>
                  <a:pt x="871527" y="42321"/>
                </a:lnTo>
                <a:lnTo>
                  <a:pt x="871531" y="32796"/>
                </a:lnTo>
                <a:lnTo>
                  <a:pt x="842956" y="32785"/>
                </a:lnTo>
                <a:close/>
              </a:path>
              <a:path w="2024065" h="2243052">
                <a:moveTo>
                  <a:pt x="881056" y="32800"/>
                </a:moveTo>
                <a:lnTo>
                  <a:pt x="881052" y="42325"/>
                </a:lnTo>
                <a:lnTo>
                  <a:pt x="909627" y="42336"/>
                </a:lnTo>
                <a:lnTo>
                  <a:pt x="909631" y="32811"/>
                </a:lnTo>
                <a:lnTo>
                  <a:pt x="881056" y="32800"/>
                </a:lnTo>
                <a:close/>
              </a:path>
              <a:path w="2024065" h="2243052">
                <a:moveTo>
                  <a:pt x="919156" y="32815"/>
                </a:moveTo>
                <a:lnTo>
                  <a:pt x="919152" y="42340"/>
                </a:lnTo>
                <a:lnTo>
                  <a:pt x="947727" y="42351"/>
                </a:lnTo>
                <a:lnTo>
                  <a:pt x="947731" y="32826"/>
                </a:lnTo>
                <a:lnTo>
                  <a:pt x="919156" y="32815"/>
                </a:lnTo>
                <a:close/>
              </a:path>
              <a:path w="2024065" h="2243052">
                <a:moveTo>
                  <a:pt x="957256" y="32830"/>
                </a:moveTo>
                <a:lnTo>
                  <a:pt x="957252" y="42355"/>
                </a:lnTo>
                <a:lnTo>
                  <a:pt x="985827" y="42367"/>
                </a:lnTo>
                <a:lnTo>
                  <a:pt x="985831" y="32842"/>
                </a:lnTo>
                <a:lnTo>
                  <a:pt x="957256" y="32830"/>
                </a:lnTo>
                <a:close/>
              </a:path>
              <a:path w="2024065" h="2243052">
                <a:moveTo>
                  <a:pt x="995356" y="32847"/>
                </a:moveTo>
                <a:lnTo>
                  <a:pt x="995352" y="42372"/>
                </a:lnTo>
                <a:lnTo>
                  <a:pt x="1023927" y="42383"/>
                </a:lnTo>
                <a:lnTo>
                  <a:pt x="1023931" y="32858"/>
                </a:lnTo>
                <a:lnTo>
                  <a:pt x="995356" y="32847"/>
                </a:lnTo>
                <a:close/>
              </a:path>
              <a:path w="2024065" h="2243052">
                <a:moveTo>
                  <a:pt x="1033456" y="32862"/>
                </a:moveTo>
                <a:lnTo>
                  <a:pt x="1033452" y="42387"/>
                </a:lnTo>
                <a:lnTo>
                  <a:pt x="1062027" y="42398"/>
                </a:lnTo>
                <a:lnTo>
                  <a:pt x="1062031" y="32873"/>
                </a:lnTo>
                <a:lnTo>
                  <a:pt x="1033456" y="32862"/>
                </a:lnTo>
                <a:close/>
              </a:path>
              <a:path w="2024065" h="2243052">
                <a:moveTo>
                  <a:pt x="1071556" y="32877"/>
                </a:moveTo>
                <a:lnTo>
                  <a:pt x="1071552" y="42402"/>
                </a:lnTo>
                <a:lnTo>
                  <a:pt x="1100127" y="42414"/>
                </a:lnTo>
                <a:lnTo>
                  <a:pt x="1100131" y="32889"/>
                </a:lnTo>
                <a:lnTo>
                  <a:pt x="1071556" y="32877"/>
                </a:lnTo>
                <a:close/>
              </a:path>
              <a:path w="2024065" h="2243052">
                <a:moveTo>
                  <a:pt x="1109656" y="32892"/>
                </a:moveTo>
                <a:lnTo>
                  <a:pt x="1109652" y="42417"/>
                </a:lnTo>
                <a:lnTo>
                  <a:pt x="1138227" y="42429"/>
                </a:lnTo>
                <a:lnTo>
                  <a:pt x="1138231" y="32904"/>
                </a:lnTo>
                <a:lnTo>
                  <a:pt x="1109656" y="32892"/>
                </a:lnTo>
                <a:close/>
              </a:path>
              <a:path w="2024065" h="2243052">
                <a:moveTo>
                  <a:pt x="1147756" y="32908"/>
                </a:moveTo>
                <a:lnTo>
                  <a:pt x="1147752" y="42433"/>
                </a:lnTo>
                <a:lnTo>
                  <a:pt x="1176327" y="42444"/>
                </a:lnTo>
                <a:lnTo>
                  <a:pt x="1176331" y="32919"/>
                </a:lnTo>
                <a:lnTo>
                  <a:pt x="1147756" y="32908"/>
                </a:lnTo>
                <a:close/>
              </a:path>
              <a:path w="2024065" h="2243052">
                <a:moveTo>
                  <a:pt x="1185856" y="32924"/>
                </a:moveTo>
                <a:lnTo>
                  <a:pt x="1185852" y="42449"/>
                </a:lnTo>
                <a:lnTo>
                  <a:pt x="1214427" y="42461"/>
                </a:lnTo>
                <a:lnTo>
                  <a:pt x="1214431" y="32936"/>
                </a:lnTo>
                <a:lnTo>
                  <a:pt x="1185856" y="32924"/>
                </a:lnTo>
                <a:close/>
              </a:path>
              <a:path w="2024065" h="2243052">
                <a:moveTo>
                  <a:pt x="1223956" y="32939"/>
                </a:moveTo>
                <a:lnTo>
                  <a:pt x="1223952" y="42464"/>
                </a:lnTo>
                <a:lnTo>
                  <a:pt x="1252527" y="42476"/>
                </a:lnTo>
                <a:lnTo>
                  <a:pt x="1252531" y="32951"/>
                </a:lnTo>
                <a:lnTo>
                  <a:pt x="1223956" y="32939"/>
                </a:lnTo>
                <a:close/>
              </a:path>
              <a:path w="2024065" h="2243052">
                <a:moveTo>
                  <a:pt x="1262056" y="32955"/>
                </a:moveTo>
                <a:lnTo>
                  <a:pt x="1262052" y="42480"/>
                </a:lnTo>
                <a:lnTo>
                  <a:pt x="1290627" y="42491"/>
                </a:lnTo>
                <a:lnTo>
                  <a:pt x="1290631" y="32966"/>
                </a:lnTo>
                <a:lnTo>
                  <a:pt x="1262056" y="32955"/>
                </a:lnTo>
                <a:close/>
              </a:path>
              <a:path w="2024065" h="2243052">
                <a:moveTo>
                  <a:pt x="1300156" y="32970"/>
                </a:moveTo>
                <a:lnTo>
                  <a:pt x="1300152" y="42495"/>
                </a:lnTo>
                <a:lnTo>
                  <a:pt x="1328727" y="42506"/>
                </a:lnTo>
                <a:lnTo>
                  <a:pt x="1328731" y="32981"/>
                </a:lnTo>
                <a:lnTo>
                  <a:pt x="1300156" y="32970"/>
                </a:lnTo>
                <a:close/>
              </a:path>
              <a:path w="2024065" h="2243052">
                <a:moveTo>
                  <a:pt x="1338256" y="32985"/>
                </a:moveTo>
                <a:lnTo>
                  <a:pt x="1338252" y="42510"/>
                </a:lnTo>
                <a:lnTo>
                  <a:pt x="1366827" y="42522"/>
                </a:lnTo>
                <a:lnTo>
                  <a:pt x="1366831" y="32997"/>
                </a:lnTo>
                <a:lnTo>
                  <a:pt x="1338256" y="32985"/>
                </a:lnTo>
                <a:close/>
              </a:path>
              <a:path w="2024065" h="2243052">
                <a:moveTo>
                  <a:pt x="1376356" y="33002"/>
                </a:moveTo>
                <a:lnTo>
                  <a:pt x="1376352" y="42527"/>
                </a:lnTo>
                <a:lnTo>
                  <a:pt x="1404927" y="42538"/>
                </a:lnTo>
                <a:lnTo>
                  <a:pt x="1404931" y="33013"/>
                </a:lnTo>
                <a:lnTo>
                  <a:pt x="1376356" y="33002"/>
                </a:lnTo>
                <a:close/>
              </a:path>
              <a:path w="2024065" h="2243052">
                <a:moveTo>
                  <a:pt x="1414456" y="33017"/>
                </a:moveTo>
                <a:lnTo>
                  <a:pt x="1414452" y="42542"/>
                </a:lnTo>
                <a:lnTo>
                  <a:pt x="1443027" y="42553"/>
                </a:lnTo>
                <a:lnTo>
                  <a:pt x="1443031" y="33028"/>
                </a:lnTo>
                <a:lnTo>
                  <a:pt x="1414456" y="33017"/>
                </a:lnTo>
                <a:close/>
              </a:path>
              <a:path w="2024065" h="2243052">
                <a:moveTo>
                  <a:pt x="1452556" y="33032"/>
                </a:moveTo>
                <a:lnTo>
                  <a:pt x="1452552" y="42557"/>
                </a:lnTo>
                <a:lnTo>
                  <a:pt x="1481127" y="42569"/>
                </a:lnTo>
                <a:lnTo>
                  <a:pt x="1481131" y="33044"/>
                </a:lnTo>
                <a:lnTo>
                  <a:pt x="1452556" y="33032"/>
                </a:lnTo>
                <a:close/>
              </a:path>
              <a:path w="2024065" h="2243052">
                <a:moveTo>
                  <a:pt x="1490656" y="33047"/>
                </a:moveTo>
                <a:lnTo>
                  <a:pt x="1490652" y="42572"/>
                </a:lnTo>
                <a:lnTo>
                  <a:pt x="1519227" y="42584"/>
                </a:lnTo>
                <a:lnTo>
                  <a:pt x="1519231" y="33059"/>
                </a:lnTo>
                <a:lnTo>
                  <a:pt x="1490656" y="33047"/>
                </a:lnTo>
                <a:close/>
              </a:path>
              <a:path w="2024065" h="2243052">
                <a:moveTo>
                  <a:pt x="1528756" y="33063"/>
                </a:moveTo>
                <a:lnTo>
                  <a:pt x="1528752" y="42588"/>
                </a:lnTo>
                <a:lnTo>
                  <a:pt x="1557327" y="42599"/>
                </a:lnTo>
                <a:lnTo>
                  <a:pt x="1557331" y="33074"/>
                </a:lnTo>
                <a:lnTo>
                  <a:pt x="1528756" y="33063"/>
                </a:lnTo>
                <a:close/>
              </a:path>
              <a:path w="2024065" h="2243052">
                <a:moveTo>
                  <a:pt x="1566856" y="33079"/>
                </a:moveTo>
                <a:lnTo>
                  <a:pt x="1566852" y="42604"/>
                </a:lnTo>
                <a:lnTo>
                  <a:pt x="1595427" y="42616"/>
                </a:lnTo>
                <a:lnTo>
                  <a:pt x="1595431" y="33091"/>
                </a:lnTo>
                <a:lnTo>
                  <a:pt x="1566856" y="33079"/>
                </a:lnTo>
                <a:close/>
              </a:path>
              <a:path w="2024065" h="2243052">
                <a:moveTo>
                  <a:pt x="1604956" y="33094"/>
                </a:moveTo>
                <a:lnTo>
                  <a:pt x="1604952" y="42619"/>
                </a:lnTo>
                <a:lnTo>
                  <a:pt x="1633527" y="42631"/>
                </a:lnTo>
                <a:lnTo>
                  <a:pt x="1633531" y="33106"/>
                </a:lnTo>
                <a:lnTo>
                  <a:pt x="1604956" y="33094"/>
                </a:lnTo>
                <a:close/>
              </a:path>
              <a:path w="2024065" h="2243052">
                <a:moveTo>
                  <a:pt x="1643056" y="33110"/>
                </a:moveTo>
                <a:lnTo>
                  <a:pt x="1643052" y="42635"/>
                </a:lnTo>
                <a:lnTo>
                  <a:pt x="1671627" y="42646"/>
                </a:lnTo>
                <a:lnTo>
                  <a:pt x="1671631" y="33121"/>
                </a:lnTo>
                <a:lnTo>
                  <a:pt x="1643056" y="33110"/>
                </a:lnTo>
                <a:close/>
              </a:path>
              <a:path w="2024065" h="2243052">
                <a:moveTo>
                  <a:pt x="1681156" y="33125"/>
                </a:moveTo>
                <a:lnTo>
                  <a:pt x="1681152" y="42650"/>
                </a:lnTo>
                <a:lnTo>
                  <a:pt x="1709727" y="42661"/>
                </a:lnTo>
                <a:lnTo>
                  <a:pt x="1709731" y="33136"/>
                </a:lnTo>
                <a:lnTo>
                  <a:pt x="1681156" y="33125"/>
                </a:lnTo>
                <a:close/>
              </a:path>
              <a:path w="2024065" h="2243052">
                <a:moveTo>
                  <a:pt x="1719256" y="33140"/>
                </a:moveTo>
                <a:lnTo>
                  <a:pt x="1719252" y="42665"/>
                </a:lnTo>
                <a:lnTo>
                  <a:pt x="1747827" y="42677"/>
                </a:lnTo>
                <a:lnTo>
                  <a:pt x="1747831" y="33152"/>
                </a:lnTo>
                <a:lnTo>
                  <a:pt x="1719256" y="33140"/>
                </a:lnTo>
                <a:close/>
              </a:path>
              <a:path w="2024065" h="2243052">
                <a:moveTo>
                  <a:pt x="1757356" y="33157"/>
                </a:moveTo>
                <a:lnTo>
                  <a:pt x="1757352" y="42682"/>
                </a:lnTo>
                <a:lnTo>
                  <a:pt x="1785927" y="42693"/>
                </a:lnTo>
                <a:lnTo>
                  <a:pt x="1785931" y="33168"/>
                </a:lnTo>
                <a:lnTo>
                  <a:pt x="1757356" y="33157"/>
                </a:lnTo>
                <a:close/>
              </a:path>
              <a:path w="2024065" h="2243052">
                <a:moveTo>
                  <a:pt x="1795456" y="33172"/>
                </a:moveTo>
                <a:lnTo>
                  <a:pt x="1795452" y="42697"/>
                </a:lnTo>
                <a:lnTo>
                  <a:pt x="1824027" y="42708"/>
                </a:lnTo>
                <a:lnTo>
                  <a:pt x="1824031" y="33183"/>
                </a:lnTo>
                <a:lnTo>
                  <a:pt x="1795456" y="33172"/>
                </a:lnTo>
                <a:close/>
              </a:path>
              <a:path w="2024065" h="2243052">
                <a:moveTo>
                  <a:pt x="1833556" y="33187"/>
                </a:moveTo>
                <a:lnTo>
                  <a:pt x="1833552" y="42712"/>
                </a:lnTo>
                <a:lnTo>
                  <a:pt x="1862127" y="42724"/>
                </a:lnTo>
                <a:lnTo>
                  <a:pt x="1862131" y="33199"/>
                </a:lnTo>
                <a:lnTo>
                  <a:pt x="1833556" y="33187"/>
                </a:lnTo>
                <a:close/>
              </a:path>
              <a:path w="2024065" h="2243052">
                <a:moveTo>
                  <a:pt x="1871656" y="33202"/>
                </a:moveTo>
                <a:lnTo>
                  <a:pt x="1871652" y="42727"/>
                </a:lnTo>
                <a:lnTo>
                  <a:pt x="1900227" y="42739"/>
                </a:lnTo>
                <a:lnTo>
                  <a:pt x="1900231" y="33214"/>
                </a:lnTo>
                <a:lnTo>
                  <a:pt x="1871656" y="33202"/>
                </a:lnTo>
                <a:close/>
              </a:path>
              <a:path w="2024065" h="2243052">
                <a:moveTo>
                  <a:pt x="1909756" y="33218"/>
                </a:moveTo>
                <a:lnTo>
                  <a:pt x="1909752" y="42743"/>
                </a:lnTo>
                <a:lnTo>
                  <a:pt x="1938327" y="42755"/>
                </a:lnTo>
                <a:lnTo>
                  <a:pt x="1938331" y="33230"/>
                </a:lnTo>
                <a:lnTo>
                  <a:pt x="1909756" y="33218"/>
                </a:lnTo>
                <a:close/>
              </a:path>
              <a:path w="2024065" h="2243052">
                <a:moveTo>
                  <a:pt x="1947856" y="33234"/>
                </a:moveTo>
                <a:lnTo>
                  <a:pt x="1947852" y="42759"/>
                </a:lnTo>
                <a:lnTo>
                  <a:pt x="1976427" y="42771"/>
                </a:lnTo>
                <a:lnTo>
                  <a:pt x="1976431" y="33246"/>
                </a:lnTo>
                <a:lnTo>
                  <a:pt x="1947856" y="33234"/>
                </a:lnTo>
                <a:close/>
              </a:path>
              <a:path w="2024065" h="2243052">
                <a:moveTo>
                  <a:pt x="1985956" y="33249"/>
                </a:moveTo>
                <a:lnTo>
                  <a:pt x="1985952" y="42774"/>
                </a:lnTo>
                <a:lnTo>
                  <a:pt x="2014527" y="42786"/>
                </a:lnTo>
                <a:lnTo>
                  <a:pt x="2014531" y="33261"/>
                </a:lnTo>
                <a:lnTo>
                  <a:pt x="1985956" y="33249"/>
                </a:lnTo>
                <a:close/>
              </a:path>
              <a:path w="2024065" h="2243052">
                <a:moveTo>
                  <a:pt x="2024065" y="42777"/>
                </a:moveTo>
                <a:lnTo>
                  <a:pt x="2014540" y="42777"/>
                </a:lnTo>
                <a:lnTo>
                  <a:pt x="2014540" y="71352"/>
                </a:lnTo>
                <a:lnTo>
                  <a:pt x="2024065" y="71352"/>
                </a:lnTo>
                <a:lnTo>
                  <a:pt x="2024065" y="42777"/>
                </a:lnTo>
                <a:close/>
              </a:path>
              <a:path w="2024065" h="2243052">
                <a:moveTo>
                  <a:pt x="2024065" y="80877"/>
                </a:moveTo>
                <a:lnTo>
                  <a:pt x="2014540" y="80877"/>
                </a:lnTo>
                <a:lnTo>
                  <a:pt x="2014540" y="109452"/>
                </a:lnTo>
                <a:lnTo>
                  <a:pt x="2024065" y="109452"/>
                </a:lnTo>
                <a:lnTo>
                  <a:pt x="2024065" y="80877"/>
                </a:lnTo>
                <a:close/>
              </a:path>
              <a:path w="2024065" h="2243052">
                <a:moveTo>
                  <a:pt x="2024065" y="118977"/>
                </a:moveTo>
                <a:lnTo>
                  <a:pt x="2014540" y="118977"/>
                </a:lnTo>
                <a:lnTo>
                  <a:pt x="2014540" y="147552"/>
                </a:lnTo>
                <a:lnTo>
                  <a:pt x="2024065" y="147552"/>
                </a:lnTo>
                <a:lnTo>
                  <a:pt x="2024065" y="118977"/>
                </a:lnTo>
                <a:close/>
              </a:path>
              <a:path w="2024065" h="2243052">
                <a:moveTo>
                  <a:pt x="2024065" y="157077"/>
                </a:moveTo>
                <a:lnTo>
                  <a:pt x="2014540" y="157077"/>
                </a:lnTo>
                <a:lnTo>
                  <a:pt x="2014540" y="185652"/>
                </a:lnTo>
                <a:lnTo>
                  <a:pt x="2024065" y="185652"/>
                </a:lnTo>
                <a:lnTo>
                  <a:pt x="2024065" y="157077"/>
                </a:lnTo>
                <a:close/>
              </a:path>
              <a:path w="2024065" h="2243052">
                <a:moveTo>
                  <a:pt x="2024065" y="195177"/>
                </a:moveTo>
                <a:lnTo>
                  <a:pt x="2014540" y="195177"/>
                </a:lnTo>
                <a:lnTo>
                  <a:pt x="2014540" y="223752"/>
                </a:lnTo>
                <a:lnTo>
                  <a:pt x="2024065" y="223752"/>
                </a:lnTo>
                <a:lnTo>
                  <a:pt x="2024065" y="195177"/>
                </a:lnTo>
                <a:close/>
              </a:path>
              <a:path w="2024065" h="2243052">
                <a:moveTo>
                  <a:pt x="2024065" y="233277"/>
                </a:moveTo>
                <a:lnTo>
                  <a:pt x="2014540" y="233277"/>
                </a:lnTo>
                <a:lnTo>
                  <a:pt x="2014540" y="261852"/>
                </a:lnTo>
                <a:lnTo>
                  <a:pt x="2024065" y="261852"/>
                </a:lnTo>
                <a:lnTo>
                  <a:pt x="2024065" y="233277"/>
                </a:lnTo>
                <a:close/>
              </a:path>
              <a:path w="2024065" h="2243052">
                <a:moveTo>
                  <a:pt x="2024065" y="271377"/>
                </a:moveTo>
                <a:lnTo>
                  <a:pt x="2014540" y="271377"/>
                </a:lnTo>
                <a:lnTo>
                  <a:pt x="2014540" y="299952"/>
                </a:lnTo>
                <a:lnTo>
                  <a:pt x="2024065" y="299952"/>
                </a:lnTo>
                <a:lnTo>
                  <a:pt x="2024065" y="271377"/>
                </a:lnTo>
                <a:close/>
              </a:path>
              <a:path w="2024065" h="2243052">
                <a:moveTo>
                  <a:pt x="2024065" y="309477"/>
                </a:moveTo>
                <a:lnTo>
                  <a:pt x="2014540" y="309477"/>
                </a:lnTo>
                <a:lnTo>
                  <a:pt x="2014540" y="338052"/>
                </a:lnTo>
                <a:lnTo>
                  <a:pt x="2024065" y="338052"/>
                </a:lnTo>
                <a:lnTo>
                  <a:pt x="2024065" y="309477"/>
                </a:lnTo>
                <a:close/>
              </a:path>
              <a:path w="2024065" h="2243052">
                <a:moveTo>
                  <a:pt x="2024065" y="347577"/>
                </a:moveTo>
                <a:lnTo>
                  <a:pt x="2014540" y="347577"/>
                </a:lnTo>
                <a:lnTo>
                  <a:pt x="2014540" y="376152"/>
                </a:lnTo>
                <a:lnTo>
                  <a:pt x="2024065" y="376152"/>
                </a:lnTo>
                <a:lnTo>
                  <a:pt x="2024065" y="347577"/>
                </a:lnTo>
                <a:close/>
              </a:path>
              <a:path w="2024065" h="2243052">
                <a:moveTo>
                  <a:pt x="2024065" y="385677"/>
                </a:moveTo>
                <a:lnTo>
                  <a:pt x="2014540" y="385677"/>
                </a:lnTo>
                <a:lnTo>
                  <a:pt x="2014540" y="414252"/>
                </a:lnTo>
                <a:lnTo>
                  <a:pt x="2024065" y="414252"/>
                </a:lnTo>
                <a:lnTo>
                  <a:pt x="2024065" y="385677"/>
                </a:lnTo>
                <a:close/>
              </a:path>
              <a:path w="2024065" h="2243052">
                <a:moveTo>
                  <a:pt x="2024065" y="423777"/>
                </a:moveTo>
                <a:lnTo>
                  <a:pt x="2014540" y="423777"/>
                </a:lnTo>
                <a:lnTo>
                  <a:pt x="2014540" y="452352"/>
                </a:lnTo>
                <a:lnTo>
                  <a:pt x="2024065" y="452352"/>
                </a:lnTo>
                <a:lnTo>
                  <a:pt x="2024065" y="423777"/>
                </a:lnTo>
                <a:close/>
              </a:path>
              <a:path w="2024065" h="2243052">
                <a:moveTo>
                  <a:pt x="2024065" y="461877"/>
                </a:moveTo>
                <a:lnTo>
                  <a:pt x="2014540" y="461877"/>
                </a:lnTo>
                <a:lnTo>
                  <a:pt x="2014540" y="490452"/>
                </a:lnTo>
                <a:lnTo>
                  <a:pt x="2024065" y="490452"/>
                </a:lnTo>
                <a:lnTo>
                  <a:pt x="2024065" y="461877"/>
                </a:lnTo>
                <a:close/>
              </a:path>
              <a:path w="2024065" h="2243052">
                <a:moveTo>
                  <a:pt x="2024065" y="499977"/>
                </a:moveTo>
                <a:lnTo>
                  <a:pt x="2014540" y="499977"/>
                </a:lnTo>
                <a:lnTo>
                  <a:pt x="2014540" y="528552"/>
                </a:lnTo>
                <a:lnTo>
                  <a:pt x="2024065" y="528552"/>
                </a:lnTo>
                <a:lnTo>
                  <a:pt x="2024065" y="499977"/>
                </a:lnTo>
                <a:close/>
              </a:path>
              <a:path w="2024065" h="2243052">
                <a:moveTo>
                  <a:pt x="2024065" y="538077"/>
                </a:moveTo>
                <a:lnTo>
                  <a:pt x="2014540" y="538077"/>
                </a:lnTo>
                <a:lnTo>
                  <a:pt x="2014540" y="566652"/>
                </a:lnTo>
                <a:lnTo>
                  <a:pt x="2024065" y="566652"/>
                </a:lnTo>
                <a:lnTo>
                  <a:pt x="2024065" y="538077"/>
                </a:lnTo>
                <a:close/>
              </a:path>
              <a:path w="2024065" h="2243052">
                <a:moveTo>
                  <a:pt x="2024065" y="576177"/>
                </a:moveTo>
                <a:lnTo>
                  <a:pt x="2014540" y="576177"/>
                </a:lnTo>
                <a:lnTo>
                  <a:pt x="2014540" y="604752"/>
                </a:lnTo>
                <a:lnTo>
                  <a:pt x="2024065" y="604752"/>
                </a:lnTo>
                <a:lnTo>
                  <a:pt x="2024065" y="576177"/>
                </a:lnTo>
                <a:close/>
              </a:path>
              <a:path w="2024065" h="2243052">
                <a:moveTo>
                  <a:pt x="2024065" y="614277"/>
                </a:moveTo>
                <a:lnTo>
                  <a:pt x="2014540" y="614277"/>
                </a:lnTo>
                <a:lnTo>
                  <a:pt x="2014540" y="642852"/>
                </a:lnTo>
                <a:lnTo>
                  <a:pt x="2024065" y="642852"/>
                </a:lnTo>
                <a:lnTo>
                  <a:pt x="2024065" y="614277"/>
                </a:lnTo>
                <a:close/>
              </a:path>
              <a:path w="2024065" h="2243052">
                <a:moveTo>
                  <a:pt x="2024065" y="652377"/>
                </a:moveTo>
                <a:lnTo>
                  <a:pt x="2014540" y="652377"/>
                </a:lnTo>
                <a:lnTo>
                  <a:pt x="2014540" y="680952"/>
                </a:lnTo>
                <a:lnTo>
                  <a:pt x="2024065" y="680952"/>
                </a:lnTo>
                <a:lnTo>
                  <a:pt x="2024065" y="652377"/>
                </a:lnTo>
                <a:close/>
              </a:path>
              <a:path w="2024065" h="2243052">
                <a:moveTo>
                  <a:pt x="2024065" y="690477"/>
                </a:moveTo>
                <a:lnTo>
                  <a:pt x="2014540" y="690477"/>
                </a:lnTo>
                <a:lnTo>
                  <a:pt x="2014540" y="719052"/>
                </a:lnTo>
                <a:lnTo>
                  <a:pt x="2024065" y="719052"/>
                </a:lnTo>
                <a:lnTo>
                  <a:pt x="2024065" y="690477"/>
                </a:lnTo>
                <a:close/>
              </a:path>
              <a:path w="2024065" h="2243052">
                <a:moveTo>
                  <a:pt x="2024065" y="728577"/>
                </a:moveTo>
                <a:lnTo>
                  <a:pt x="2014540" y="728577"/>
                </a:lnTo>
                <a:lnTo>
                  <a:pt x="2014540" y="757152"/>
                </a:lnTo>
                <a:lnTo>
                  <a:pt x="2024065" y="757152"/>
                </a:lnTo>
                <a:lnTo>
                  <a:pt x="2024065" y="728577"/>
                </a:lnTo>
                <a:close/>
              </a:path>
              <a:path w="2024065" h="2243052">
                <a:moveTo>
                  <a:pt x="2024065" y="766677"/>
                </a:moveTo>
                <a:lnTo>
                  <a:pt x="2014540" y="766677"/>
                </a:lnTo>
                <a:lnTo>
                  <a:pt x="2014540" y="795252"/>
                </a:lnTo>
                <a:lnTo>
                  <a:pt x="2024065" y="795252"/>
                </a:lnTo>
                <a:lnTo>
                  <a:pt x="2024065" y="766677"/>
                </a:lnTo>
                <a:close/>
              </a:path>
              <a:path w="2024065" h="2243052">
                <a:moveTo>
                  <a:pt x="2024065" y="804777"/>
                </a:moveTo>
                <a:lnTo>
                  <a:pt x="2014540" y="804777"/>
                </a:lnTo>
                <a:lnTo>
                  <a:pt x="2014540" y="833352"/>
                </a:lnTo>
                <a:lnTo>
                  <a:pt x="2024065" y="833352"/>
                </a:lnTo>
                <a:lnTo>
                  <a:pt x="2024065" y="804777"/>
                </a:lnTo>
                <a:close/>
              </a:path>
              <a:path w="2024065" h="2243052">
                <a:moveTo>
                  <a:pt x="2024065" y="842877"/>
                </a:moveTo>
                <a:lnTo>
                  <a:pt x="2014540" y="842877"/>
                </a:lnTo>
                <a:lnTo>
                  <a:pt x="2014540" y="871452"/>
                </a:lnTo>
                <a:lnTo>
                  <a:pt x="2024065" y="871452"/>
                </a:lnTo>
                <a:lnTo>
                  <a:pt x="2024065" y="842877"/>
                </a:lnTo>
                <a:close/>
              </a:path>
              <a:path w="2024065" h="2243052">
                <a:moveTo>
                  <a:pt x="2024065" y="880977"/>
                </a:moveTo>
                <a:lnTo>
                  <a:pt x="2014540" y="880977"/>
                </a:lnTo>
                <a:lnTo>
                  <a:pt x="2014540" y="909552"/>
                </a:lnTo>
                <a:lnTo>
                  <a:pt x="2024065" y="909552"/>
                </a:lnTo>
                <a:lnTo>
                  <a:pt x="2024065" y="880977"/>
                </a:lnTo>
                <a:close/>
              </a:path>
              <a:path w="2024065" h="2243052">
                <a:moveTo>
                  <a:pt x="2024065" y="919077"/>
                </a:moveTo>
                <a:lnTo>
                  <a:pt x="2014540" y="919077"/>
                </a:lnTo>
                <a:lnTo>
                  <a:pt x="2014540" y="947652"/>
                </a:lnTo>
                <a:lnTo>
                  <a:pt x="2024065" y="947652"/>
                </a:lnTo>
                <a:lnTo>
                  <a:pt x="2024065" y="919077"/>
                </a:lnTo>
                <a:close/>
              </a:path>
              <a:path w="2024065" h="2243052">
                <a:moveTo>
                  <a:pt x="2024065" y="957177"/>
                </a:moveTo>
                <a:lnTo>
                  <a:pt x="2014540" y="957177"/>
                </a:lnTo>
                <a:lnTo>
                  <a:pt x="2014540" y="985752"/>
                </a:lnTo>
                <a:lnTo>
                  <a:pt x="2024065" y="985752"/>
                </a:lnTo>
                <a:lnTo>
                  <a:pt x="2024065" y="957177"/>
                </a:lnTo>
                <a:close/>
              </a:path>
              <a:path w="2024065" h="2243052">
                <a:moveTo>
                  <a:pt x="2024065" y="995277"/>
                </a:moveTo>
                <a:lnTo>
                  <a:pt x="2014540" y="995277"/>
                </a:lnTo>
                <a:lnTo>
                  <a:pt x="2014540" y="1023852"/>
                </a:lnTo>
                <a:lnTo>
                  <a:pt x="2024065" y="1023852"/>
                </a:lnTo>
                <a:lnTo>
                  <a:pt x="2024065" y="995277"/>
                </a:lnTo>
                <a:close/>
              </a:path>
              <a:path w="2024065" h="2243052">
                <a:moveTo>
                  <a:pt x="2024065" y="1033377"/>
                </a:moveTo>
                <a:lnTo>
                  <a:pt x="2014540" y="1033377"/>
                </a:lnTo>
                <a:lnTo>
                  <a:pt x="2014540" y="1061952"/>
                </a:lnTo>
                <a:lnTo>
                  <a:pt x="2024065" y="1061952"/>
                </a:lnTo>
                <a:lnTo>
                  <a:pt x="2024065" y="1033377"/>
                </a:lnTo>
                <a:close/>
              </a:path>
              <a:path w="2024065" h="2243052">
                <a:moveTo>
                  <a:pt x="2024065" y="1071477"/>
                </a:moveTo>
                <a:lnTo>
                  <a:pt x="2014540" y="1071477"/>
                </a:lnTo>
                <a:lnTo>
                  <a:pt x="2014540" y="1100052"/>
                </a:lnTo>
                <a:lnTo>
                  <a:pt x="2024065" y="1100052"/>
                </a:lnTo>
                <a:lnTo>
                  <a:pt x="2024065" y="1071477"/>
                </a:lnTo>
                <a:close/>
              </a:path>
              <a:path w="2024065" h="2243052">
                <a:moveTo>
                  <a:pt x="2024065" y="1109577"/>
                </a:moveTo>
                <a:lnTo>
                  <a:pt x="2014540" y="1109577"/>
                </a:lnTo>
                <a:lnTo>
                  <a:pt x="2014540" y="1138152"/>
                </a:lnTo>
                <a:lnTo>
                  <a:pt x="2024065" y="1138152"/>
                </a:lnTo>
                <a:lnTo>
                  <a:pt x="2024065" y="1109577"/>
                </a:lnTo>
                <a:close/>
              </a:path>
              <a:path w="2024065" h="2243052">
                <a:moveTo>
                  <a:pt x="2024065" y="1147677"/>
                </a:moveTo>
                <a:lnTo>
                  <a:pt x="2014540" y="1147677"/>
                </a:lnTo>
                <a:lnTo>
                  <a:pt x="2014540" y="1176252"/>
                </a:lnTo>
                <a:lnTo>
                  <a:pt x="2024065" y="1176252"/>
                </a:lnTo>
                <a:lnTo>
                  <a:pt x="2024065" y="1147677"/>
                </a:lnTo>
                <a:close/>
              </a:path>
              <a:path w="2024065" h="2243052">
                <a:moveTo>
                  <a:pt x="2024065" y="1185777"/>
                </a:moveTo>
                <a:lnTo>
                  <a:pt x="2014540" y="1185777"/>
                </a:lnTo>
                <a:lnTo>
                  <a:pt x="2014540" y="1214352"/>
                </a:lnTo>
                <a:lnTo>
                  <a:pt x="2024065" y="1214352"/>
                </a:lnTo>
                <a:lnTo>
                  <a:pt x="2024065" y="1185777"/>
                </a:lnTo>
                <a:close/>
              </a:path>
              <a:path w="2024065" h="2243052">
                <a:moveTo>
                  <a:pt x="2024065" y="1223877"/>
                </a:moveTo>
                <a:lnTo>
                  <a:pt x="2014540" y="1223877"/>
                </a:lnTo>
                <a:lnTo>
                  <a:pt x="2014540" y="1252452"/>
                </a:lnTo>
                <a:lnTo>
                  <a:pt x="2024065" y="1252452"/>
                </a:lnTo>
                <a:lnTo>
                  <a:pt x="2024065" y="1223877"/>
                </a:lnTo>
                <a:close/>
              </a:path>
              <a:path w="2024065" h="2243052">
                <a:moveTo>
                  <a:pt x="2024065" y="1261977"/>
                </a:moveTo>
                <a:lnTo>
                  <a:pt x="2014540" y="1261977"/>
                </a:lnTo>
                <a:lnTo>
                  <a:pt x="2014540" y="1290552"/>
                </a:lnTo>
                <a:lnTo>
                  <a:pt x="2024065" y="1290552"/>
                </a:lnTo>
                <a:lnTo>
                  <a:pt x="2024065" y="1261977"/>
                </a:lnTo>
                <a:close/>
              </a:path>
              <a:path w="2024065" h="2243052">
                <a:moveTo>
                  <a:pt x="2024065" y="1300077"/>
                </a:moveTo>
                <a:lnTo>
                  <a:pt x="2014540" y="1300077"/>
                </a:lnTo>
                <a:lnTo>
                  <a:pt x="2014540" y="1328652"/>
                </a:lnTo>
                <a:lnTo>
                  <a:pt x="2024065" y="1328652"/>
                </a:lnTo>
                <a:lnTo>
                  <a:pt x="2024065" y="1300077"/>
                </a:lnTo>
                <a:close/>
              </a:path>
              <a:path w="2024065" h="2243052">
                <a:moveTo>
                  <a:pt x="2024065" y="1338177"/>
                </a:moveTo>
                <a:lnTo>
                  <a:pt x="2014540" y="1338177"/>
                </a:lnTo>
                <a:lnTo>
                  <a:pt x="2014540" y="1366752"/>
                </a:lnTo>
                <a:lnTo>
                  <a:pt x="2024065" y="1366752"/>
                </a:lnTo>
                <a:lnTo>
                  <a:pt x="2024065" y="1338177"/>
                </a:lnTo>
                <a:close/>
              </a:path>
              <a:path w="2024065" h="2243052">
                <a:moveTo>
                  <a:pt x="2024065" y="1376277"/>
                </a:moveTo>
                <a:lnTo>
                  <a:pt x="2014540" y="1376277"/>
                </a:lnTo>
                <a:lnTo>
                  <a:pt x="2014540" y="1404852"/>
                </a:lnTo>
                <a:lnTo>
                  <a:pt x="2024065" y="1404852"/>
                </a:lnTo>
                <a:lnTo>
                  <a:pt x="2024065" y="1376277"/>
                </a:lnTo>
                <a:close/>
              </a:path>
              <a:path w="2024065" h="2243052">
                <a:moveTo>
                  <a:pt x="2024065" y="1414377"/>
                </a:moveTo>
                <a:lnTo>
                  <a:pt x="2014540" y="1414377"/>
                </a:lnTo>
                <a:lnTo>
                  <a:pt x="2014540" y="1442952"/>
                </a:lnTo>
                <a:lnTo>
                  <a:pt x="2024065" y="1442952"/>
                </a:lnTo>
                <a:lnTo>
                  <a:pt x="2024065" y="1414377"/>
                </a:lnTo>
                <a:close/>
              </a:path>
              <a:path w="2024065" h="2243052">
                <a:moveTo>
                  <a:pt x="2024065" y="1452477"/>
                </a:moveTo>
                <a:lnTo>
                  <a:pt x="2014540" y="1452477"/>
                </a:lnTo>
                <a:lnTo>
                  <a:pt x="2014540" y="1481052"/>
                </a:lnTo>
                <a:lnTo>
                  <a:pt x="2024065" y="1481052"/>
                </a:lnTo>
                <a:lnTo>
                  <a:pt x="2024065" y="1452477"/>
                </a:lnTo>
                <a:close/>
              </a:path>
              <a:path w="2024065" h="2243052">
                <a:moveTo>
                  <a:pt x="2024065" y="1490577"/>
                </a:moveTo>
                <a:lnTo>
                  <a:pt x="2014540" y="1490577"/>
                </a:lnTo>
                <a:lnTo>
                  <a:pt x="2014540" y="1519152"/>
                </a:lnTo>
                <a:lnTo>
                  <a:pt x="2024065" y="1519152"/>
                </a:lnTo>
                <a:lnTo>
                  <a:pt x="2024065" y="1490577"/>
                </a:lnTo>
                <a:close/>
              </a:path>
              <a:path w="2024065" h="2243052">
                <a:moveTo>
                  <a:pt x="2024065" y="1528677"/>
                </a:moveTo>
                <a:lnTo>
                  <a:pt x="2014540" y="1528677"/>
                </a:lnTo>
                <a:lnTo>
                  <a:pt x="2014540" y="1557252"/>
                </a:lnTo>
                <a:lnTo>
                  <a:pt x="2024065" y="1557252"/>
                </a:lnTo>
                <a:lnTo>
                  <a:pt x="2024065" y="1528677"/>
                </a:lnTo>
                <a:close/>
              </a:path>
              <a:path w="2024065" h="2243052">
                <a:moveTo>
                  <a:pt x="2024065" y="1566777"/>
                </a:moveTo>
                <a:lnTo>
                  <a:pt x="2014540" y="1566777"/>
                </a:lnTo>
                <a:lnTo>
                  <a:pt x="2014540" y="1595352"/>
                </a:lnTo>
                <a:lnTo>
                  <a:pt x="2024065" y="1595352"/>
                </a:lnTo>
                <a:lnTo>
                  <a:pt x="2024065" y="1566777"/>
                </a:lnTo>
                <a:close/>
              </a:path>
              <a:path w="2024065" h="2243052">
                <a:moveTo>
                  <a:pt x="2024065" y="1604877"/>
                </a:moveTo>
                <a:lnTo>
                  <a:pt x="2014540" y="1604877"/>
                </a:lnTo>
                <a:lnTo>
                  <a:pt x="2014540" y="1633452"/>
                </a:lnTo>
                <a:lnTo>
                  <a:pt x="2024065" y="1633452"/>
                </a:lnTo>
                <a:lnTo>
                  <a:pt x="2024065" y="1604877"/>
                </a:lnTo>
                <a:close/>
              </a:path>
              <a:path w="2024065" h="2243052">
                <a:moveTo>
                  <a:pt x="2024065" y="1642977"/>
                </a:moveTo>
                <a:lnTo>
                  <a:pt x="2014540" y="1642977"/>
                </a:lnTo>
                <a:lnTo>
                  <a:pt x="2014540" y="1671552"/>
                </a:lnTo>
                <a:lnTo>
                  <a:pt x="2024065" y="1671552"/>
                </a:lnTo>
                <a:lnTo>
                  <a:pt x="2024065" y="1642977"/>
                </a:lnTo>
                <a:close/>
              </a:path>
              <a:path w="2024065" h="2243052">
                <a:moveTo>
                  <a:pt x="2024065" y="1681077"/>
                </a:moveTo>
                <a:lnTo>
                  <a:pt x="2014540" y="1681077"/>
                </a:lnTo>
                <a:lnTo>
                  <a:pt x="2014540" y="1709652"/>
                </a:lnTo>
                <a:lnTo>
                  <a:pt x="2024065" y="1709652"/>
                </a:lnTo>
                <a:lnTo>
                  <a:pt x="2024065" y="1681077"/>
                </a:lnTo>
                <a:close/>
              </a:path>
              <a:path w="2024065" h="2243052">
                <a:moveTo>
                  <a:pt x="2024065" y="1719177"/>
                </a:moveTo>
                <a:lnTo>
                  <a:pt x="2014540" y="1719177"/>
                </a:lnTo>
                <a:lnTo>
                  <a:pt x="2014540" y="1747752"/>
                </a:lnTo>
                <a:lnTo>
                  <a:pt x="2024065" y="1747752"/>
                </a:lnTo>
                <a:lnTo>
                  <a:pt x="2024065" y="1719177"/>
                </a:lnTo>
                <a:close/>
              </a:path>
              <a:path w="2024065" h="2243052">
                <a:moveTo>
                  <a:pt x="2024065" y="1757277"/>
                </a:moveTo>
                <a:lnTo>
                  <a:pt x="2014540" y="1757277"/>
                </a:lnTo>
                <a:lnTo>
                  <a:pt x="2014540" y="1785852"/>
                </a:lnTo>
                <a:lnTo>
                  <a:pt x="2024065" y="1785852"/>
                </a:lnTo>
                <a:lnTo>
                  <a:pt x="2024065" y="1757277"/>
                </a:lnTo>
                <a:close/>
              </a:path>
              <a:path w="2024065" h="2243052">
                <a:moveTo>
                  <a:pt x="2024065" y="1795377"/>
                </a:moveTo>
                <a:lnTo>
                  <a:pt x="2014540" y="1795377"/>
                </a:lnTo>
                <a:lnTo>
                  <a:pt x="2014540" y="1823952"/>
                </a:lnTo>
                <a:lnTo>
                  <a:pt x="2024065" y="1823952"/>
                </a:lnTo>
                <a:lnTo>
                  <a:pt x="2024065" y="1795377"/>
                </a:lnTo>
                <a:close/>
              </a:path>
              <a:path w="2024065" h="2243052">
                <a:moveTo>
                  <a:pt x="2024065" y="1833477"/>
                </a:moveTo>
                <a:lnTo>
                  <a:pt x="2014540" y="1833477"/>
                </a:lnTo>
                <a:lnTo>
                  <a:pt x="2014540" y="1862052"/>
                </a:lnTo>
                <a:lnTo>
                  <a:pt x="2024065" y="1862052"/>
                </a:lnTo>
                <a:lnTo>
                  <a:pt x="2024065" y="1833477"/>
                </a:lnTo>
                <a:close/>
              </a:path>
              <a:path w="2024065" h="2243052">
                <a:moveTo>
                  <a:pt x="2024065" y="1871577"/>
                </a:moveTo>
                <a:lnTo>
                  <a:pt x="2014540" y="1871577"/>
                </a:lnTo>
                <a:lnTo>
                  <a:pt x="2014540" y="1900152"/>
                </a:lnTo>
                <a:lnTo>
                  <a:pt x="2024065" y="1900152"/>
                </a:lnTo>
                <a:lnTo>
                  <a:pt x="2024065" y="1871577"/>
                </a:lnTo>
                <a:close/>
              </a:path>
              <a:path w="2024065" h="2243052">
                <a:moveTo>
                  <a:pt x="2024065" y="1909677"/>
                </a:moveTo>
                <a:lnTo>
                  <a:pt x="2014540" y="1909677"/>
                </a:lnTo>
                <a:lnTo>
                  <a:pt x="2014540" y="1938252"/>
                </a:lnTo>
                <a:lnTo>
                  <a:pt x="2024065" y="1938252"/>
                </a:lnTo>
                <a:lnTo>
                  <a:pt x="2024065" y="1909677"/>
                </a:lnTo>
                <a:close/>
              </a:path>
              <a:path w="2024065" h="2243052">
                <a:moveTo>
                  <a:pt x="2024065" y="1947777"/>
                </a:moveTo>
                <a:lnTo>
                  <a:pt x="2014540" y="1947777"/>
                </a:lnTo>
                <a:lnTo>
                  <a:pt x="2014540" y="1976352"/>
                </a:lnTo>
                <a:lnTo>
                  <a:pt x="2024065" y="1976352"/>
                </a:lnTo>
                <a:lnTo>
                  <a:pt x="2024065" y="1947777"/>
                </a:lnTo>
                <a:close/>
              </a:path>
              <a:path w="2024065" h="2243052">
                <a:moveTo>
                  <a:pt x="2024065" y="1985877"/>
                </a:moveTo>
                <a:lnTo>
                  <a:pt x="2014540" y="1985877"/>
                </a:lnTo>
                <a:lnTo>
                  <a:pt x="2014540" y="2014452"/>
                </a:lnTo>
                <a:lnTo>
                  <a:pt x="2024065" y="2014452"/>
                </a:lnTo>
                <a:lnTo>
                  <a:pt x="2024065" y="1985877"/>
                </a:lnTo>
                <a:close/>
              </a:path>
              <a:path w="2024065" h="2243052">
                <a:moveTo>
                  <a:pt x="2024065" y="2023977"/>
                </a:moveTo>
                <a:lnTo>
                  <a:pt x="2014540" y="2023977"/>
                </a:lnTo>
                <a:lnTo>
                  <a:pt x="2014540" y="2052552"/>
                </a:lnTo>
                <a:lnTo>
                  <a:pt x="2024065" y="2052552"/>
                </a:lnTo>
                <a:lnTo>
                  <a:pt x="2024065" y="2023977"/>
                </a:lnTo>
                <a:close/>
              </a:path>
              <a:path w="2024065" h="2243052">
                <a:moveTo>
                  <a:pt x="2024065" y="2062077"/>
                </a:moveTo>
                <a:lnTo>
                  <a:pt x="2014540" y="2062077"/>
                </a:lnTo>
                <a:lnTo>
                  <a:pt x="2014540" y="2090652"/>
                </a:lnTo>
                <a:lnTo>
                  <a:pt x="2024065" y="2090652"/>
                </a:lnTo>
                <a:lnTo>
                  <a:pt x="2024065" y="2062077"/>
                </a:lnTo>
                <a:close/>
              </a:path>
              <a:path w="2024065" h="2243052">
                <a:moveTo>
                  <a:pt x="2024065" y="2100177"/>
                </a:moveTo>
                <a:lnTo>
                  <a:pt x="2014540" y="2100177"/>
                </a:lnTo>
                <a:lnTo>
                  <a:pt x="2014540" y="2128752"/>
                </a:lnTo>
                <a:lnTo>
                  <a:pt x="2024065" y="2128752"/>
                </a:lnTo>
                <a:lnTo>
                  <a:pt x="2024065" y="2100177"/>
                </a:lnTo>
                <a:close/>
              </a:path>
              <a:path w="2024065" h="2243052">
                <a:moveTo>
                  <a:pt x="2024065" y="2138277"/>
                </a:moveTo>
                <a:lnTo>
                  <a:pt x="2014540" y="2138277"/>
                </a:lnTo>
                <a:lnTo>
                  <a:pt x="2014540" y="2166852"/>
                </a:lnTo>
                <a:lnTo>
                  <a:pt x="2024065" y="2166852"/>
                </a:lnTo>
                <a:lnTo>
                  <a:pt x="2024065" y="2138277"/>
                </a:lnTo>
                <a:close/>
              </a:path>
              <a:path w="2024065" h="2243052">
                <a:moveTo>
                  <a:pt x="2024065" y="2176377"/>
                </a:moveTo>
                <a:lnTo>
                  <a:pt x="2014540" y="2176377"/>
                </a:lnTo>
                <a:lnTo>
                  <a:pt x="2014540" y="2204952"/>
                </a:lnTo>
                <a:lnTo>
                  <a:pt x="2024065" y="2204952"/>
                </a:lnTo>
                <a:lnTo>
                  <a:pt x="2024065" y="2176377"/>
                </a:lnTo>
                <a:close/>
              </a:path>
              <a:path w="2024065" h="2243052">
                <a:moveTo>
                  <a:pt x="2024065" y="2214477"/>
                </a:moveTo>
                <a:lnTo>
                  <a:pt x="2014540" y="2214477"/>
                </a:lnTo>
                <a:lnTo>
                  <a:pt x="2014540" y="2243052"/>
                </a:lnTo>
                <a:lnTo>
                  <a:pt x="2024065" y="2243052"/>
                </a:lnTo>
                <a:lnTo>
                  <a:pt x="2024065" y="22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1232" y="507491"/>
            <a:ext cx="7401534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8365">
              <a:lnSpc>
                <a:spcPct val="100000"/>
              </a:lnSpc>
            </a:pPr>
            <a:r>
              <a:rPr lang="en-US" sz="4400" spc="-55" dirty="0">
                <a:latin typeface="Calibri"/>
                <a:cs typeface="Calibri"/>
              </a:rPr>
              <a:t>Self Test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273" t="13379" r="50000" b="39394"/>
          <a:stretch/>
        </p:blipFill>
        <p:spPr>
          <a:xfrm>
            <a:off x="720000" y="1620000"/>
            <a:ext cx="4191000" cy="4750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76350" y="5457825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76350" y="4000500"/>
            <a:ext cx="3733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76350" y="2167901"/>
            <a:ext cx="3733800" cy="1765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5010150" y="3048000"/>
            <a:ext cx="720000" cy="2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019675" y="4683437"/>
            <a:ext cx="720000" cy="2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019675" y="5762625"/>
            <a:ext cx="720000" cy="2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0150" y="2868000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0150" y="450343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9200" y="558262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Each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4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9146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Co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28800"/>
            <a:ext cx="8083544" cy="78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0" dirty="0" err="1">
                <a:latin typeface="Calibri"/>
                <a:cs typeface="Calibri"/>
              </a:rPr>
              <a:t>A</a:t>
            </a:r>
            <a:r>
              <a:rPr sz="3200" spc="-10" dirty="0" err="1">
                <a:latin typeface="Calibri"/>
                <a:cs typeface="Calibri"/>
              </a:rPr>
              <a:t>r</a:t>
            </a:r>
            <a:r>
              <a:rPr sz="3200" spc="-60" dirty="0" err="1">
                <a:latin typeface="Calibri"/>
                <a:cs typeface="Calibri"/>
              </a:rPr>
              <a:t>r</a:t>
            </a:r>
            <a:r>
              <a:rPr sz="3200" spc="-45" dirty="0" err="1">
                <a:latin typeface="Calibri"/>
                <a:cs typeface="Calibri"/>
              </a:rPr>
              <a:t>a</a:t>
            </a:r>
            <a:r>
              <a:rPr sz="3200" spc="-15" dirty="0" err="1">
                <a:latin typeface="Calibri"/>
                <a:cs typeface="Calibri"/>
              </a:rPr>
              <a:t>yL</a:t>
            </a:r>
            <a:r>
              <a:rPr sz="3200" spc="-5" dirty="0" err="1">
                <a:latin typeface="Calibri"/>
                <a:cs typeface="Calibri"/>
              </a:rPr>
              <a:t>i</a:t>
            </a:r>
            <a:r>
              <a:rPr sz="3200" spc="-30" dirty="0" err="1">
                <a:latin typeface="Calibri"/>
                <a:cs typeface="Calibri"/>
              </a:rPr>
              <a:t>s</a:t>
            </a:r>
            <a:r>
              <a:rPr sz="3200" spc="-15" dirty="0" err="1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ri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685800"/>
            <a:ext cx="349821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lang="en-US" sz="4000" spc="-15" dirty="0">
                <a:latin typeface="Calibri"/>
                <a:cs typeface="Calibri"/>
              </a:rPr>
              <a:t> interface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6868159" cy="2236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 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0" dirty="0">
                <a:latin typeface="Calibri"/>
                <a:cs typeface="Calibri"/>
              </a:rPr>
              <a:t>u</a:t>
            </a:r>
            <a:r>
              <a:rPr sz="2800" b="1" spc="5" dirty="0">
                <a:latin typeface="Calibri"/>
                <a:cs typeface="Calibri"/>
              </a:rPr>
              <a:t>s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w</a:t>
            </a: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0" dirty="0">
                <a:latin typeface="Calibri"/>
                <a:cs typeface="Calibri"/>
              </a:rPr>
              <a:t>h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0" dirty="0">
                <a:latin typeface="Calibri"/>
                <a:cs typeface="Calibri"/>
              </a:rPr>
              <a:t>a </a:t>
            </a:r>
            <a:r>
              <a:rPr sz="2800" b="1" spc="-20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oll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ct</a:t>
            </a:r>
            <a:r>
              <a:rPr sz="2800" b="1" spc="-5" dirty="0">
                <a:latin typeface="Calibri"/>
                <a:cs typeface="Calibri"/>
              </a:rPr>
              <a:t>io</a:t>
            </a:r>
            <a:r>
              <a:rPr sz="2800" b="1" spc="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qu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ia</a:t>
            </a:r>
            <a:r>
              <a:rPr sz="2800" spc="0" dirty="0">
                <a:solidFill>
                  <a:srgbClr val="0070C0"/>
                </a:solidFill>
                <a:latin typeface="Calibri"/>
                <a:cs typeface="Calibri"/>
              </a:rPr>
              <a:t>l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cc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0070C0"/>
                </a:solidFill>
                <a:latin typeface="Calibri"/>
                <a:cs typeface="Calibri"/>
              </a:rPr>
              <a:t>s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oll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80" dirty="0">
                <a:latin typeface="Calibri"/>
                <a:cs typeface="Calibri"/>
              </a:rPr>
              <a:t>’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lang="en-US"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6"/>
              </a:spcBef>
              <a:buFont typeface="Arial"/>
              <a:buChar char="•"/>
            </a:pPr>
            <a:endParaRPr sz="650" dirty="0"/>
          </a:p>
          <a:p>
            <a:pPr marL="355600" marR="184785" indent="-342900">
              <a:lnSpc>
                <a:spcPct val="100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cc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e</a:t>
            </a:r>
            <a:r>
              <a:rPr sz="2800" b="1" spc="-55" dirty="0">
                <a:latin typeface="Calibri"/>
                <a:cs typeface="Calibri"/>
              </a:rPr>
              <a:t>x</a:t>
            </a:r>
            <a:r>
              <a:rPr sz="2800" b="1" spc="-25" dirty="0">
                <a:latin typeface="Calibri"/>
                <a:cs typeface="Calibri"/>
              </a:rPr>
              <a:t>ami</a:t>
            </a:r>
            <a:r>
              <a:rPr sz="2800" b="1" spc="0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tio</a:t>
            </a:r>
            <a:r>
              <a:rPr sz="2800" b="1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le </a:t>
            </a:r>
            <a:r>
              <a:rPr sz="2800" b="1" spc="0" dirty="0">
                <a:latin typeface="Calibri"/>
                <a:cs typeface="Calibri"/>
              </a:rPr>
              <a:t>mod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10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35" dirty="0">
                <a:latin typeface="Calibri"/>
                <a:cs typeface="Calibri"/>
              </a:rPr>
              <a:t>c</a:t>
            </a:r>
            <a:r>
              <a:rPr sz="2800" b="1" spc="-30" dirty="0">
                <a:latin typeface="Calibri"/>
                <a:cs typeface="Calibri"/>
              </a:rPr>
              <a:t>a</a:t>
            </a:r>
            <a:r>
              <a:rPr sz="2800" b="1" spc="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0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emen</a:t>
            </a:r>
            <a:r>
              <a:rPr sz="2800" spc="0" dirty="0">
                <a:latin typeface="Calibri"/>
                <a:cs typeface="Calibri"/>
              </a:rPr>
              <a:t>ts</a:t>
            </a:r>
            <a:r>
              <a:rPr lang="en-US"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206" y="270954"/>
            <a:ext cx="349821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8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y</a:t>
            </a:r>
            <a:r>
              <a:rPr sz="4000" spc="5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i</a:t>
            </a:r>
            <a:r>
              <a:rPr sz="4000" spc="-50" dirty="0">
                <a:latin typeface="Calibri"/>
                <a:cs typeface="Calibri"/>
              </a:rPr>
              <a:t>s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 I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548674"/>
            <a:ext cx="6106795" cy="2331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ru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8121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</a:t>
            </a:r>
            <a:r>
              <a:rPr sz="1800" spc="-15" dirty="0">
                <a:latin typeface="Calibri"/>
                <a:cs typeface="Calibri"/>
              </a:rPr>
              <a:t>Ar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 dirty="0"/>
          </a:p>
          <a:p>
            <a:pPr marL="355600" marR="12573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"/>
              </a:spcBef>
              <a:buFont typeface="Arial"/>
              <a:buChar char="•"/>
            </a:pPr>
            <a:endParaRPr sz="65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at</a:t>
            </a:r>
            <a:r>
              <a:rPr sz="2400" i="1" spc="0" dirty="0">
                <a:latin typeface="Times New Roman"/>
                <a:cs typeface="Times New Roman"/>
              </a:rPr>
              <a:t>or </a:t>
            </a:r>
            <a:r>
              <a:rPr sz="2400" i="1" spc="-15" dirty="0">
                <a:latin typeface="Times New Roman"/>
                <a:cs typeface="Times New Roman"/>
              </a:rPr>
              <a:t>it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at</a:t>
            </a:r>
            <a:r>
              <a:rPr sz="2400" i="1" spc="0" dirty="0">
                <a:latin typeface="Times New Roman"/>
                <a:cs typeface="Times New Roman"/>
              </a:rPr>
              <a:t>or </a:t>
            </a:r>
            <a:r>
              <a:rPr sz="2400" i="1" spc="-20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yA</a:t>
            </a:r>
            <a:r>
              <a:rPr sz="2400" i="1" spc="0" dirty="0">
                <a:latin typeface="Times New Roman"/>
                <a:cs typeface="Times New Roman"/>
              </a:rPr>
              <a:t>rr</a:t>
            </a:r>
            <a:r>
              <a:rPr sz="2400" i="1" spc="-15" dirty="0">
                <a:latin typeface="Times New Roman"/>
                <a:cs typeface="Times New Roman"/>
              </a:rPr>
              <a:t>a</a:t>
            </a:r>
            <a:r>
              <a:rPr sz="2400" i="1" spc="-20" dirty="0">
                <a:latin typeface="Times New Roman"/>
                <a:cs typeface="Times New Roman"/>
              </a:rPr>
              <a:t>y</a:t>
            </a:r>
            <a:r>
              <a:rPr sz="2400" i="1" spc="0" dirty="0">
                <a:latin typeface="Times New Roman"/>
                <a:cs typeface="Times New Roman"/>
              </a:rPr>
              <a:t>L</a:t>
            </a:r>
            <a:r>
              <a:rPr sz="2400" i="1" spc="-15" dirty="0">
                <a:latin typeface="Times New Roman"/>
                <a:cs typeface="Times New Roman"/>
              </a:rPr>
              <a:t>i</a:t>
            </a:r>
            <a:r>
              <a:rPr sz="2400" i="1" spc="0" dirty="0">
                <a:latin typeface="Times New Roman"/>
                <a:cs typeface="Times New Roman"/>
              </a:rPr>
              <a:t>s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.</a:t>
            </a:r>
            <a:r>
              <a:rPr sz="2400" i="1" spc="-15" dirty="0">
                <a:latin typeface="Times New Roman"/>
                <a:cs typeface="Times New Roman"/>
              </a:rPr>
              <a:t>it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at</a:t>
            </a:r>
            <a:r>
              <a:rPr sz="2400" i="1" spc="0" dirty="0">
                <a:latin typeface="Times New Roman"/>
                <a:cs typeface="Times New Roman"/>
              </a:rPr>
              <a:t>or();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4553541"/>
            <a:ext cx="5562600" cy="646331"/>
          </a:xfrm>
          <a:custGeom>
            <a:avLst/>
            <a:gdLst/>
            <a:ahLst/>
            <a:cxnLst/>
            <a:rect l="l" t="t" r="r" b="b"/>
            <a:pathLst>
              <a:path w="5562600" h="646331">
                <a:moveTo>
                  <a:pt x="0" y="0"/>
                </a:moveTo>
                <a:lnTo>
                  <a:pt x="5562600" y="0"/>
                </a:lnTo>
                <a:lnTo>
                  <a:pt x="556260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439" y="4598753"/>
            <a:ext cx="4358640" cy="550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13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Ob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o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er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Ar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med </a:t>
            </a:r>
            <a:r>
              <a:rPr sz="1800" spc="-5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9901" y="3886200"/>
            <a:ext cx="42862" cy="457200"/>
          </a:xfrm>
          <a:custGeom>
            <a:avLst/>
            <a:gdLst/>
            <a:ahLst/>
            <a:cxnLst/>
            <a:rect l="l" t="t" r="r" b="b"/>
            <a:pathLst>
              <a:path w="42862" h="457200">
                <a:moveTo>
                  <a:pt x="42862" y="76200"/>
                </a:moveTo>
                <a:lnTo>
                  <a:pt x="33337" y="76200"/>
                </a:lnTo>
                <a:lnTo>
                  <a:pt x="33336" y="457200"/>
                </a:lnTo>
                <a:lnTo>
                  <a:pt x="42861" y="457200"/>
                </a:lnTo>
                <a:lnTo>
                  <a:pt x="42862" y="76200"/>
                </a:lnTo>
                <a:close/>
              </a:path>
              <a:path w="42862" h="457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206" y="270954"/>
            <a:ext cx="349821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8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y</a:t>
            </a:r>
            <a:r>
              <a:rPr sz="4000" spc="5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i</a:t>
            </a:r>
            <a:r>
              <a:rPr sz="4000" spc="-50" dirty="0">
                <a:latin typeface="Calibri"/>
                <a:cs typeface="Calibri"/>
              </a:rPr>
              <a:t>s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 I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3085374"/>
            <a:ext cx="6819265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ov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rnal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ru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3892267"/>
            <a:ext cx="2136775" cy="104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-10" dirty="0">
                <a:latin typeface="Times New Roman"/>
                <a:cs typeface="Times New Roman"/>
              </a:rPr>
              <a:t>oo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0" dirty="0">
                <a:latin typeface="Times New Roman"/>
                <a:cs typeface="Times New Roman"/>
              </a:rPr>
              <a:t>an </a:t>
            </a:r>
            <a:r>
              <a:rPr sz="2000" b="1" i="1" spc="0" dirty="0">
                <a:latin typeface="Times New Roman"/>
                <a:cs typeface="Times New Roman"/>
              </a:rPr>
              <a:t>n</a:t>
            </a:r>
            <a:r>
              <a:rPr sz="2000" b="1" i="1" spc="-15" dirty="0">
                <a:latin typeface="Times New Roman"/>
                <a:cs typeface="Times New Roman"/>
              </a:rPr>
              <a:t>e</a:t>
            </a:r>
            <a:r>
              <a:rPr sz="2000" b="1" i="1" spc="-10" dirty="0">
                <a:latin typeface="Times New Roman"/>
                <a:cs typeface="Times New Roman"/>
              </a:rPr>
              <a:t>x</a:t>
            </a:r>
            <a:r>
              <a:rPr sz="2000" b="1" i="1" spc="-20" dirty="0">
                <a:latin typeface="Times New Roman"/>
                <a:cs typeface="Times New Roman"/>
              </a:rPr>
              <a:t>t</a:t>
            </a:r>
            <a:r>
              <a:rPr sz="2000" b="1" i="1" spc="-5" dirty="0">
                <a:latin typeface="Times New Roman"/>
                <a:cs typeface="Times New Roman"/>
              </a:rPr>
              <a:t>(</a:t>
            </a:r>
            <a:r>
              <a:rPr sz="2000" b="1" i="1" spc="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0"/>
              </a:spcBef>
              <a:buFont typeface="Arial"/>
              <a:buChar char="•"/>
            </a:pPr>
            <a:endParaRPr sz="5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2000" i="1" spc="-10" dirty="0">
                <a:latin typeface="Times New Roman"/>
                <a:cs typeface="Times New Roman"/>
              </a:rPr>
              <a:t>b</a:t>
            </a:r>
            <a:r>
              <a:rPr sz="2000" i="1" spc="-20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ec</a:t>
            </a:r>
            <a:r>
              <a:rPr sz="2000" i="1" spc="-10" dirty="0">
                <a:latin typeface="Times New Roman"/>
                <a:cs typeface="Times New Roman"/>
              </a:rPr>
              <a:t>t </a:t>
            </a:r>
            <a:r>
              <a:rPr sz="2000" b="1" i="1" spc="0" dirty="0">
                <a:latin typeface="Times New Roman"/>
                <a:cs typeface="Times New Roman"/>
              </a:rPr>
              <a:t>ha</a:t>
            </a:r>
            <a:r>
              <a:rPr sz="2000" b="1" i="1" spc="-5" dirty="0">
                <a:latin typeface="Times New Roman"/>
                <a:cs typeface="Times New Roman"/>
              </a:rPr>
              <a:t>s</a:t>
            </a:r>
            <a:r>
              <a:rPr sz="2000" b="1" i="1" spc="5" dirty="0">
                <a:latin typeface="Times New Roman"/>
                <a:cs typeface="Times New Roman"/>
              </a:rPr>
              <a:t>N</a:t>
            </a:r>
            <a:r>
              <a:rPr sz="2000" b="1" i="1" spc="-15" dirty="0">
                <a:latin typeface="Times New Roman"/>
                <a:cs typeface="Times New Roman"/>
              </a:rPr>
              <a:t>e</a:t>
            </a:r>
            <a:r>
              <a:rPr sz="2000" b="1" i="1" spc="-10" dirty="0">
                <a:latin typeface="Times New Roman"/>
                <a:cs typeface="Times New Roman"/>
              </a:rPr>
              <a:t>x</a:t>
            </a:r>
            <a:r>
              <a:rPr sz="2000" b="1" i="1" spc="-20" dirty="0">
                <a:latin typeface="Times New Roman"/>
                <a:cs typeface="Times New Roman"/>
              </a:rPr>
              <a:t>t</a:t>
            </a:r>
            <a:r>
              <a:rPr sz="2000" b="1" i="1" spc="-5" dirty="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</a:tabLst>
            </a:pPr>
            <a:r>
              <a:rPr sz="2000" i="1" spc="-15" dirty="0">
                <a:latin typeface="Times New Roman"/>
                <a:cs typeface="Times New Roman"/>
              </a:rPr>
              <a:t>v</a:t>
            </a:r>
            <a:r>
              <a:rPr sz="2000" i="1" spc="-10" dirty="0">
                <a:latin typeface="Times New Roman"/>
                <a:cs typeface="Times New Roman"/>
              </a:rPr>
              <a:t>o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0" dirty="0">
                <a:latin typeface="Times New Roman"/>
                <a:cs typeface="Times New Roman"/>
              </a:rPr>
              <a:t>d 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spc="-15" dirty="0">
                <a:latin typeface="Times New Roman"/>
                <a:cs typeface="Times New Roman"/>
              </a:rPr>
              <a:t>e</a:t>
            </a:r>
            <a:r>
              <a:rPr sz="2000" b="1" i="1" spc="-30" dirty="0">
                <a:latin typeface="Times New Roman"/>
                <a:cs typeface="Times New Roman"/>
              </a:rPr>
              <a:t>m</a:t>
            </a:r>
            <a:r>
              <a:rPr sz="2000" b="1" i="1" spc="-10" dirty="0">
                <a:latin typeface="Times New Roman"/>
                <a:cs typeface="Times New Roman"/>
              </a:rPr>
              <a:t>o</a:t>
            </a:r>
            <a:r>
              <a:rPr sz="2000" b="1" i="1" spc="-15" dirty="0">
                <a:latin typeface="Times New Roman"/>
                <a:cs typeface="Times New Roman"/>
              </a:rPr>
              <a:t>v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b="1" i="1" spc="-5" dirty="0"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1091763"/>
            <a:ext cx="4876800" cy="1447800"/>
          </a:xfrm>
          <a:custGeom>
            <a:avLst/>
            <a:gdLst/>
            <a:ahLst/>
            <a:cxnLst/>
            <a:rect l="l" t="t" r="r" b="b"/>
            <a:pathLst>
              <a:path w="4876800" h="1447800">
                <a:moveTo>
                  <a:pt x="0" y="0"/>
                </a:moveTo>
                <a:lnTo>
                  <a:pt x="4876800" y="0"/>
                </a:lnTo>
                <a:lnTo>
                  <a:pt x="48768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1852987"/>
            <a:ext cx="838200" cy="543560"/>
          </a:xfrm>
          <a:custGeom>
            <a:avLst/>
            <a:gdLst/>
            <a:ahLst/>
            <a:cxnLst/>
            <a:rect l="l" t="t" r="r" b="b"/>
            <a:pathLst>
              <a:path w="838200" h="543560">
                <a:moveTo>
                  <a:pt x="838200" y="190370"/>
                </a:moveTo>
                <a:lnTo>
                  <a:pt x="0" y="190370"/>
                </a:lnTo>
                <a:lnTo>
                  <a:pt x="0" y="543560"/>
                </a:lnTo>
                <a:lnTo>
                  <a:pt x="838200" y="543560"/>
                </a:lnTo>
                <a:lnTo>
                  <a:pt x="838200" y="190370"/>
                </a:lnTo>
                <a:close/>
              </a:path>
              <a:path w="838200" h="543560">
                <a:moveTo>
                  <a:pt x="487044" y="135889"/>
                </a:moveTo>
                <a:lnTo>
                  <a:pt x="351155" y="135889"/>
                </a:lnTo>
                <a:lnTo>
                  <a:pt x="351155" y="190370"/>
                </a:lnTo>
                <a:lnTo>
                  <a:pt x="487044" y="190370"/>
                </a:lnTo>
                <a:lnTo>
                  <a:pt x="487044" y="135889"/>
                </a:lnTo>
                <a:close/>
              </a:path>
              <a:path w="838200" h="543560">
                <a:moveTo>
                  <a:pt x="419100" y="0"/>
                </a:moveTo>
                <a:lnTo>
                  <a:pt x="283210" y="135889"/>
                </a:lnTo>
                <a:lnTo>
                  <a:pt x="554989" y="13588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1852987"/>
            <a:ext cx="838200" cy="543560"/>
          </a:xfrm>
          <a:custGeom>
            <a:avLst/>
            <a:gdLst/>
            <a:ahLst/>
            <a:cxnLst/>
            <a:rect l="l" t="t" r="r" b="b"/>
            <a:pathLst>
              <a:path w="838200" h="543560">
                <a:moveTo>
                  <a:pt x="0" y="190370"/>
                </a:moveTo>
                <a:lnTo>
                  <a:pt x="351154" y="190370"/>
                </a:lnTo>
                <a:lnTo>
                  <a:pt x="351154" y="135890"/>
                </a:lnTo>
                <a:lnTo>
                  <a:pt x="283210" y="135890"/>
                </a:lnTo>
                <a:lnTo>
                  <a:pt x="419100" y="0"/>
                </a:lnTo>
                <a:lnTo>
                  <a:pt x="554990" y="135890"/>
                </a:lnTo>
                <a:lnTo>
                  <a:pt x="487045" y="135890"/>
                </a:lnTo>
                <a:lnTo>
                  <a:pt x="487045" y="190370"/>
                </a:lnTo>
                <a:lnTo>
                  <a:pt x="838200" y="190370"/>
                </a:lnTo>
                <a:lnTo>
                  <a:pt x="838200" y="543560"/>
                </a:lnTo>
                <a:lnTo>
                  <a:pt x="0" y="543560"/>
                </a:lnTo>
                <a:lnTo>
                  <a:pt x="0" y="1903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9848" y="2124767"/>
            <a:ext cx="574040" cy="229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733800"/>
            <a:ext cx="2286000" cy="2862322"/>
          </a:xfrm>
          <a:custGeom>
            <a:avLst/>
            <a:gdLst/>
            <a:ahLst/>
            <a:cxnLst/>
            <a:rect l="l" t="t" r="r" b="b"/>
            <a:pathLst>
              <a:path w="2286000" h="2862322">
                <a:moveTo>
                  <a:pt x="0" y="0"/>
                </a:moveTo>
                <a:lnTo>
                  <a:pt x="2286000" y="0"/>
                </a:lnTo>
                <a:lnTo>
                  <a:pt x="2286000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2740" y="3768191"/>
            <a:ext cx="1971039" cy="2758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51435" indent="-285750">
              <a:lnSpc>
                <a:spcPct val="995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et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ns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 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tr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298450" marR="271145" indent="-285750">
              <a:lnSpc>
                <a:spcPct val="99800"/>
              </a:lnSpc>
              <a:spcBef>
                <a:spcPts val="10"/>
              </a:spcBef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et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ns </a:t>
            </a:r>
            <a:r>
              <a:rPr sz="1800" spc="-15" dirty="0">
                <a:latin typeface="Calibri"/>
                <a:cs typeface="Calibri"/>
              </a:rPr>
              <a:t>tr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0" dirty="0">
                <a:latin typeface="Calibri"/>
                <a:cs typeface="Calibri"/>
              </a:rPr>
              <a:t>s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298450" marR="12700" indent="-285750">
              <a:lnSpc>
                <a:spcPct val="100299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es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cu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 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om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1409757"/>
          <a:ext cx="4114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304800"/>
            <a:ext cx="518160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10" dirty="0">
                <a:latin typeface="Calibri"/>
                <a:cs typeface="Calibri"/>
              </a:rPr>
              <a:t>List I</a:t>
            </a:r>
            <a:r>
              <a:rPr lang="en-US" sz="4000" spc="-60" dirty="0">
                <a:latin typeface="Calibri"/>
                <a:cs typeface="Calibri"/>
              </a:rPr>
              <a:t>t</a:t>
            </a:r>
            <a:r>
              <a:rPr lang="en-US" sz="4000" spc="-25" dirty="0">
                <a:latin typeface="Calibri"/>
                <a:cs typeface="Calibri"/>
              </a:rPr>
              <a:t>e</a:t>
            </a:r>
            <a:r>
              <a:rPr lang="en-US" sz="4000" spc="-90" dirty="0">
                <a:latin typeface="Calibri"/>
                <a:cs typeface="Calibri"/>
              </a:rPr>
              <a:t>r</a:t>
            </a:r>
            <a:r>
              <a:rPr lang="en-US" sz="4000" spc="-40" dirty="0">
                <a:latin typeface="Calibri"/>
                <a:cs typeface="Calibri"/>
              </a:rPr>
              <a:t>a</a:t>
            </a:r>
            <a:r>
              <a:rPr lang="en-US" sz="4000" spc="-55" dirty="0">
                <a:latin typeface="Calibri"/>
                <a:cs typeface="Calibri"/>
              </a:rPr>
              <a:t>t</a:t>
            </a:r>
            <a:r>
              <a:rPr lang="en-US" sz="4000" spc="-25" dirty="0">
                <a:latin typeface="Calibri"/>
                <a:cs typeface="Calibri"/>
              </a:rPr>
              <a:t>o</a:t>
            </a:r>
            <a:r>
              <a:rPr lang="en-US" sz="4000" spc="-80" dirty="0">
                <a:latin typeface="Calibri"/>
                <a:cs typeface="Calibri"/>
              </a:rPr>
              <a:t>r</a:t>
            </a:r>
            <a:r>
              <a:rPr lang="en-US" sz="4000" spc="0" dirty="0">
                <a:latin typeface="Calibri"/>
                <a:cs typeface="Calibri"/>
              </a:rPr>
              <a:t> example 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273" t="10606" r="46694" b="39394"/>
          <a:stretch/>
        </p:blipFill>
        <p:spPr>
          <a:xfrm>
            <a:off x="720000" y="1295400"/>
            <a:ext cx="4800600" cy="502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0600" y="1295400"/>
            <a:ext cx="18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Output:</a:t>
            </a:r>
          </a:p>
          <a:p>
            <a:r>
              <a:rPr lang="en-US" altLang="ko-KR" dirty="0"/>
              <a:t>A B C D E</a:t>
            </a:r>
          </a:p>
          <a:p>
            <a:r>
              <a:rPr lang="en-US" altLang="ko-KR" dirty="0"/>
              <a:t>A B C D E</a:t>
            </a:r>
          </a:p>
          <a:p>
            <a:r>
              <a:rPr lang="en-US" altLang="ko-KR" dirty="0"/>
              <a:t>E D C B 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26469-DD6F-4D38-A959-96DCC1268EB7}"/>
              </a:ext>
            </a:extLst>
          </p:cNvPr>
          <p:cNvSpPr txBox="1"/>
          <p:nvPr/>
        </p:nvSpPr>
        <p:spPr>
          <a:xfrm>
            <a:off x="4419600" y="5257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Iterator</a:t>
            </a:r>
            <a:r>
              <a:rPr lang="ko-KR" altLang="en-US" dirty="0"/>
              <a:t>를 상속받는 </a:t>
            </a:r>
            <a:r>
              <a:rPr lang="en-US" altLang="ko-KR" dirty="0" err="1"/>
              <a:t>listIterator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FAFF6-17A2-41DD-A37B-8B429E0CCE4D}"/>
              </a:ext>
            </a:extLst>
          </p:cNvPr>
          <p:cNvSpPr txBox="1"/>
          <p:nvPr/>
        </p:nvSpPr>
        <p:spPr>
          <a:xfrm>
            <a:off x="-2590800" y="52578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 </a:t>
            </a:r>
            <a:r>
              <a:rPr lang="en-US" altLang="ko-KR" dirty="0"/>
              <a:t>iterator </a:t>
            </a:r>
            <a:r>
              <a:rPr lang="ko-KR" altLang="en-US" dirty="0"/>
              <a:t>기준으로 </a:t>
            </a:r>
            <a:r>
              <a:rPr lang="en-US" altLang="ko-KR" dirty="0"/>
              <a:t>previous</a:t>
            </a:r>
            <a:r>
              <a:rPr lang="ko-KR" altLang="en-US" dirty="0"/>
              <a:t>하기 때문에 거꾸로 출력하려면 끝까지 </a:t>
            </a:r>
            <a:r>
              <a:rPr lang="en-US" altLang="ko-KR" dirty="0"/>
              <a:t>iterator</a:t>
            </a:r>
            <a:r>
              <a:rPr lang="ko-KR" altLang="en-US" dirty="0"/>
              <a:t>를 보내야함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0954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Ge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60" y="1624408"/>
            <a:ext cx="8441055" cy="3970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s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gl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s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t 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ho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rt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 t</a:t>
            </a:r>
            <a:r>
              <a:rPr sz="2400" b="1" spc="-15" dirty="0">
                <a:latin typeface="Calibri"/>
                <a:cs typeface="Calibri"/>
              </a:rPr>
              <a:t>ype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upp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.</a:t>
            </a:r>
            <a:br>
              <a:rPr lang="en-US" sz="2400" spc="0" dirty="0">
                <a:latin typeface="Calibri"/>
                <a:cs typeface="Calibri"/>
              </a:rPr>
            </a:br>
            <a:endParaRPr sz="1000" dirty="0"/>
          </a:p>
          <a:p>
            <a:pPr marL="355600" marR="132715" indent="-342900">
              <a:lnSpc>
                <a:spcPct val="9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 J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ri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ept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gh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ri</a:t>
            </a:r>
            <a:r>
              <a:rPr sz="2400" b="1" spc="-10" dirty="0">
                <a:latin typeface="Calibri"/>
                <a:cs typeface="Calibri"/>
              </a:rPr>
              <a:t>c </a:t>
            </a:r>
            <a:r>
              <a:rPr sz="2400" b="1" spc="-25" dirty="0">
                <a:latin typeface="Calibri"/>
                <a:cs typeface="Calibri"/>
              </a:rPr>
              <a:t>me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0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r </a:t>
            </a:r>
            <a:r>
              <a:rPr sz="2400" b="1" spc="-5" dirty="0">
                <a:latin typeface="Calibri"/>
                <a:cs typeface="Calibri"/>
              </a:rPr>
              <a:t>so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an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b="1" spc="-60" dirty="0">
                <a:latin typeface="Calibri"/>
                <a:cs typeface="Calibri"/>
              </a:rPr>
              <a:t>r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 o</a:t>
            </a:r>
            <a:r>
              <a:rPr sz="2400" b="1" spc="0" dirty="0">
                <a:latin typeface="Calibri"/>
                <a:cs typeface="Calibri"/>
              </a:rPr>
              <a:t>f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bj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ct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10" dirty="0">
                <a:latin typeface="Calibri"/>
                <a:cs typeface="Calibri"/>
              </a:rPr>
              <a:t>c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Do</a:t>
            </a:r>
            <a:r>
              <a:rPr sz="2400" spc="0" dirty="0">
                <a:latin typeface="Calibri"/>
                <a:cs typeface="Calibri"/>
              </a:rPr>
              <a:t>ub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rt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ar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br>
              <a:rPr lang="en-US" sz="2400" spc="0" dirty="0">
                <a:latin typeface="Calibri"/>
                <a:cs typeface="Calibri"/>
              </a:rPr>
            </a:b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-u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2400" b="1" spc="-5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npu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14" dirty="0">
                <a:latin typeface="Calibri"/>
                <a:cs typeface="Calibri"/>
              </a:rPr>
              <a:t>P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35" dirty="0">
                <a:latin typeface="Calibri"/>
                <a:cs typeface="Calibri"/>
              </a:rPr>
              <a:t>m</a:t>
            </a:r>
            <a:r>
              <a:rPr sz="4000" spc="-45" dirty="0">
                <a:latin typeface="Calibri"/>
                <a:cs typeface="Calibri"/>
              </a:rPr>
              <a:t>e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10" dirty="0">
                <a:latin typeface="Calibri"/>
                <a:cs typeface="Calibri"/>
              </a:rPr>
              <a:t>ri</a:t>
            </a:r>
            <a:r>
              <a:rPr sz="4000" spc="-95" dirty="0">
                <a:latin typeface="Calibri"/>
                <a:cs typeface="Calibri"/>
              </a:rPr>
              <a:t>z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0" dirty="0">
                <a:latin typeface="Calibri"/>
                <a:cs typeface="Calibri"/>
              </a:rPr>
              <a:t>d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0" dirty="0">
                <a:latin typeface="Calibri"/>
                <a:cs typeface="Calibri"/>
              </a:rPr>
              <a:t>C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ass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0" dirty="0">
                <a:latin typeface="Calibri"/>
                <a:cs typeface="Calibri"/>
              </a:rPr>
              <a:t>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0" dirty="0">
                <a:latin typeface="Calibri"/>
                <a:cs typeface="Calibri"/>
              </a:rPr>
              <a:t>nd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G</a:t>
            </a:r>
            <a:r>
              <a:rPr sz="4000" spc="-25" dirty="0">
                <a:latin typeface="Calibri"/>
                <a:cs typeface="Calibri"/>
              </a:rPr>
              <a:t>ene</a:t>
            </a:r>
            <a:r>
              <a:rPr sz="4000" spc="-10" dirty="0">
                <a:latin typeface="Calibri"/>
                <a:cs typeface="Calibri"/>
              </a:rPr>
              <a:t>ri</a:t>
            </a:r>
            <a:r>
              <a:rPr sz="4000" spc="-25" dirty="0">
                <a:latin typeface="Calibri"/>
                <a:cs typeface="Calibri"/>
              </a:rPr>
              <a:t>c</a:t>
            </a:r>
            <a:r>
              <a:rPr sz="4000" spc="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60" y="1781387"/>
            <a:ext cx="8550275" cy="3376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 </a:t>
            </a:r>
            <a:r>
              <a:rPr sz="2200" b="1" spc="5" dirty="0">
                <a:latin typeface="Courier New"/>
                <a:cs typeface="Courier New"/>
              </a:rPr>
              <a:t>ArrayLis</a:t>
            </a:r>
            <a:r>
              <a:rPr sz="2200" b="1" spc="0" dirty="0">
                <a:latin typeface="Courier New"/>
                <a:cs typeface="Courier New"/>
              </a:rPr>
              <a:t>t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s 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pa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200" i="1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3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-30" dirty="0">
                <a:solidFill>
                  <a:srgbClr val="0070C0"/>
                </a:solidFill>
                <a:latin typeface="Calibri"/>
                <a:cs typeface="Calibri"/>
              </a:rPr>
              <a:t>z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 cl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ass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6"/>
              </a:spcBef>
              <a:buFont typeface="Arial"/>
              <a:buChar char="•"/>
            </a:pPr>
            <a:endParaRPr sz="500" dirty="0"/>
          </a:p>
          <a:p>
            <a:pPr marL="355600" marR="362585" indent="-342900">
              <a:lnSpc>
                <a:spcPct val="802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 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s 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 den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ourier New"/>
                <a:cs typeface="Courier New"/>
              </a:rPr>
              <a:t>Base_Typ</a:t>
            </a:r>
            <a:r>
              <a:rPr sz="2200" b="1" spc="0" dirty="0">
                <a:latin typeface="Courier New"/>
                <a:cs typeface="Courier New"/>
              </a:rPr>
              <a:t>e</a:t>
            </a:r>
            <a:r>
              <a:rPr sz="2200" spc="-10" dirty="0">
                <a:latin typeface="Calibri"/>
                <a:cs typeface="Calibri"/>
              </a:rPr>
              <a:t>, th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ep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 </a:t>
            </a:r>
            <a:r>
              <a:rPr sz="2200" b="1" spc="5" dirty="0">
                <a:latin typeface="Courier New"/>
                <a:cs typeface="Courier New"/>
              </a:rPr>
              <a:t>ArrayList</a:t>
            </a:r>
            <a:r>
              <a:rPr sz="2200" b="1" spc="0" dirty="0">
                <a:latin typeface="Courier New"/>
                <a:cs typeface="Courier New"/>
              </a:rPr>
              <a:t>s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spc="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93"/>
              </a:spcBef>
              <a:buFont typeface="Arial"/>
              <a:buChar char="•"/>
            </a:pPr>
            <a:endParaRPr sz="1300" dirty="0"/>
          </a:p>
          <a:p>
            <a:pPr marL="927100">
              <a:lnSpc>
                <a:spcPct val="100000"/>
              </a:lnSpc>
            </a:pPr>
            <a:r>
              <a:rPr sz="2000" i="1" spc="-15" dirty="0">
                <a:latin typeface="Times New Roman"/>
                <a:cs typeface="Times New Roman"/>
              </a:rPr>
              <a:t>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&lt;Ba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15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ype&gt; aL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10" dirty="0">
                <a:latin typeface="Times New Roman"/>
                <a:cs typeface="Times New Roman"/>
              </a:rPr>
              <a:t>t </a:t>
            </a:r>
            <a:r>
              <a:rPr sz="2000" i="1" spc="-15" dirty="0">
                <a:latin typeface="Times New Roman"/>
                <a:cs typeface="Times New Roman"/>
              </a:rPr>
              <a:t>= </a:t>
            </a:r>
            <a:r>
              <a:rPr sz="2000" i="1" spc="-10" dirty="0">
                <a:latin typeface="Times New Roman"/>
                <a:cs typeface="Times New Roman"/>
              </a:rPr>
              <a:t>n</a:t>
            </a:r>
            <a:r>
              <a:rPr sz="2000" i="1" spc="-15" dirty="0">
                <a:latin typeface="Times New Roman"/>
                <a:cs typeface="Times New Roman"/>
              </a:rPr>
              <a:t>ew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&lt;Ba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150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ype&gt;(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41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55600" marR="266700" indent="-342900">
              <a:lnSpc>
                <a:spcPct val="795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5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20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-15" dirty="0">
                <a:latin typeface="Calibri"/>
                <a:cs typeface="Calibri"/>
              </a:rPr>
              <a:t>J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allo</a:t>
            </a:r>
            <a:r>
              <a:rPr sz="2200" spc="-35" dirty="0">
                <a:latin typeface="Calibri"/>
                <a:cs typeface="Calibri"/>
              </a:rPr>
              <a:t>w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ype</a:t>
            </a:r>
            <a:r>
              <a:rPr sz="2200" spc="0" dirty="0">
                <a:latin typeface="Calibri"/>
                <a:cs typeface="Calibri"/>
              </a:rPr>
              <a:t>s</a:t>
            </a:r>
            <a:endParaRPr lang="en-US" sz="2200" spc="0" dirty="0">
              <a:latin typeface="Calibri"/>
              <a:cs typeface="Calibri"/>
            </a:endParaRPr>
          </a:p>
          <a:p>
            <a:pPr marL="812800" marR="266700" lvl="1" indent="-342900">
              <a:lnSpc>
                <a:spcPct val="795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40" dirty="0">
                <a:latin typeface="Calibri"/>
                <a:cs typeface="Calibri"/>
              </a:rPr>
              <a:t>av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pa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200" i="1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3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-30" dirty="0">
                <a:solidFill>
                  <a:srgbClr val="0070C0"/>
                </a:solidFill>
                <a:latin typeface="Calibri"/>
                <a:cs typeface="Calibri"/>
              </a:rPr>
              <a:t>z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d 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las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io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ns</a:t>
            </a:r>
            <a:r>
              <a:rPr sz="2200" spc="-10" dirty="0">
                <a:latin typeface="Calibri"/>
                <a:cs typeface="Calibri"/>
              </a:rPr>
              <a:t>, 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6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b="1" i="1" spc="-25" dirty="0">
                <a:latin typeface="Calibri"/>
                <a:cs typeface="Calibri"/>
              </a:rPr>
              <a:t>g</a:t>
            </a:r>
            <a:r>
              <a:rPr sz="2200" b="1" i="1" spc="-20" dirty="0">
                <a:latin typeface="Calibri"/>
                <a:cs typeface="Calibri"/>
              </a:rPr>
              <a:t>e</a:t>
            </a:r>
            <a:r>
              <a:rPr sz="2200" b="1" i="1" spc="-25" dirty="0">
                <a:latin typeface="Calibri"/>
                <a:cs typeface="Calibri"/>
              </a:rPr>
              <a:t>n</a:t>
            </a:r>
            <a:r>
              <a:rPr sz="2200" b="1" i="1" spc="-20" dirty="0">
                <a:latin typeface="Calibri"/>
                <a:cs typeface="Calibri"/>
              </a:rPr>
              <a:t>e</a:t>
            </a:r>
            <a:r>
              <a:rPr sz="2200" b="1" i="1" spc="-15" dirty="0">
                <a:latin typeface="Calibri"/>
                <a:cs typeface="Calibri"/>
              </a:rPr>
              <a:t>r</a:t>
            </a:r>
            <a:r>
              <a:rPr sz="2200" b="1" i="1" spc="-5" dirty="0">
                <a:latin typeface="Calibri"/>
                <a:cs typeface="Calibri"/>
              </a:rPr>
              <a:t>ic</a:t>
            </a:r>
            <a:r>
              <a:rPr sz="2200" b="1" i="1" spc="0" dirty="0">
                <a:latin typeface="Calibri"/>
                <a:cs typeface="Calibri"/>
              </a:rPr>
              <a:t>s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962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Ge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065"/>
            <a:ext cx="7685405" cy="4326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628650" indent="-342900">
              <a:lnSpc>
                <a:spcPct val="705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cla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d</a:t>
            </a:r>
            <a:r>
              <a:rPr sz="2600" spc="-4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wi</a:t>
            </a:r>
            <a:r>
              <a:rPr sz="2600" spc="-10" dirty="0">
                <a:latin typeface="Calibri"/>
                <a:cs typeface="Calibri"/>
              </a:rPr>
              <a:t>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et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all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 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c cla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0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755650" marR="161290" lvl="1" indent="-285750">
              <a:lnSpc>
                <a:spcPct val="707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ud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ts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 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nit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ading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ts val="500"/>
              </a:lnSpc>
              <a:spcBef>
                <a:spcPts val="0"/>
              </a:spcBef>
              <a:buFont typeface="Arial"/>
              <a:buChar char="–"/>
            </a:pPr>
            <a:endParaRPr sz="500" dirty="0"/>
          </a:p>
          <a:p>
            <a:pPr marL="755650" marR="134620" lvl="1" indent="-285750">
              <a:lnSpc>
                <a:spcPct val="70700"/>
              </a:lnSpc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li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ot</a:t>
            </a:r>
            <a:r>
              <a:rPr sz="2200" spc="-10" dirty="0">
                <a:latin typeface="Calibri"/>
                <a:cs typeface="Calibri"/>
              </a:rPr>
              <a:t>her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type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ini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0" dirty="0">
                <a:latin typeface="Calibri"/>
                <a:cs typeface="Calibri"/>
              </a:rPr>
              <a:t>ss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 dirty="0"/>
          </a:p>
          <a:p>
            <a:pPr marL="812800">
              <a:lnSpc>
                <a:spcPct val="100000"/>
              </a:lnSpc>
            </a:pPr>
            <a:r>
              <a:rPr sz="1800" i="1" spc="-10" dirty="0">
                <a:latin typeface="Times New Roman"/>
                <a:cs typeface="Times New Roman"/>
              </a:rPr>
              <a:t>Public cla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i="1" spc="0" dirty="0">
                <a:latin typeface="Times New Roman"/>
                <a:cs typeface="Times New Roman"/>
              </a:rPr>
              <a:t>s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0" dirty="0">
                <a:latin typeface="Times New Roman"/>
                <a:cs typeface="Times New Roman"/>
              </a:rPr>
              <a:t>m</a:t>
            </a:r>
            <a:r>
              <a:rPr sz="1800" i="1" spc="-10" dirty="0">
                <a:latin typeface="Times New Roman"/>
                <a:cs typeface="Times New Roman"/>
              </a:rPr>
              <a:t>y</a:t>
            </a:r>
            <a:r>
              <a:rPr sz="1800" i="1" spc="-20" dirty="0">
                <a:latin typeface="Times New Roman"/>
                <a:cs typeface="Times New Roman"/>
              </a:rPr>
              <a:t>C</a:t>
            </a:r>
            <a:r>
              <a:rPr sz="1800" i="1" spc="-5" dirty="0">
                <a:latin typeface="Times New Roman"/>
                <a:cs typeface="Times New Roman"/>
              </a:rPr>
              <a:t>las</a:t>
            </a:r>
            <a:r>
              <a:rPr sz="1800" i="1" spc="0" dirty="0">
                <a:latin typeface="Times New Roman"/>
                <a:cs typeface="Times New Roman"/>
              </a:rPr>
              <a:t>s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&lt;T&gt;{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 marL="1098550">
              <a:lnSpc>
                <a:spcPct val="100000"/>
              </a:lnSpc>
            </a:pPr>
            <a:r>
              <a:rPr sz="14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//the gene</a:t>
            </a:r>
            <a:r>
              <a:rPr sz="14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4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ic type i</a:t>
            </a:r>
            <a:r>
              <a:rPr sz="14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4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u</a:t>
            </a:r>
            <a:r>
              <a:rPr sz="1400" i="1" spc="5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4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ed i</a:t>
            </a:r>
            <a:r>
              <a:rPr sz="14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n </a:t>
            </a:r>
            <a:r>
              <a:rPr sz="14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he</a:t>
            </a:r>
            <a:r>
              <a:rPr sz="1400" i="1" spc="-50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4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endParaRPr sz="1400" dirty="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285"/>
              </a:spcBef>
            </a:pPr>
            <a:r>
              <a:rPr sz="1800" i="1" spc="-10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/>
          </a:p>
          <a:p>
            <a:pPr marL="355600" marR="685165" indent="-342900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45" dirty="0">
                <a:latin typeface="Calibri"/>
                <a:cs typeface="Calibri"/>
              </a:rPr>
              <a:t>wa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 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anno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pri</a:t>
            </a:r>
            <a:r>
              <a:rPr sz="2200" spc="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iti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034CA1"/>
                </a:solidFill>
                <a:latin typeface="Courier New"/>
                <a:cs typeface="Courier New"/>
              </a:rPr>
              <a:t>in</a:t>
            </a:r>
            <a:r>
              <a:rPr sz="2200" b="1" spc="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b="1" spc="5" dirty="0">
                <a:solidFill>
                  <a:srgbClr val="034CA1"/>
                </a:solidFill>
                <a:latin typeface="Courier New"/>
                <a:cs typeface="Courier New"/>
              </a:rPr>
              <a:t>doubl</a:t>
            </a:r>
            <a:r>
              <a:rPr sz="2200" b="1" spc="0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200" spc="-10" dirty="0">
                <a:latin typeface="Calibri"/>
                <a:cs typeface="Calibri"/>
              </a:rPr>
              <a:t>, 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034CA1"/>
                </a:solidFill>
                <a:latin typeface="Courier New"/>
                <a:cs typeface="Courier New"/>
              </a:rPr>
              <a:t>char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792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D</a:t>
            </a:r>
            <a:r>
              <a:rPr sz="4400" spc="-65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f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G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 Cla</a:t>
            </a: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799" y="1752600"/>
            <a:ext cx="7772400" cy="353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352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U</a:t>
            </a:r>
            <a:r>
              <a:rPr sz="4400" spc="-1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G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096125" cy="3385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3"/>
              </a:spcBef>
              <a:buFont typeface="Arial"/>
              <a:buChar char="•"/>
            </a:pPr>
            <a:endParaRPr sz="65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g 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 t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 p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295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23"/>
              </a:spcBef>
              <a:buFont typeface="Arial"/>
              <a:buChar char="–"/>
            </a:pPr>
            <a:endParaRPr sz="65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&lt;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&gt;.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47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1965" marR="314325">
              <a:lnSpc>
                <a:spcPct val="79900"/>
              </a:lnSpc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li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-10" dirty="0">
                <a:latin typeface="Calibri"/>
                <a:cs typeface="Calibri"/>
              </a:rPr>
              <a:t>t 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spc="0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</a:t>
            </a:r>
            <a:r>
              <a:rPr sz="2400" spc="-15" dirty="0">
                <a:latin typeface="Calibri"/>
                <a:cs typeface="Calibri"/>
              </a:rPr>
              <a:t>de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2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39165">
              <a:lnSpc>
                <a:spcPct val="100000"/>
              </a:lnSpc>
            </a:pP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Sample&lt;String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&gt;</a:t>
            </a:r>
            <a:r>
              <a:rPr sz="18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objec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ne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w</a:t>
            </a:r>
            <a:r>
              <a:rPr sz="18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Sample&lt;Strin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&gt;();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3520">
              <a:lnSpc>
                <a:spcPct val="100000"/>
              </a:lnSpc>
            </a:pPr>
            <a:r>
              <a:rPr lang="en-US" sz="4400" spc="-30" dirty="0">
                <a:latin typeface="Calibri"/>
                <a:cs typeface="Calibri"/>
              </a:rPr>
              <a:t>Example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273" t="10606" r="54132" b="55303"/>
          <a:stretch/>
        </p:blipFill>
        <p:spPr>
          <a:xfrm>
            <a:off x="720000" y="1295400"/>
            <a:ext cx="4680000" cy="46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0600" y="1295400"/>
            <a:ext cx="18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Output:</a:t>
            </a:r>
          </a:p>
          <a:p>
            <a:r>
              <a:rPr lang="en-US" altLang="ko-KR" dirty="0"/>
              <a:t>1010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5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5516" y="319006"/>
            <a:ext cx="3202305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000" y="1671320"/>
            <a:ext cx="8532000" cy="351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b="1" spc="-2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b="1" spc="-8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spc="-55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spc="-15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spc="5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4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spc="-15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pc="-15" dirty="0">
                <a:cs typeface="Calibri"/>
              </a:rPr>
              <a:t> is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la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in</a:t>
            </a:r>
            <a:r>
              <a:rPr lang="en-US" spc="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5" dirty="0">
                <a:cs typeface="Calibri"/>
              </a:rPr>
              <a:t>h</a:t>
            </a:r>
            <a:r>
              <a:rPr lang="en-US" spc="-2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s</a:t>
            </a:r>
            <a:r>
              <a:rPr lang="en-US" spc="-55" dirty="0">
                <a:cs typeface="Calibri"/>
              </a:rPr>
              <a:t>t</a:t>
            </a:r>
            <a:r>
              <a:rPr lang="en-US" dirty="0">
                <a:cs typeface="Calibri"/>
              </a:rPr>
              <a:t>a</a:t>
            </a:r>
            <a:r>
              <a:rPr lang="en-US" spc="5" dirty="0">
                <a:cs typeface="Calibri"/>
              </a:rPr>
              <a:t>nd</a:t>
            </a:r>
            <a:r>
              <a:rPr lang="en-US" spc="-20" dirty="0">
                <a:cs typeface="Calibri"/>
              </a:rPr>
              <a:t>a</a:t>
            </a:r>
            <a:r>
              <a:rPr lang="en-US" spc="-65" dirty="0">
                <a:cs typeface="Calibri"/>
              </a:rPr>
              <a:t>r</a:t>
            </a:r>
            <a:r>
              <a:rPr lang="en-US" dirty="0">
                <a:cs typeface="Calibri"/>
              </a:rPr>
              <a:t>d</a:t>
            </a:r>
            <a:r>
              <a:rPr lang="en-US" spc="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J</a:t>
            </a:r>
            <a:r>
              <a:rPr lang="en-US" spc="-70" dirty="0">
                <a:cs typeface="Calibri"/>
              </a:rPr>
              <a:t>a</a:t>
            </a:r>
            <a:r>
              <a:rPr lang="en-US" spc="-55" dirty="0">
                <a:cs typeface="Calibri"/>
              </a:rPr>
              <a:t>v</a:t>
            </a:r>
            <a:r>
              <a:rPr lang="en-US" dirty="0">
                <a:cs typeface="Calibri"/>
              </a:rPr>
              <a:t>a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lib</a:t>
            </a:r>
            <a:r>
              <a:rPr lang="en-US" spc="-85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ar</a:t>
            </a:r>
            <a:r>
              <a:rPr lang="en-US" dirty="0">
                <a:cs typeface="Calibri"/>
              </a:rPr>
              <a:t>i</a:t>
            </a:r>
            <a:r>
              <a:rPr lang="en-US" spc="-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endParaRPr lang="en-US" dirty="0"/>
          </a:p>
          <a:p>
            <a:pPr marL="984250" lvl="1" indent="-5143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755650" algn="l"/>
              </a:tabLst>
            </a:pPr>
            <a:r>
              <a:rPr lang="en-US" sz="28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spc="-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spc="-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spc="5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8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lang="en-US" sz="2800" b="1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spc="-5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800" b="1" spc="-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 sz="2800" dirty="0">
                <a:cs typeface="Calibri"/>
              </a:rPr>
            </a:br>
            <a:endParaRPr lang="en-US" sz="3200" spc="-5" dirty="0">
              <a:latin typeface="Calibri"/>
              <a:cs typeface="Calibri"/>
            </a:endParaRPr>
          </a:p>
          <a:p>
            <a:pPr marL="355600" marR="73025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5" dirty="0">
                <a:latin typeface="Calibri"/>
                <a:cs typeface="Calibri"/>
              </a:rPr>
              <a:t>A</a:t>
            </a:r>
            <a:r>
              <a:rPr spc="0"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2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b="1" spc="-8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b="1" spc="-5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b="1" spc="-1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b="1" spc="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b="1" spc="-4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b="1" spc="-1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0" dirty="0">
                <a:latin typeface="Calibri"/>
                <a:cs typeface="Calibri"/>
              </a:rPr>
              <a:t>is 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d</a:t>
            </a:r>
            <a:r>
              <a:rPr b="1" spc="-15" dirty="0">
                <a:latin typeface="Calibri"/>
                <a:cs typeface="Calibri"/>
              </a:rPr>
              <a:t>y</a:t>
            </a:r>
            <a:r>
              <a:rPr b="1" spc="5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25" dirty="0">
                <a:latin typeface="Calibri"/>
                <a:cs typeface="Calibri"/>
              </a:rPr>
              <a:t>m</a:t>
            </a:r>
            <a:r>
              <a:rPr b="1" spc="0" dirty="0">
                <a:latin typeface="Calibri"/>
                <a:cs typeface="Calibri"/>
              </a:rPr>
              <a:t>i</a:t>
            </a:r>
            <a:r>
              <a:rPr b="1" spc="-15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 </a:t>
            </a:r>
            <a:r>
              <a:rPr b="1" spc="-40" dirty="0">
                <a:latin typeface="Calibri"/>
                <a:cs typeface="Calibri"/>
              </a:rPr>
              <a:t>s</a:t>
            </a:r>
            <a:r>
              <a:rPr b="1" spc="0" dirty="0">
                <a:latin typeface="Calibri"/>
                <a:cs typeface="Calibri"/>
              </a:rPr>
              <a:t>t</a:t>
            </a:r>
            <a:r>
              <a:rPr b="1" spc="-20" dirty="0">
                <a:latin typeface="Calibri"/>
                <a:cs typeface="Calibri"/>
              </a:rPr>
              <a:t>r</a:t>
            </a:r>
            <a:r>
              <a:rPr b="1" spc="5" dirty="0">
                <a:latin typeface="Calibri"/>
                <a:cs typeface="Calibri"/>
              </a:rPr>
              <a:t>u</a:t>
            </a:r>
            <a:r>
              <a:rPr b="1" spc="-20" dirty="0">
                <a:latin typeface="Calibri"/>
                <a:cs typeface="Calibri"/>
              </a:rPr>
              <a:t>c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5" dirty="0">
                <a:latin typeface="Calibri"/>
                <a:cs typeface="Calibri"/>
              </a:rPr>
              <a:t>u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30" dirty="0">
                <a:latin typeface="Calibri"/>
                <a:cs typeface="Calibri"/>
              </a:rPr>
              <a:t>e</a:t>
            </a:r>
            <a:r>
              <a:rPr spc="0" dirty="0">
                <a:latin typeface="Calibri"/>
                <a:cs typeface="Calibri"/>
              </a:rPr>
              <a:t>.</a:t>
            </a:r>
            <a:endParaRPr lang="en-US" spc="5" dirty="0">
              <a:latin typeface="Calibri"/>
              <a:cs typeface="Calibri"/>
            </a:endParaRPr>
          </a:p>
          <a:p>
            <a:pPr marL="12700" marR="730250" indent="0">
              <a:lnSpc>
                <a:spcPct val="100000"/>
              </a:lnSpc>
              <a:buNone/>
              <a:tabLst>
                <a:tab pos="354965" algn="l"/>
              </a:tabLst>
            </a:pPr>
            <a:r>
              <a:rPr lang="en-US" spc="5" dirty="0">
                <a:latin typeface="Calibri"/>
                <a:cs typeface="Calibri"/>
              </a:rPr>
              <a:t>	</a:t>
            </a:r>
            <a:r>
              <a:rPr spc="0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0" dirty="0">
                <a:latin typeface="Calibri"/>
                <a:cs typeface="Calibri"/>
              </a:rPr>
              <a:t>is</a:t>
            </a:r>
            <a:r>
              <a:rPr lang="en-US" spc="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me</a:t>
            </a:r>
            <a:r>
              <a:rPr spc="5" dirty="0">
                <a:latin typeface="Calibri"/>
                <a:cs typeface="Calibri"/>
              </a:rPr>
              <a:t>ans</a:t>
            </a:r>
            <a:endParaRPr dirty="0"/>
          </a:p>
          <a:p>
            <a:pPr marL="927100" lvl="1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755650" algn="l"/>
              </a:tabLst>
            </a:pPr>
            <a:r>
              <a:rPr lang="en-US" sz="2800" b="1" spc="-5" dirty="0">
                <a:latin typeface="Calibri"/>
                <a:cs typeface="Calibri"/>
              </a:rPr>
              <a:t>I</a:t>
            </a:r>
            <a:r>
              <a:rPr sz="2800" b="1" spc="-35" dirty="0">
                <a:latin typeface="Calibri"/>
                <a:cs typeface="Calibri"/>
              </a:rPr>
              <a:t>t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-30" dirty="0">
                <a:latin typeface="Calibri"/>
                <a:cs typeface="Calibri"/>
              </a:rPr>
              <a:t>m</a:t>
            </a:r>
            <a:r>
              <a:rPr sz="2800" b="1" spc="0" dirty="0">
                <a:latin typeface="Calibri"/>
                <a:cs typeface="Calibri"/>
              </a:rPr>
              <a:t>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0" dirty="0">
                <a:latin typeface="Calibri"/>
                <a:cs typeface="Calibri"/>
              </a:rPr>
              <a:t>dd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em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45" dirty="0">
                <a:latin typeface="Calibri"/>
                <a:cs typeface="Calibri"/>
              </a:rPr>
              <a:t>v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 dirty="0"/>
          </a:p>
          <a:p>
            <a:pPr marL="927100" marR="12700" lvl="1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n</a:t>
            </a:r>
            <a:r>
              <a:rPr sz="2800" b="1" spc="-65" dirty="0">
                <a:latin typeface="Calibri"/>
                <a:cs typeface="Calibri"/>
              </a:rPr>
              <a:t>g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spc="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g</a:t>
            </a:r>
            <a:r>
              <a:rPr sz="2800" b="1" spc="-60" dirty="0">
                <a:latin typeface="Calibri"/>
                <a:cs typeface="Calibri"/>
              </a:rPr>
              <a:t>r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20" dirty="0">
                <a:latin typeface="Calibri"/>
                <a:cs typeface="Calibri"/>
              </a:rPr>
              <a:t>w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b="1" spc="-10" dirty="0">
                <a:latin typeface="Calibri"/>
                <a:cs typeface="Calibri"/>
              </a:rPr>
              <a:t> sh</a:t>
            </a:r>
            <a:r>
              <a:rPr sz="2800" b="1" spc="-5" dirty="0">
                <a:latin typeface="Calibri"/>
                <a:cs typeface="Calibri"/>
              </a:rPr>
              <a:t>ri</a:t>
            </a:r>
            <a:r>
              <a:rPr sz="2800" b="1" spc="0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dd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em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lang="en-US"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DCB9-1818-5C4A-975A-5D32E5C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7746941" cy="632460"/>
          </a:xfrm>
        </p:spPr>
        <p:txBody>
          <a:bodyPr/>
          <a:lstStyle/>
          <a:p>
            <a:r>
              <a:rPr lang="en-US" sz="3800" dirty="0"/>
              <a:t>Java Generic Type Naming convention </a:t>
            </a:r>
            <a:br>
              <a:rPr lang="en-US" sz="3800" dirty="0"/>
            </a:br>
            <a:br>
              <a:rPr lang="en-US" sz="3800" b="1" dirty="0"/>
            </a:b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EAEF-E4FF-2845-9B23-2C10D5424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59" y="2133600"/>
            <a:ext cx="8483479" cy="3515360"/>
          </a:xfrm>
        </p:spPr>
        <p:txBody>
          <a:bodyPr/>
          <a:lstStyle/>
          <a:p>
            <a:pPr lvl="1"/>
            <a:r>
              <a:rPr lang="en-US" b="1" dirty="0"/>
              <a:t>E</a:t>
            </a:r>
            <a:r>
              <a:rPr lang="en-US" dirty="0"/>
              <a:t> – Element (mainly used by Java Collections framework.)</a:t>
            </a:r>
          </a:p>
          <a:p>
            <a:pPr lvl="1"/>
            <a:r>
              <a:rPr lang="en-US" b="1" dirty="0"/>
              <a:t>K</a:t>
            </a:r>
            <a:r>
              <a:rPr lang="en-US" dirty="0"/>
              <a:t> – Key (Used in Map)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 – Value (Used in Map)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– Number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– Type</a:t>
            </a:r>
          </a:p>
          <a:p>
            <a:pPr lvl="1"/>
            <a:r>
              <a:rPr lang="en-US" b="1" dirty="0"/>
              <a:t>S,U,V etc. </a:t>
            </a:r>
            <a:r>
              <a:rPr lang="en-US" dirty="0"/>
              <a:t>– 2nd, 3rd, 4th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5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381000"/>
            <a:ext cx="883920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88845">
              <a:lnSpc>
                <a:spcPct val="100000"/>
              </a:lnSpc>
            </a:pPr>
            <a:r>
              <a:rPr lang="en-US" spc="5" dirty="0">
                <a:cs typeface="Calibri"/>
              </a:rPr>
              <a:t>Mul</a:t>
            </a:r>
            <a:r>
              <a:rPr lang="en-US" dirty="0">
                <a:cs typeface="Calibri"/>
              </a:rPr>
              <a:t>t</a:t>
            </a:r>
            <a:r>
              <a:rPr lang="en-US" spc="5" dirty="0">
                <a:cs typeface="Calibri"/>
              </a:rPr>
              <a:t>ipl</a:t>
            </a:r>
            <a:r>
              <a:rPr lang="en-US" dirty="0">
                <a:cs typeface="Calibri"/>
              </a:rPr>
              <a:t>e</a:t>
            </a:r>
            <a:r>
              <a:rPr lang="en-US" spc="-10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g</a:t>
            </a:r>
            <a:r>
              <a:rPr lang="en-US" spc="-30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n</a:t>
            </a:r>
            <a:r>
              <a:rPr lang="en-US" spc="-3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r</a:t>
            </a:r>
            <a:r>
              <a:rPr lang="en-US" spc="5" dirty="0">
                <a:cs typeface="Calibri"/>
              </a:rPr>
              <a:t>i</a:t>
            </a:r>
            <a:r>
              <a:rPr lang="en-US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pa</a:t>
            </a:r>
            <a:r>
              <a:rPr lang="en-US" spc="-70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am</a:t>
            </a:r>
            <a:r>
              <a:rPr lang="en-US" spc="-45" dirty="0">
                <a:cs typeface="Calibri"/>
              </a:rPr>
              <a:t>et</a:t>
            </a:r>
            <a:r>
              <a:rPr lang="en-US" spc="-30" dirty="0">
                <a:cs typeface="Calibri"/>
              </a:rPr>
              <a:t>e</a:t>
            </a:r>
            <a:r>
              <a:rPr lang="en-US" spc="-75" dirty="0">
                <a:cs typeface="Calibri"/>
              </a:rPr>
              <a:t>r</a:t>
            </a:r>
            <a:r>
              <a:rPr lang="en-US" dirty="0"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43" y="1450367"/>
            <a:ext cx="8254365" cy="3519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ts val="3829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i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oss</a:t>
            </a:r>
            <a:r>
              <a:rPr sz="3200" spc="5" dirty="0">
                <a:latin typeface="Calibri"/>
                <a:cs typeface="Calibri"/>
              </a:rPr>
              <a:t>ibl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mul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ipl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am</a:t>
            </a:r>
            <a:r>
              <a:rPr sz="3200" spc="-45" dirty="0">
                <a:latin typeface="Calibri"/>
                <a:cs typeface="Calibri"/>
              </a:rPr>
              <a:t>et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ss</a:t>
            </a:r>
            <a:r>
              <a:rPr sz="3200" spc="0" dirty="0">
                <a:latin typeface="Calibri"/>
                <a:cs typeface="Calibri"/>
              </a:rPr>
              <a:t>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7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y </a:t>
            </a:r>
            <a:r>
              <a:rPr sz="3200" b="1" spc="-15" dirty="0">
                <a:latin typeface="Calibri"/>
                <a:cs typeface="Calibri"/>
              </a:rPr>
              <a:t>li</a:t>
            </a:r>
            <a:r>
              <a:rPr sz="3200" b="1" spc="-45" dirty="0">
                <a:latin typeface="Calibri"/>
                <a:cs typeface="Calibri"/>
              </a:rPr>
              <a:t>s</a:t>
            </a:r>
            <a:r>
              <a:rPr sz="3200" b="1" spc="-15" dirty="0">
                <a:latin typeface="Calibri"/>
                <a:cs typeface="Calibri"/>
              </a:rPr>
              <a:t>ti</a:t>
            </a:r>
            <a:r>
              <a:rPr sz="3200" b="1" spc="5" dirty="0">
                <a:latin typeface="Calibri"/>
                <a:cs typeface="Calibri"/>
              </a:rPr>
              <a:t>n</a:t>
            </a:r>
            <a:r>
              <a:rPr sz="3200" b="1" spc="-15" dirty="0">
                <a:latin typeface="Calibri"/>
                <a:cs typeface="Calibri"/>
              </a:rPr>
              <a:t>g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</a:t>
            </a:r>
            <a:r>
              <a:rPr sz="3200" b="1" spc="5" dirty="0">
                <a:latin typeface="Calibri"/>
                <a:cs typeface="Calibri"/>
              </a:rPr>
              <a:t>h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p</a:t>
            </a:r>
            <a:r>
              <a:rPr sz="3200" b="1" spc="0" dirty="0">
                <a:latin typeface="Calibri"/>
                <a:cs typeface="Calibri"/>
              </a:rPr>
              <a:t>a</a:t>
            </a:r>
            <a:r>
              <a:rPr sz="3200" b="1" spc="-85" dirty="0">
                <a:latin typeface="Calibri"/>
                <a:cs typeface="Calibri"/>
              </a:rPr>
              <a:t>r</a:t>
            </a:r>
            <a:r>
              <a:rPr sz="3200" b="1" spc="0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m</a:t>
            </a:r>
            <a:r>
              <a:rPr sz="3200" b="1" spc="-40" dirty="0">
                <a:latin typeface="Calibri"/>
                <a:cs typeface="Calibri"/>
              </a:rPr>
              <a:t>e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spc="-25" dirty="0">
                <a:latin typeface="Calibri"/>
                <a:cs typeface="Calibri"/>
              </a:rPr>
              <a:t>e</a:t>
            </a:r>
            <a:r>
              <a:rPr sz="3200" b="1" spc="-7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s</a:t>
            </a:r>
            <a:r>
              <a:rPr sz="3200" b="1" spc="0" dirty="0">
                <a:latin typeface="Calibri"/>
                <a:cs typeface="Calibri"/>
              </a:rPr>
              <a:t>.</a:t>
            </a:r>
            <a:endParaRPr sz="3200" b="1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3"/>
              </a:spcBef>
            </a:pPr>
            <a:endParaRPr sz="1200" dirty="0"/>
          </a:p>
          <a:p>
            <a:pPr marL="927100">
              <a:lnSpc>
                <a:spcPct val="100000"/>
              </a:lnSpc>
            </a:pPr>
            <a:r>
              <a:rPr sz="2600" i="1" spc="-15" dirty="0">
                <a:latin typeface="Times New Roman"/>
                <a:cs typeface="Times New Roman"/>
              </a:rPr>
              <a:t>public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</a:t>
            </a:r>
            <a:r>
              <a:rPr sz="2600" i="1" spc="-10" dirty="0">
                <a:latin typeface="Times New Roman"/>
                <a:cs typeface="Times New Roman"/>
              </a:rPr>
              <a:t>lass </a:t>
            </a:r>
            <a:r>
              <a:rPr sz="2600" i="1" spc="-5" dirty="0">
                <a:latin typeface="Times New Roman"/>
                <a:cs typeface="Times New Roman"/>
              </a:rPr>
              <a:t>m</a:t>
            </a:r>
            <a:r>
              <a:rPr sz="2600" i="1" spc="-20" dirty="0">
                <a:latin typeface="Times New Roman"/>
                <a:cs typeface="Times New Roman"/>
              </a:rPr>
              <a:t>y</a:t>
            </a:r>
            <a:r>
              <a:rPr sz="2600" i="1" spc="-15" dirty="0">
                <a:latin typeface="Times New Roman"/>
                <a:cs typeface="Times New Roman"/>
              </a:rPr>
              <a:t>Class </a:t>
            </a:r>
            <a:r>
              <a:rPr sz="2600" i="1" spc="-25" dirty="0">
                <a:latin typeface="Times New Roman"/>
                <a:cs typeface="Times New Roman"/>
              </a:rPr>
              <a:t>&lt;</a:t>
            </a:r>
            <a:r>
              <a:rPr sz="2600" i="1" spc="-190" dirty="0">
                <a:latin typeface="Times New Roman"/>
                <a:cs typeface="Times New Roman"/>
              </a:rPr>
              <a:t>T</a:t>
            </a:r>
            <a:r>
              <a:rPr sz="2600" i="1" spc="0" dirty="0">
                <a:latin typeface="Times New Roman"/>
                <a:cs typeface="Times New Roman"/>
              </a:rPr>
              <a:t>, </a:t>
            </a:r>
            <a:r>
              <a:rPr sz="2600" i="1" spc="-5" dirty="0">
                <a:latin typeface="Times New Roman"/>
                <a:cs typeface="Times New Roman"/>
              </a:rPr>
              <a:t>U</a:t>
            </a:r>
            <a:r>
              <a:rPr sz="2600" i="1" spc="-20" dirty="0">
                <a:latin typeface="Times New Roman"/>
                <a:cs typeface="Times New Roman"/>
              </a:rPr>
              <a:t>&gt;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{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47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930400">
              <a:lnSpc>
                <a:spcPct val="100000"/>
              </a:lnSpc>
            </a:pPr>
            <a:r>
              <a:rPr sz="19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//t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he g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n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9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9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i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c </a:t>
            </a:r>
            <a:r>
              <a:rPr sz="19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y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9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9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9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a</a:t>
            </a:r>
            <a:r>
              <a:rPr sz="1900" i="1" spc="-7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e </a:t>
            </a:r>
            <a:r>
              <a:rPr sz="19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u</a:t>
            </a:r>
            <a:r>
              <a:rPr sz="19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9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d </a:t>
            </a:r>
            <a:r>
              <a:rPr sz="19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i</a:t>
            </a:r>
            <a:r>
              <a:rPr sz="19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n 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h</a:t>
            </a:r>
            <a:r>
              <a:rPr sz="1900" i="1" spc="-2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900" i="1" spc="-7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9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 marL="927100">
              <a:lnSpc>
                <a:spcPct val="100000"/>
              </a:lnSpc>
            </a:pPr>
            <a:r>
              <a:rPr sz="2600" i="1" spc="-1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F49B-3FD1-C34E-B5B0-EE98BE9E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401534" cy="632460"/>
          </a:xfrm>
        </p:spPr>
        <p:txBody>
          <a:bodyPr/>
          <a:lstStyle/>
          <a:p>
            <a:r>
              <a:rPr lang="en-US" spc="5" dirty="0">
                <a:cs typeface="Calibri"/>
              </a:rPr>
              <a:t>Mul</a:t>
            </a:r>
            <a:r>
              <a:rPr lang="en-US" dirty="0">
                <a:cs typeface="Calibri"/>
              </a:rPr>
              <a:t>t</a:t>
            </a:r>
            <a:r>
              <a:rPr lang="en-US" spc="5" dirty="0">
                <a:cs typeface="Calibri"/>
              </a:rPr>
              <a:t>ipl</a:t>
            </a:r>
            <a:r>
              <a:rPr lang="en-US" dirty="0">
                <a:cs typeface="Calibri"/>
              </a:rPr>
              <a:t>e</a:t>
            </a:r>
            <a:r>
              <a:rPr lang="en-US" spc="-10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g</a:t>
            </a:r>
            <a:r>
              <a:rPr lang="en-US" spc="-30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n</a:t>
            </a:r>
            <a:r>
              <a:rPr lang="en-US" spc="-3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r</a:t>
            </a:r>
            <a:r>
              <a:rPr lang="en-US" spc="5" dirty="0">
                <a:cs typeface="Calibri"/>
              </a:rPr>
              <a:t>i</a:t>
            </a:r>
            <a:r>
              <a:rPr lang="en-US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pa</a:t>
            </a:r>
            <a:r>
              <a:rPr lang="en-US" spc="-70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am</a:t>
            </a:r>
            <a:r>
              <a:rPr lang="en-US" spc="-45" dirty="0">
                <a:cs typeface="Calibri"/>
              </a:rPr>
              <a:t>et</a:t>
            </a:r>
            <a:r>
              <a:rPr lang="en-US" spc="-30" dirty="0">
                <a:cs typeface="Calibri"/>
              </a:rPr>
              <a:t>e</a:t>
            </a:r>
            <a:r>
              <a:rPr lang="en-US" spc="-75" dirty="0">
                <a:cs typeface="Calibri"/>
              </a:rPr>
              <a:t>r</a:t>
            </a:r>
            <a:r>
              <a:rPr lang="en-US" dirty="0">
                <a:cs typeface="Calibri"/>
              </a:rPr>
              <a:t>s example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620" t="10605" r="36628" b="46970"/>
          <a:stretch/>
        </p:blipFill>
        <p:spPr>
          <a:xfrm>
            <a:off x="786415" y="1981200"/>
            <a:ext cx="704790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1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8025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B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unds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wi</a:t>
            </a:r>
            <a:r>
              <a:rPr sz="4400" spc="-15" dirty="0">
                <a:latin typeface="Calibri"/>
                <a:cs typeface="Calibri"/>
              </a:rPr>
              <a:t>th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G</a:t>
            </a:r>
            <a:r>
              <a:rPr sz="4400" spc="-25" dirty="0">
                <a:latin typeface="Calibri"/>
                <a:cs typeface="Calibri"/>
              </a:rPr>
              <a:t>en</a:t>
            </a:r>
            <a:r>
              <a:rPr sz="4400" spc="-20" dirty="0">
                <a:latin typeface="Calibri"/>
                <a:cs typeface="Calibri"/>
              </a:rPr>
              <a:t>eric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ss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364" y="1685747"/>
            <a:ext cx="3810635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i="1" spc="-15" dirty="0">
                <a:latin typeface="Times New Roman"/>
                <a:cs typeface="Times New Roman"/>
              </a:rPr>
              <a:t>P</a:t>
            </a:r>
            <a:r>
              <a:rPr sz="1500" i="1" spc="-10" dirty="0">
                <a:latin typeface="Times New Roman"/>
                <a:cs typeface="Times New Roman"/>
              </a:rPr>
              <a:t>ublic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c</a:t>
            </a: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500" i="1" spc="0" dirty="0">
                <a:latin typeface="Times New Roman"/>
                <a:cs typeface="Times New Roman"/>
              </a:rPr>
              <a:t>ass m</a:t>
            </a:r>
            <a:r>
              <a:rPr sz="1500" i="1" spc="-15" dirty="0">
                <a:latin typeface="Times New Roman"/>
                <a:cs typeface="Times New Roman"/>
              </a:rPr>
              <a:t>yC</a:t>
            </a: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500" i="1" spc="0" dirty="0">
                <a:latin typeface="Times New Roman"/>
                <a:cs typeface="Times New Roman"/>
              </a:rPr>
              <a:t>ass </a:t>
            </a:r>
            <a:r>
              <a:rPr sz="1500" i="1" spc="-10" dirty="0">
                <a:latin typeface="Times New Roman"/>
                <a:cs typeface="Times New Roman"/>
              </a:rPr>
              <a:t>&lt;T</a:t>
            </a:r>
            <a:r>
              <a:rPr sz="1500" i="1" spc="-2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ex</a:t>
            </a:r>
            <a:r>
              <a:rPr sz="1500" i="1" spc="-10" dirty="0">
                <a:latin typeface="Times New Roman"/>
                <a:cs typeface="Times New Roman"/>
              </a:rPr>
              <a:t>t</a:t>
            </a:r>
            <a:r>
              <a:rPr sz="1500" i="1" spc="-15" dirty="0">
                <a:latin typeface="Times New Roman"/>
                <a:cs typeface="Times New Roman"/>
              </a:rPr>
              <a:t>e</a:t>
            </a:r>
            <a:r>
              <a:rPr sz="1500" i="1" spc="0" dirty="0">
                <a:latin typeface="Times New Roman"/>
                <a:cs typeface="Times New Roman"/>
              </a:rPr>
              <a:t>nds </a:t>
            </a:r>
            <a:r>
              <a:rPr sz="1500" i="1" spc="-15" dirty="0">
                <a:latin typeface="Times New Roman"/>
                <a:cs typeface="Times New Roman"/>
              </a:rPr>
              <a:t>C</a:t>
            </a:r>
            <a:r>
              <a:rPr sz="1500" i="1" spc="0" dirty="0">
                <a:latin typeface="Times New Roman"/>
                <a:cs typeface="Times New Roman"/>
              </a:rPr>
              <a:t>ompar</a:t>
            </a:r>
            <a:r>
              <a:rPr sz="1500" i="1" spc="-10" dirty="0">
                <a:latin typeface="Times New Roman"/>
                <a:cs typeface="Times New Roman"/>
              </a:rPr>
              <a:t>abl</a:t>
            </a:r>
            <a:r>
              <a:rPr sz="1500" i="1" spc="-15" dirty="0">
                <a:latin typeface="Times New Roman"/>
                <a:cs typeface="Times New Roman"/>
              </a:rPr>
              <a:t>e</a:t>
            </a:r>
            <a:r>
              <a:rPr sz="1500" i="1" spc="-10" dirty="0">
                <a:latin typeface="Times New Roman"/>
                <a:cs typeface="Times New Roman"/>
              </a:rPr>
              <a:t>&gt;{</a:t>
            </a:r>
            <a:endParaRPr sz="1500" dirty="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65"/>
              </a:spcBef>
            </a:pP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//thi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f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</a:t>
            </a:r>
            <a:r>
              <a:rPr sz="1500" i="1" spc="-5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 T</a:t>
            </a:r>
            <a:r>
              <a:rPr sz="1500" i="1" spc="-2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be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only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ompar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able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y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1795"/>
              </a:lnSpc>
              <a:spcBef>
                <a:spcPts val="200"/>
              </a:spcBef>
            </a:pPr>
            <a:r>
              <a:rPr sz="1500" i="1" spc="-1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93" y="2970980"/>
            <a:ext cx="8070850" cy="2682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030"/>
              </a:lnSpc>
            </a:pPr>
            <a:r>
              <a:rPr sz="1900" spc="-145" dirty="0">
                <a:latin typeface="Calibri"/>
                <a:cs typeface="Calibri"/>
              </a:rPr>
              <a:t>Y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0" dirty="0">
                <a:latin typeface="Calibri"/>
                <a:cs typeface="Calibri"/>
              </a:rPr>
              <a:t>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m</a:t>
            </a:r>
            <a:r>
              <a:rPr sz="1900" spc="-3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0" dirty="0">
                <a:latin typeface="Calibri"/>
                <a:cs typeface="Calibri"/>
              </a:rPr>
              <a:t>al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0" dirty="0">
                <a:latin typeface="Calibri"/>
                <a:cs typeface="Calibri"/>
              </a:rPr>
              <a:t>bind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g</a:t>
            </a:r>
            <a:r>
              <a:rPr sz="1900" spc="-10" dirty="0">
                <a:latin typeface="Calibri"/>
                <a:cs typeface="Calibri"/>
              </a:rPr>
              <a:t>eneric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m</a:t>
            </a:r>
            <a:r>
              <a:rPr sz="1900" spc="0" dirty="0">
                <a:latin typeface="Calibri"/>
                <a:cs typeface="Calibri"/>
              </a:rPr>
              <a:t>ul</a:t>
            </a:r>
            <a:r>
              <a:rPr sz="1900" spc="-10" dirty="0">
                <a:latin typeface="Calibri"/>
                <a:cs typeface="Calibri"/>
              </a:rPr>
              <a:t>tiple types </a:t>
            </a:r>
            <a:r>
              <a:rPr sz="1900" spc="0" dirty="0">
                <a:latin typeface="Calibri"/>
                <a:cs typeface="Calibri"/>
              </a:rPr>
              <a:t>h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30" dirty="0">
                <a:latin typeface="Calibri"/>
                <a:cs typeface="Calibri"/>
              </a:rPr>
              <a:t>w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25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er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0" dirty="0">
                <a:latin typeface="Calibri"/>
                <a:cs typeface="Calibri"/>
              </a:rPr>
              <a:t>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wi</a:t>
            </a:r>
            <a:r>
              <a:rPr sz="1900" spc="-10" dirty="0">
                <a:latin typeface="Calibri"/>
                <a:cs typeface="Calibri"/>
              </a:rPr>
              <a:t>th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g</a:t>
            </a:r>
            <a:r>
              <a:rPr sz="1900" spc="0" dirty="0">
                <a:latin typeface="Calibri"/>
                <a:cs typeface="Calibri"/>
              </a:rPr>
              <a:t>ula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types </a:t>
            </a:r>
            <a:r>
              <a:rPr sz="1900" spc="-30" dirty="0">
                <a:latin typeface="Calibri"/>
                <a:cs typeface="Calibri"/>
              </a:rPr>
              <a:t>y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0" dirty="0">
                <a:latin typeface="Calibri"/>
                <a:cs typeface="Calibri"/>
              </a:rPr>
              <a:t>u </a:t>
            </a:r>
            <a:r>
              <a:rPr sz="1900" spc="-30" dirty="0">
                <a:latin typeface="Calibri"/>
                <a:cs typeface="Calibri"/>
              </a:rPr>
              <a:t>c</a:t>
            </a:r>
            <a:r>
              <a:rPr sz="1900" spc="-10" dirty="0">
                <a:latin typeface="Calibri"/>
                <a:cs typeface="Calibri"/>
              </a:rPr>
              <a:t>an</a:t>
            </a:r>
            <a:endParaRPr sz="19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97815" algn="l"/>
              </a:tabLst>
            </a:pPr>
            <a:r>
              <a:rPr sz="1900" spc="-10" dirty="0">
                <a:latin typeface="Calibri"/>
                <a:cs typeface="Calibri"/>
              </a:rPr>
              <a:t>Be b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0" dirty="0">
                <a:latin typeface="Calibri"/>
                <a:cs typeface="Calibri"/>
              </a:rPr>
              <a:t>und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m</a:t>
            </a:r>
            <a:r>
              <a:rPr sz="1900" spc="0" dirty="0">
                <a:latin typeface="Calibri"/>
                <a:cs typeface="Calibri"/>
              </a:rPr>
              <a:t>ul</a:t>
            </a:r>
            <a:r>
              <a:rPr sz="1900" spc="-10" dirty="0">
                <a:latin typeface="Calibri"/>
                <a:cs typeface="Calibri"/>
              </a:rPr>
              <a:t>tiple i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er</a:t>
            </a:r>
            <a:r>
              <a:rPr sz="1900" spc="-40" dirty="0">
                <a:latin typeface="Calibri"/>
                <a:cs typeface="Calibri"/>
              </a:rPr>
              <a:t>f</a:t>
            </a:r>
            <a:r>
              <a:rPr sz="1900" spc="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10" dirty="0">
                <a:latin typeface="Calibri"/>
                <a:cs typeface="Calibri"/>
              </a:rPr>
              <a:t>es</a:t>
            </a:r>
            <a:endParaRPr sz="19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297815" algn="l"/>
              </a:tabLst>
            </a:pPr>
            <a:r>
              <a:rPr sz="1900" spc="-10" dirty="0">
                <a:latin typeface="Calibri"/>
                <a:cs typeface="Calibri"/>
              </a:rPr>
              <a:t>Be b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0" dirty="0">
                <a:latin typeface="Calibri"/>
                <a:cs typeface="Calibri"/>
              </a:rPr>
              <a:t>und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0" dirty="0">
                <a:latin typeface="Calibri"/>
                <a:cs typeface="Calibri"/>
              </a:rPr>
              <a:t>nl</a:t>
            </a:r>
            <a:r>
              <a:rPr sz="1900" spc="-10" dirty="0">
                <a:latin typeface="Calibri"/>
                <a:cs typeface="Calibri"/>
              </a:rPr>
              <a:t>y</a:t>
            </a:r>
            <a:r>
              <a:rPr sz="1900" spc="-5" dirty="0">
                <a:latin typeface="Calibri"/>
                <a:cs typeface="Calibri"/>
              </a:rPr>
              <a:t> o</a:t>
            </a:r>
            <a:r>
              <a:rPr sz="1900" spc="0" dirty="0">
                <a:latin typeface="Calibri"/>
                <a:cs typeface="Calibri"/>
              </a:rPr>
              <a:t>n</a:t>
            </a:r>
            <a:r>
              <a:rPr sz="1900" spc="-10" dirty="0">
                <a:latin typeface="Calibri"/>
                <a:cs typeface="Calibri"/>
              </a:rPr>
              <a:t>e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0" dirty="0">
                <a:latin typeface="Calibri"/>
                <a:cs typeface="Calibri"/>
              </a:rPr>
              <a:t>la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0" dirty="0">
                <a:latin typeface="Calibri"/>
                <a:cs typeface="Calibri"/>
              </a:rPr>
              <a:t>s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0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1500" i="1" spc="-15" dirty="0">
                <a:latin typeface="Times New Roman"/>
                <a:cs typeface="Times New Roman"/>
              </a:rPr>
              <a:t>P</a:t>
            </a:r>
            <a:r>
              <a:rPr sz="1500" i="1" spc="-10" dirty="0">
                <a:latin typeface="Times New Roman"/>
                <a:cs typeface="Times New Roman"/>
              </a:rPr>
              <a:t>ublic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c</a:t>
            </a: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500" i="1" spc="0" dirty="0">
                <a:latin typeface="Times New Roman"/>
                <a:cs typeface="Times New Roman"/>
              </a:rPr>
              <a:t>ass m</a:t>
            </a:r>
            <a:r>
              <a:rPr sz="1500" i="1" spc="-15" dirty="0">
                <a:latin typeface="Times New Roman"/>
                <a:cs typeface="Times New Roman"/>
              </a:rPr>
              <a:t>yC</a:t>
            </a: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500" i="1" spc="0" dirty="0">
                <a:latin typeface="Times New Roman"/>
                <a:cs typeface="Times New Roman"/>
              </a:rPr>
              <a:t>ass </a:t>
            </a:r>
            <a:r>
              <a:rPr sz="1500" i="1" spc="-10" dirty="0">
                <a:latin typeface="Times New Roman"/>
                <a:cs typeface="Times New Roman"/>
              </a:rPr>
              <a:t>&lt;T</a:t>
            </a:r>
            <a:r>
              <a:rPr sz="1500" i="1" spc="-2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ex</a:t>
            </a:r>
            <a:r>
              <a:rPr sz="1500" i="1" spc="-10" dirty="0">
                <a:latin typeface="Times New Roman"/>
                <a:cs typeface="Times New Roman"/>
              </a:rPr>
              <a:t>t</a:t>
            </a:r>
            <a:r>
              <a:rPr sz="1500" i="1" spc="-15" dirty="0">
                <a:latin typeface="Times New Roman"/>
                <a:cs typeface="Times New Roman"/>
              </a:rPr>
              <a:t>e</a:t>
            </a:r>
            <a:r>
              <a:rPr sz="1500" i="1" spc="0" dirty="0">
                <a:latin typeface="Times New Roman"/>
                <a:cs typeface="Times New Roman"/>
              </a:rPr>
              <a:t>nds </a:t>
            </a:r>
            <a:r>
              <a:rPr sz="1500" i="1" spc="-15" dirty="0">
                <a:latin typeface="Times New Roman"/>
                <a:cs typeface="Times New Roman"/>
              </a:rPr>
              <a:t>E</a:t>
            </a:r>
            <a:r>
              <a:rPr sz="1500" i="1" spc="0" dirty="0">
                <a:latin typeface="Times New Roman"/>
                <a:cs typeface="Times New Roman"/>
              </a:rPr>
              <a:t>m</a:t>
            </a:r>
            <a:r>
              <a:rPr sz="1500" i="1" spc="-10" dirty="0">
                <a:latin typeface="Times New Roman"/>
                <a:cs typeface="Times New Roman"/>
              </a:rPr>
              <a:t>plo</a:t>
            </a:r>
            <a:r>
              <a:rPr sz="1500" i="1" spc="-15" dirty="0">
                <a:latin typeface="Times New Roman"/>
                <a:cs typeface="Times New Roman"/>
              </a:rPr>
              <a:t>ye</a:t>
            </a:r>
            <a:r>
              <a:rPr sz="1500" i="1" spc="-10" dirty="0">
                <a:latin typeface="Times New Roman"/>
                <a:cs typeface="Times New Roman"/>
              </a:rPr>
              <a:t>e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&amp;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C</a:t>
            </a:r>
            <a:r>
              <a:rPr sz="1500" i="1" spc="0" dirty="0">
                <a:latin typeface="Times New Roman"/>
                <a:cs typeface="Times New Roman"/>
              </a:rPr>
              <a:t>ompar</a:t>
            </a:r>
            <a:r>
              <a:rPr sz="1500" i="1" spc="-10" dirty="0">
                <a:latin typeface="Times New Roman"/>
                <a:cs typeface="Times New Roman"/>
              </a:rPr>
              <a:t>able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5" dirty="0">
                <a:latin typeface="Times New Roman"/>
                <a:cs typeface="Times New Roman"/>
              </a:rPr>
              <a:t>&amp;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0" dirty="0">
                <a:latin typeface="Times New Roman"/>
                <a:cs typeface="Times New Roman"/>
              </a:rPr>
              <a:t>I</a:t>
            </a:r>
            <a:r>
              <a:rPr sz="1500" i="1" spc="-10" dirty="0">
                <a:latin typeface="Times New Roman"/>
                <a:cs typeface="Times New Roman"/>
              </a:rPr>
              <a:t>t</a:t>
            </a:r>
            <a:r>
              <a:rPr sz="1500" i="1" spc="-15" dirty="0">
                <a:latin typeface="Times New Roman"/>
                <a:cs typeface="Times New Roman"/>
              </a:rPr>
              <a:t>e</a:t>
            </a:r>
            <a:r>
              <a:rPr sz="1500" i="1" spc="0" dirty="0">
                <a:latin typeface="Times New Roman"/>
                <a:cs typeface="Times New Roman"/>
              </a:rPr>
              <a:t>r</a:t>
            </a:r>
            <a:r>
              <a:rPr sz="1500" i="1" spc="-10" dirty="0">
                <a:latin typeface="Times New Roman"/>
                <a:cs typeface="Times New Roman"/>
              </a:rPr>
              <a:t>able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&gt;{</a:t>
            </a:r>
            <a:endParaRPr sz="1500" dirty="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200"/>
              </a:spcBef>
            </a:pP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//thi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f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</a:t>
            </a:r>
            <a:r>
              <a:rPr sz="1500" i="1" spc="-55" dirty="0">
                <a:solidFill>
                  <a:srgbClr val="4F6228"/>
                </a:solidFill>
                <a:latin typeface="Times New Roman"/>
                <a:cs typeface="Times New Roman"/>
              </a:rPr>
              <a:t>r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 T</a:t>
            </a:r>
            <a:r>
              <a:rPr sz="1500" i="1" spc="-2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be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only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ompar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able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y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 and</a:t>
            </a:r>
            <a:endParaRPr sz="1500" dirty="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65"/>
              </a:spcBef>
            </a:pP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//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2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mus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t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be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a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d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ce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ndant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(su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b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-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l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ass)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of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m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plo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ye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endParaRPr sz="1500" dirty="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65"/>
              </a:spcBef>
            </a:pP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/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/ 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he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ex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nd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d 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c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l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ass (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m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plo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yee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) mus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t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be</a:t>
            </a:r>
            <a:r>
              <a:rPr sz="1500" i="1" spc="-5" dirty="0">
                <a:solidFill>
                  <a:srgbClr val="4F6228"/>
                </a:solidFill>
                <a:latin typeface="Times New Roman"/>
                <a:cs typeface="Times New Roman"/>
              </a:rPr>
              <a:t>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li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s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-15" dirty="0">
                <a:solidFill>
                  <a:srgbClr val="4F6228"/>
                </a:solidFill>
                <a:latin typeface="Times New Roman"/>
                <a:cs typeface="Times New Roman"/>
              </a:rPr>
              <a:t>e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d 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fi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rs</a:t>
            </a:r>
            <a:r>
              <a:rPr sz="1500" i="1" spc="-10" dirty="0">
                <a:solidFill>
                  <a:srgbClr val="4F6228"/>
                </a:solidFill>
                <a:latin typeface="Times New Roman"/>
                <a:cs typeface="Times New Roman"/>
              </a:rPr>
              <a:t>t</a:t>
            </a:r>
            <a:r>
              <a:rPr sz="1500" i="1" spc="0" dirty="0">
                <a:solidFill>
                  <a:srgbClr val="4F6228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i="1" spc="-1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5C7F-72F4-9245-8BE8-ACBD83C7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cs typeface="Calibri"/>
              </a:rPr>
              <a:t>B</a:t>
            </a:r>
            <a:r>
              <a:rPr lang="en-US" spc="5" dirty="0">
                <a:cs typeface="Calibri"/>
              </a:rPr>
              <a:t>o</a:t>
            </a:r>
            <a:r>
              <a:rPr lang="en-US" dirty="0">
                <a:cs typeface="Calibri"/>
              </a:rPr>
              <a:t>unds</a:t>
            </a:r>
            <a:r>
              <a:rPr lang="en-US" spc="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wi</a:t>
            </a:r>
            <a:r>
              <a:rPr lang="en-US" spc="-15" dirty="0">
                <a:cs typeface="Calibri"/>
              </a:rPr>
              <a:t>th</a:t>
            </a:r>
            <a:r>
              <a:rPr lang="en-US" spc="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G</a:t>
            </a:r>
            <a:r>
              <a:rPr lang="en-US" spc="-25" dirty="0">
                <a:cs typeface="Calibri"/>
              </a:rPr>
              <a:t>en</a:t>
            </a:r>
            <a:r>
              <a:rPr lang="en-US" spc="-20" dirty="0">
                <a:cs typeface="Calibri"/>
              </a:rPr>
              <a:t>eric</a:t>
            </a:r>
            <a:r>
              <a:rPr lang="en-US" spc="1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C</a:t>
            </a:r>
            <a:r>
              <a:rPr lang="en-US" dirty="0">
                <a:cs typeface="Calibri"/>
              </a:rPr>
              <a:t>l</a:t>
            </a:r>
            <a:r>
              <a:rPr lang="en-US" spc="5" dirty="0">
                <a:cs typeface="Calibri"/>
              </a:rPr>
              <a:t>a</a:t>
            </a:r>
            <a:r>
              <a:rPr lang="en-US" dirty="0">
                <a:cs typeface="Calibri"/>
              </a:rPr>
              <a:t>ss example </a:t>
            </a:r>
            <a:r>
              <a:rPr lang="en-US" spc="-35" dirty="0">
                <a:cs typeface="Calibri"/>
              </a:rPr>
              <a:t>(</a:t>
            </a:r>
            <a:r>
              <a:rPr lang="en-US" spc="-120" dirty="0">
                <a:cs typeface="Calibri"/>
              </a:rPr>
              <a:t>P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rt</a:t>
            </a:r>
            <a:r>
              <a:rPr lang="en-US" spc="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1 of </a:t>
            </a:r>
            <a:r>
              <a:rPr lang="en-US" spc="-30" dirty="0">
                <a:cs typeface="Calibri"/>
              </a:rPr>
              <a:t>2</a:t>
            </a:r>
            <a:r>
              <a:rPr lang="en-US" dirty="0">
                <a:cs typeface="Calibri"/>
              </a:rPr>
              <a:t>)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22097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19600" y="22098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A&gt;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refVal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refVal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refVal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627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3BBB-EB65-AD4D-8539-A735E4DD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401534" cy="632460"/>
          </a:xfrm>
        </p:spPr>
        <p:txBody>
          <a:bodyPr/>
          <a:lstStyle/>
          <a:p>
            <a:r>
              <a:rPr lang="en-US" spc="-10" dirty="0">
                <a:cs typeface="Calibri"/>
              </a:rPr>
              <a:t>B</a:t>
            </a:r>
            <a:r>
              <a:rPr lang="en-US" spc="5" dirty="0">
                <a:cs typeface="Calibri"/>
              </a:rPr>
              <a:t>o</a:t>
            </a:r>
            <a:r>
              <a:rPr lang="en-US" dirty="0">
                <a:cs typeface="Calibri"/>
              </a:rPr>
              <a:t>unds</a:t>
            </a:r>
            <a:r>
              <a:rPr lang="en-US" spc="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wi</a:t>
            </a:r>
            <a:r>
              <a:rPr lang="en-US" spc="-15" dirty="0">
                <a:cs typeface="Calibri"/>
              </a:rPr>
              <a:t>th</a:t>
            </a:r>
            <a:r>
              <a:rPr lang="en-US" spc="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G</a:t>
            </a:r>
            <a:r>
              <a:rPr lang="en-US" spc="-25" dirty="0">
                <a:cs typeface="Calibri"/>
              </a:rPr>
              <a:t>en</a:t>
            </a:r>
            <a:r>
              <a:rPr lang="en-US" spc="-20" dirty="0">
                <a:cs typeface="Calibri"/>
              </a:rPr>
              <a:t>eric</a:t>
            </a:r>
            <a:r>
              <a:rPr lang="en-US" spc="1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C</a:t>
            </a:r>
            <a:r>
              <a:rPr lang="en-US" dirty="0">
                <a:cs typeface="Calibri"/>
              </a:rPr>
              <a:t>l</a:t>
            </a:r>
            <a:r>
              <a:rPr lang="en-US" spc="5" dirty="0">
                <a:cs typeface="Calibri"/>
              </a:rPr>
              <a:t>a</a:t>
            </a:r>
            <a:r>
              <a:rPr lang="en-US" dirty="0">
                <a:cs typeface="Calibri"/>
              </a:rPr>
              <a:t>ss example </a:t>
            </a:r>
            <a:r>
              <a:rPr lang="en-US" spc="-35" dirty="0">
                <a:cs typeface="Calibri"/>
              </a:rPr>
              <a:t>(</a:t>
            </a:r>
            <a:r>
              <a:rPr lang="en-US" spc="-120" dirty="0">
                <a:cs typeface="Calibri"/>
              </a:rPr>
              <a:t>P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rt</a:t>
            </a:r>
            <a:r>
              <a:rPr lang="en-US" spc="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2 of </a:t>
            </a:r>
            <a:r>
              <a:rPr lang="en-US" spc="-30" dirty="0">
                <a:cs typeface="Calibri"/>
              </a:rPr>
              <a:t>2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367" y="20574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BoundsDemo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&lt;A&gt;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&lt;A&gt;(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A());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&lt;B&gt;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BoundExample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&lt;B&gt;(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B());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59FDA-9535-42D3-A9D5-5D584CD7CF63}"/>
              </a:ext>
            </a:extLst>
          </p:cNvPr>
          <p:cNvSpPr txBox="1"/>
          <p:nvPr/>
        </p:nvSpPr>
        <p:spPr>
          <a:xfrm>
            <a:off x="6553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B()</a:t>
            </a:r>
            <a:r>
              <a:rPr lang="ko-KR" altLang="en-US" dirty="0"/>
              <a:t>가능 </a:t>
            </a:r>
            <a:r>
              <a:rPr lang="en-US" altLang="ko-KR" dirty="0"/>
              <a:t>-&gt; B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97676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482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Ge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M</a:t>
            </a:r>
            <a:r>
              <a:rPr sz="4400" spc="-55" dirty="0">
                <a:latin typeface="Calibri"/>
                <a:cs typeface="Calibri"/>
              </a:rPr>
              <a:t>e</a:t>
            </a:r>
            <a:r>
              <a:rPr sz="4400" spc="-15" dirty="0">
                <a:latin typeface="Calibri"/>
                <a:cs typeface="Calibri"/>
              </a:rPr>
              <a:t>th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43" y="1849513"/>
            <a:ext cx="8383270" cy="603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type 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(i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644" y="2800463"/>
            <a:ext cx="470662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5" dirty="0">
                <a:latin typeface="Times New Roman"/>
                <a:cs typeface="Times New Roman"/>
              </a:rPr>
              <a:t>public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s</a:t>
            </a:r>
            <a:r>
              <a:rPr sz="2400" i="1" spc="-15" dirty="0">
                <a:latin typeface="Times New Roman"/>
                <a:cs typeface="Times New Roman"/>
              </a:rPr>
              <a:t>tatic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&lt;</a:t>
            </a:r>
            <a:r>
              <a:rPr sz="2400" i="1" spc="0" dirty="0">
                <a:latin typeface="Times New Roman"/>
                <a:cs typeface="Times New Roman"/>
              </a:rPr>
              <a:t>T</a:t>
            </a:r>
            <a:r>
              <a:rPr sz="2400" i="1" spc="-20" dirty="0">
                <a:latin typeface="Times New Roman"/>
                <a:cs typeface="Times New Roman"/>
              </a:rPr>
              <a:t>&gt;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Times New Roman"/>
                <a:cs typeface="Times New Roman"/>
              </a:rPr>
              <a:t>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15" dirty="0" err="1">
                <a:latin typeface="Times New Roman"/>
                <a:cs typeface="Times New Roman"/>
              </a:rPr>
              <a:t>g</a:t>
            </a:r>
            <a:r>
              <a:rPr sz="2400" i="1" spc="-20" dirty="0" err="1">
                <a:latin typeface="Times New Roman"/>
                <a:cs typeface="Times New Roman"/>
              </a:rPr>
              <a:t>e</a:t>
            </a:r>
            <a:r>
              <a:rPr lang="en-US" sz="2400" i="1" spc="-20" dirty="0" err="1">
                <a:latin typeface="Times New Roman"/>
                <a:cs typeface="Times New Roman"/>
              </a:rPr>
              <a:t>t</a:t>
            </a:r>
            <a:r>
              <a:rPr sz="2400" i="1" spc="0" dirty="0" err="1">
                <a:latin typeface="Times New Roman"/>
                <a:cs typeface="Times New Roman"/>
              </a:rPr>
              <a:t>M</a:t>
            </a:r>
            <a:r>
              <a:rPr sz="2400" i="1" spc="-20" dirty="0" err="1">
                <a:latin typeface="Times New Roman"/>
                <a:cs typeface="Times New Roman"/>
              </a:rPr>
              <a:t>e</a:t>
            </a:r>
            <a:r>
              <a:rPr sz="2400" i="1" spc="-15" dirty="0" err="1">
                <a:latin typeface="Times New Roman"/>
                <a:cs typeface="Times New Roman"/>
              </a:rPr>
              <a:t>t</a:t>
            </a:r>
            <a:r>
              <a:rPr sz="2400" i="1" spc="0" dirty="0" err="1">
                <a:latin typeface="Times New Roman"/>
                <a:cs typeface="Times New Roman"/>
              </a:rPr>
              <a:t>hod</a:t>
            </a:r>
            <a:r>
              <a:rPr sz="2400" i="1" spc="0" dirty="0">
                <a:latin typeface="Times New Roman"/>
                <a:cs typeface="Times New Roman"/>
              </a:rPr>
              <a:t>(T[] a)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243" y="3970413"/>
            <a:ext cx="7814945" cy="1620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ri</a:t>
            </a:r>
            <a:r>
              <a:rPr sz="2400" spc="-10" dirty="0">
                <a:latin typeface="Calibri"/>
                <a:cs typeface="Calibri"/>
              </a:rPr>
              <a:t>c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 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type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ug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los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 an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36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sz="2400" i="1" spc="-15" dirty="0">
                <a:latin typeface="Times New Roman"/>
                <a:cs typeface="Times New Roman"/>
              </a:rPr>
              <a:t>St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i</a:t>
            </a:r>
            <a:r>
              <a:rPr sz="2400" i="1" spc="0" dirty="0">
                <a:latin typeface="Times New Roman"/>
                <a:cs typeface="Times New Roman"/>
              </a:rPr>
              <a:t>ng s </a:t>
            </a:r>
            <a:r>
              <a:rPr sz="2400" i="1" spc="-20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i="1" spc="0" dirty="0">
                <a:latin typeface="Times New Roman"/>
                <a:cs typeface="Times New Roman"/>
              </a:rPr>
              <a:t>onG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400" i="1" spc="-15" dirty="0">
                <a:latin typeface="Times New Roman"/>
                <a:cs typeface="Times New Roman"/>
              </a:rPr>
              <a:t>l</a:t>
            </a:r>
            <a:r>
              <a:rPr sz="2400" i="1" spc="0" dirty="0">
                <a:latin typeface="Times New Roman"/>
                <a:cs typeface="Times New Roman"/>
              </a:rPr>
              <a:t>ass</a:t>
            </a:r>
            <a:r>
              <a:rPr sz="2400" i="1" spc="-10" dirty="0">
                <a:latin typeface="Times New Roman"/>
                <a:cs typeface="Times New Roman"/>
              </a:rPr>
              <a:t>.</a:t>
            </a:r>
            <a:r>
              <a:rPr sz="2400" i="1" spc="-15" dirty="0">
                <a:latin typeface="Times New Roman"/>
                <a:cs typeface="Times New Roman"/>
              </a:rPr>
              <a:t>&lt;St</a:t>
            </a:r>
            <a:r>
              <a:rPr sz="2400" i="1" spc="0" dirty="0">
                <a:latin typeface="Times New Roman"/>
                <a:cs typeface="Times New Roman"/>
              </a:rPr>
              <a:t>r</a:t>
            </a:r>
            <a:r>
              <a:rPr sz="2400" i="1" spc="-15" dirty="0">
                <a:latin typeface="Times New Roman"/>
                <a:cs typeface="Times New Roman"/>
              </a:rPr>
              <a:t>ing&gt;</a:t>
            </a:r>
            <a:r>
              <a:rPr sz="2400" i="1" spc="-15" dirty="0" err="1">
                <a:latin typeface="Times New Roman"/>
                <a:cs typeface="Times New Roman"/>
              </a:rPr>
              <a:t>g</a:t>
            </a:r>
            <a:r>
              <a:rPr sz="2400" i="1" spc="-20" dirty="0" err="1">
                <a:latin typeface="Times New Roman"/>
                <a:cs typeface="Times New Roman"/>
              </a:rPr>
              <a:t>e</a:t>
            </a:r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sz="2400" i="1" spc="0" dirty="0" err="1">
                <a:latin typeface="Times New Roman"/>
                <a:cs typeface="Times New Roman"/>
              </a:rPr>
              <a:t>M</a:t>
            </a:r>
            <a:r>
              <a:rPr sz="2400" i="1" spc="-20" dirty="0" err="1">
                <a:latin typeface="Times New Roman"/>
                <a:cs typeface="Times New Roman"/>
              </a:rPr>
              <a:t>e</a:t>
            </a:r>
            <a:r>
              <a:rPr sz="2400" i="1" spc="-15" dirty="0" err="1">
                <a:latin typeface="Times New Roman"/>
                <a:cs typeface="Times New Roman"/>
              </a:rPr>
              <a:t>t</a:t>
            </a:r>
            <a:r>
              <a:rPr sz="2400" i="1" spc="0" dirty="0" err="1">
                <a:latin typeface="Times New Roman"/>
                <a:cs typeface="Times New Roman"/>
              </a:rPr>
              <a:t>hod</a:t>
            </a:r>
            <a:r>
              <a:rPr sz="2400" i="1" spc="-1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c</a:t>
            </a:r>
            <a:r>
              <a:rPr sz="2400" i="1" spc="0" dirty="0">
                <a:latin typeface="Times New Roman"/>
                <a:cs typeface="Times New Roman"/>
              </a:rPr>
              <a:t>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3597" y="2555775"/>
            <a:ext cx="1981200" cy="1200329"/>
          </a:xfrm>
          <a:custGeom>
            <a:avLst/>
            <a:gdLst/>
            <a:ahLst/>
            <a:cxnLst/>
            <a:rect l="l" t="t" r="r" b="b"/>
            <a:pathLst>
              <a:path w="1981200" h="1200329">
                <a:moveTo>
                  <a:pt x="0" y="0"/>
                </a:moveTo>
                <a:lnTo>
                  <a:pt x="1981200" y="0"/>
                </a:lnTo>
                <a:lnTo>
                  <a:pt x="1981200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2339" y="2589344"/>
            <a:ext cx="1725295" cy="111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998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cc</a:t>
            </a:r>
            <a:r>
              <a:rPr sz="1800" spc="-5" dirty="0">
                <a:latin typeface="Calibri"/>
                <a:cs typeface="Calibri"/>
              </a:rPr>
              <a:t>ep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s T 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as a</a:t>
            </a:r>
            <a:r>
              <a:rPr sz="1800" spc="5" dirty="0">
                <a:latin typeface="Calibri"/>
                <a:cs typeface="Calibri"/>
              </a:rPr>
              <a:t> 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ty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457200"/>
            <a:ext cx="617220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Ge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rics</a:t>
            </a:r>
            <a:r>
              <a:rPr lang="en-US" sz="4400" spc="-20" dirty="0">
                <a:latin typeface="Calibri"/>
                <a:cs typeface="Calibri"/>
              </a:rPr>
              <a:t> Method sample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7054583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C2C3D3B-4B0B-864E-A837-560C73B80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7401534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Ge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rics</a:t>
            </a:r>
            <a:r>
              <a:rPr lang="en-US" sz="4400" spc="-20" dirty="0">
                <a:latin typeface="Calibri"/>
                <a:cs typeface="Calibri"/>
              </a:rPr>
              <a:t> Method Example 2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273" t="10606" r="45455" b="42424"/>
          <a:stretch/>
        </p:blipFill>
        <p:spPr>
          <a:xfrm>
            <a:off x="1371600" y="1371600"/>
            <a:ext cx="50292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0600" y="1295400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Output:</a:t>
            </a:r>
          </a:p>
          <a:p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215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C2C3D3B-4B0B-864E-A837-560C73B80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6200" y="3112770"/>
            <a:ext cx="137160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>
                <a:latin typeface="Calibri"/>
                <a:cs typeface="Calibri"/>
              </a:rPr>
              <a:t>Q &amp; A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7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202" y="319006"/>
            <a:ext cx="4154804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4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373" y="1671320"/>
            <a:ext cx="8263255" cy="3014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82245" indent="-342900">
              <a:lnSpc>
                <a:spcPts val="38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 </a:t>
            </a:r>
            <a:r>
              <a:rPr sz="2800" b="1" spc="5" dirty="0">
                <a:latin typeface="Calibri"/>
                <a:cs typeface="Calibri"/>
              </a:rPr>
              <a:t>n</a:t>
            </a:r>
            <a:r>
              <a:rPr sz="2800" b="1" spc="-5" dirty="0">
                <a:latin typeface="Calibri"/>
                <a:cs typeface="Calibri"/>
              </a:rPr>
              <a:t>o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m</a:t>
            </a:r>
            <a:r>
              <a:rPr sz="2800" b="1" spc="0" dirty="0">
                <a:latin typeface="Calibri"/>
                <a:cs typeface="Calibri"/>
              </a:rPr>
              <a:t>al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0" dirty="0">
                <a:latin typeface="Calibri"/>
                <a:cs typeface="Calibri"/>
              </a:rPr>
              <a:t>a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-85" dirty="0">
                <a:latin typeface="Calibri"/>
                <a:cs typeface="Calibri"/>
              </a:rPr>
              <a:t>r</a:t>
            </a:r>
            <a:r>
              <a:rPr sz="2800" b="1" spc="-5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s</a:t>
            </a:r>
            <a:r>
              <a:rPr sz="2800" b="1" spc="-55" dirty="0">
                <a:latin typeface="Calibri"/>
                <a:cs typeface="Calibri"/>
              </a:rPr>
              <a:t>t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tic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d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t</a:t>
            </a:r>
            <a:r>
              <a:rPr sz="2800" b="1" spc="0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s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5" dirty="0">
                <a:latin typeface="Calibri"/>
                <a:cs typeface="Calibri"/>
              </a:rPr>
              <a:t>u</a:t>
            </a:r>
            <a:r>
              <a:rPr sz="2800" b="1" spc="-20" dirty="0">
                <a:latin typeface="Calibri"/>
                <a:cs typeface="Calibri"/>
              </a:rPr>
              <a:t>c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5" dirty="0">
                <a:latin typeface="Calibri"/>
                <a:cs typeface="Calibri"/>
              </a:rPr>
              <a:t>u</a:t>
            </a:r>
            <a:r>
              <a:rPr sz="2800" b="1" spc="-60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0" dirty="0">
                <a:latin typeface="Calibri"/>
                <a:cs typeface="Calibri"/>
              </a:rPr>
              <a:t>i</a:t>
            </a:r>
            <a:r>
              <a:rPr sz="2800" b="1" spc="5" dirty="0">
                <a:latin typeface="Calibri"/>
                <a:cs typeface="Calibri"/>
              </a:rPr>
              <a:t>n</a:t>
            </a:r>
            <a:r>
              <a:rPr sz="2800" b="1" spc="0" dirty="0">
                <a:latin typeface="Calibri"/>
                <a:cs typeface="Calibri"/>
              </a:rPr>
              <a:t>i</a:t>
            </a:r>
            <a:r>
              <a:rPr sz="2800" b="1" spc="-15" dirty="0">
                <a:latin typeface="Calibri"/>
                <a:cs typeface="Calibri"/>
              </a:rPr>
              <a:t>tial 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0" dirty="0">
                <a:latin typeface="Calibri"/>
                <a:cs typeface="Calibri"/>
              </a:rPr>
              <a:t>i</a:t>
            </a:r>
            <a:r>
              <a:rPr sz="2800" b="1" spc="-75" dirty="0">
                <a:latin typeface="Calibri"/>
                <a:cs typeface="Calibri"/>
              </a:rPr>
              <a:t>z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ur </a:t>
            </a:r>
            <a:r>
              <a:rPr sz="2800" spc="-20" dirty="0">
                <a:latin typeface="Calibri"/>
                <a:cs typeface="Calibri"/>
              </a:rPr>
              <a:t>ar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22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.</a:t>
            </a:r>
            <a:br>
              <a:rPr lang="en-US" sz="2800" spc="0" dirty="0">
                <a:latin typeface="Calibri"/>
                <a:cs typeface="Calibri"/>
              </a:rPr>
            </a:br>
            <a:endParaRPr sz="2800" dirty="0">
              <a:latin typeface="Calibri"/>
              <a:cs typeface="Calibri"/>
            </a:endParaRPr>
          </a:p>
          <a:p>
            <a:pPr marL="355600" marR="12700" indent="-342900">
              <a:lnSpc>
                <a:spcPct val="1016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chemeClr val="accent5"/>
                </a:solidFill>
                <a:latin typeface="Courier New"/>
                <a:cs typeface="Courier New"/>
              </a:rPr>
              <a:t>ArrayLis</a:t>
            </a:r>
            <a:r>
              <a:rPr sz="2800" b="1" spc="0" dirty="0">
                <a:solidFill>
                  <a:schemeClr val="accent5"/>
                </a:solidFill>
                <a:latin typeface="Courier New"/>
                <a:cs typeface="Courier New"/>
              </a:rPr>
              <a:t>t</a:t>
            </a:r>
            <a:r>
              <a:rPr sz="2800" b="1" spc="-11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0" dirty="0">
                <a:latin typeface="Calibri"/>
                <a:cs typeface="Calibri"/>
              </a:rPr>
              <a:t>a</a:t>
            </a:r>
            <a:r>
              <a:rPr sz="2800" b="1" spc="-25" dirty="0">
                <a:latin typeface="Calibri"/>
                <a:cs typeface="Calibri"/>
              </a:rPr>
              <a:t>m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pu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5" dirty="0">
                <a:latin typeface="Calibri"/>
                <a:cs typeface="Calibri"/>
              </a:rPr>
              <a:t>p</a:t>
            </a:r>
            <a:r>
              <a:rPr sz="2800" b="1" spc="0" dirty="0">
                <a:latin typeface="Calibri"/>
                <a:cs typeface="Calibri"/>
              </a:rPr>
              <a:t>o</a:t>
            </a:r>
            <a:r>
              <a:rPr sz="2800" b="1" spc="-20" dirty="0">
                <a:latin typeface="Calibri"/>
                <a:cs typeface="Calibri"/>
              </a:rPr>
              <a:t>se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 a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24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75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chemeClr val="accent5"/>
                </a:solidFill>
                <a:latin typeface="Courier New"/>
                <a:cs typeface="Courier New"/>
              </a:rPr>
              <a:t>ArrayLis</a:t>
            </a:r>
            <a:r>
              <a:rPr sz="2800" b="1" spc="0" dirty="0">
                <a:solidFill>
                  <a:schemeClr val="accent5"/>
                </a:solidFill>
                <a:latin typeface="Courier New"/>
                <a:cs typeface="Courier New"/>
              </a:rPr>
              <a:t>t</a:t>
            </a:r>
            <a:r>
              <a:rPr sz="2800" b="1" spc="-11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0" dirty="0">
                <a:latin typeface="Calibri"/>
                <a:cs typeface="Calibri"/>
              </a:rPr>
              <a:t>c</a:t>
            </a:r>
            <a:r>
              <a:rPr sz="2800" b="1" spc="-10" dirty="0">
                <a:latin typeface="Calibri"/>
                <a:cs typeface="Calibri"/>
              </a:rPr>
              <a:t>h</a:t>
            </a:r>
            <a:r>
              <a:rPr sz="2800" b="1" spc="-25" dirty="0">
                <a:latin typeface="Calibri"/>
                <a:cs typeface="Calibri"/>
              </a:rPr>
              <a:t>an</a:t>
            </a:r>
            <a:r>
              <a:rPr sz="2800" b="1" spc="-40" dirty="0">
                <a:latin typeface="Calibri"/>
                <a:cs typeface="Calibri"/>
              </a:rPr>
              <a:t>g</a:t>
            </a:r>
            <a:r>
              <a:rPr sz="2800" b="1" spc="0" dirty="0">
                <a:latin typeface="Calibri"/>
                <a:cs typeface="Calibri"/>
              </a:rPr>
              <a:t>e le</a:t>
            </a:r>
            <a:r>
              <a:rPr sz="2800" b="1" spc="-25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5" dirty="0">
                <a:latin typeface="Calibri"/>
                <a:cs typeface="Calibri"/>
              </a:rPr>
              <a:t>th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w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is r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nn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lang="en-US" sz="2800" b="1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60" y="1361088"/>
            <a:ext cx="8100059" cy="2988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030855" indent="-342900" algn="ctr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kno</a:t>
            </a:r>
            <a:r>
              <a:rPr sz="2800" spc="-20" dirty="0">
                <a:latin typeface="Calibri"/>
                <a:cs typeface="Calibri"/>
              </a:rPr>
              <a:t>w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30"/>
              </a:spcBef>
              <a:buFont typeface="Arial"/>
              <a:buChar char="•"/>
            </a:pPr>
            <a:endParaRPr sz="700" dirty="0"/>
          </a:p>
          <a:p>
            <a:pPr marL="755650" marR="12700" lvl="1" indent="-285750">
              <a:lnSpc>
                <a:spcPts val="287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t</a:t>
            </a:r>
            <a:r>
              <a:rPr sz="2400" b="1" spc="-15" dirty="0">
                <a:latin typeface="Calibri"/>
                <a:cs typeface="Calibri"/>
              </a:rPr>
              <a:t>ype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5"/>
                </a:solidFill>
                <a:latin typeface="Calibri"/>
                <a:cs typeface="Calibri"/>
              </a:rPr>
              <a:t>clas</a:t>
            </a:r>
            <a:r>
              <a:rPr sz="2400" b="1" spc="0" dirty="0">
                <a:solidFill>
                  <a:schemeClr val="accent5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5"/>
                </a:solidFill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 typ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12850" lvl="2" indent="-285750">
              <a:spcBef>
                <a:spcPts val="4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sz="200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ann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 </a:t>
            </a:r>
            <a:r>
              <a:rPr sz="2000" b="1" spc="-15" dirty="0">
                <a:latin typeface="Calibri"/>
                <a:cs typeface="Calibri"/>
              </a:rPr>
              <a:t>pri</a:t>
            </a:r>
            <a:r>
              <a:rPr sz="2000" b="1" spc="-25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spc="-15" dirty="0">
                <a:latin typeface="Calibri"/>
                <a:cs typeface="Calibri"/>
              </a:rPr>
              <a:t>e typ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/>
          </a:p>
          <a:p>
            <a:pPr marL="1212850" marR="588010" lvl="2" indent="-285750">
              <a:lnSpc>
                <a:spcPts val="2870"/>
              </a:lnSpc>
              <a:buFont typeface="Arial"/>
              <a:buChar char="–"/>
              <a:tabLst>
                <a:tab pos="755650" algn="l"/>
              </a:tabLst>
            </a:pP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ri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 typ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t </a:t>
            </a:r>
            <a:r>
              <a:rPr sz="2000" b="1" spc="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W</a:t>
            </a:r>
            <a:r>
              <a:rPr sz="2000" b="1" spc="-60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app</a:t>
            </a:r>
            <a:r>
              <a:rPr sz="2000" b="1" spc="-10" dirty="0">
                <a:latin typeface="Calibri"/>
                <a:cs typeface="Calibri"/>
              </a:rPr>
              <a:t>er</a:t>
            </a:r>
            <a:r>
              <a:rPr sz="2000" b="1" spc="-5" dirty="0">
                <a:latin typeface="Calibri"/>
                <a:cs typeface="Calibri"/>
              </a:rPr>
              <a:t> clas</a:t>
            </a:r>
            <a:r>
              <a:rPr sz="2000" b="1" spc="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 th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 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d.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b="1" spc="-5" dirty="0">
                <a:latin typeface="Calibri"/>
                <a:cs typeface="Calibri"/>
              </a:rPr>
              <a:t>l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0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f</a:t>
            </a:r>
            <a:r>
              <a:rPr sz="2400" b="1" spc="5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2765516" y="319006"/>
            <a:ext cx="3202305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las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15889CC-9C89-43F5-A3F0-F7B049632AD1}"/>
              </a:ext>
            </a:extLst>
          </p:cNvPr>
          <p:cNvSpPr/>
          <p:nvPr/>
        </p:nvSpPr>
        <p:spPr>
          <a:xfrm>
            <a:off x="-403123" y="1573161"/>
            <a:ext cx="1140542" cy="2369574"/>
          </a:xfrm>
          <a:custGeom>
            <a:avLst/>
            <a:gdLst>
              <a:gd name="connsiteX0" fmla="*/ 432620 w 1140542"/>
              <a:gd name="connsiteY0" fmla="*/ 0 h 2369574"/>
              <a:gd name="connsiteX1" fmla="*/ 285136 w 1140542"/>
              <a:gd name="connsiteY1" fmla="*/ 137652 h 2369574"/>
              <a:gd name="connsiteX2" fmla="*/ 255639 w 1140542"/>
              <a:gd name="connsiteY2" fmla="*/ 176981 h 2369574"/>
              <a:gd name="connsiteX3" fmla="*/ 216310 w 1140542"/>
              <a:gd name="connsiteY3" fmla="*/ 216310 h 2369574"/>
              <a:gd name="connsiteX4" fmla="*/ 147484 w 1140542"/>
              <a:gd name="connsiteY4" fmla="*/ 334297 h 2369574"/>
              <a:gd name="connsiteX5" fmla="*/ 108155 w 1140542"/>
              <a:gd name="connsiteY5" fmla="*/ 373626 h 2369574"/>
              <a:gd name="connsiteX6" fmla="*/ 88491 w 1140542"/>
              <a:gd name="connsiteY6" fmla="*/ 422787 h 2369574"/>
              <a:gd name="connsiteX7" fmla="*/ 78658 w 1140542"/>
              <a:gd name="connsiteY7" fmla="*/ 471949 h 2369574"/>
              <a:gd name="connsiteX8" fmla="*/ 58994 w 1140542"/>
              <a:gd name="connsiteY8" fmla="*/ 511278 h 2369574"/>
              <a:gd name="connsiteX9" fmla="*/ 39329 w 1140542"/>
              <a:gd name="connsiteY9" fmla="*/ 599768 h 2369574"/>
              <a:gd name="connsiteX10" fmla="*/ 29497 w 1140542"/>
              <a:gd name="connsiteY10" fmla="*/ 629265 h 2369574"/>
              <a:gd name="connsiteX11" fmla="*/ 19665 w 1140542"/>
              <a:gd name="connsiteY11" fmla="*/ 678426 h 2369574"/>
              <a:gd name="connsiteX12" fmla="*/ 0 w 1140542"/>
              <a:gd name="connsiteY12" fmla="*/ 786581 h 2369574"/>
              <a:gd name="connsiteX13" fmla="*/ 19665 w 1140542"/>
              <a:gd name="connsiteY13" fmla="*/ 1002891 h 2369574"/>
              <a:gd name="connsiteX14" fmla="*/ 29497 w 1140542"/>
              <a:gd name="connsiteY14" fmla="*/ 1042220 h 2369574"/>
              <a:gd name="connsiteX15" fmla="*/ 49162 w 1140542"/>
              <a:gd name="connsiteY15" fmla="*/ 1140542 h 2369574"/>
              <a:gd name="connsiteX16" fmla="*/ 68826 w 1140542"/>
              <a:gd name="connsiteY16" fmla="*/ 1238865 h 2369574"/>
              <a:gd name="connsiteX17" fmla="*/ 78658 w 1140542"/>
              <a:gd name="connsiteY17" fmla="*/ 1288026 h 2369574"/>
              <a:gd name="connsiteX18" fmla="*/ 108155 w 1140542"/>
              <a:gd name="connsiteY18" fmla="*/ 1347020 h 2369574"/>
              <a:gd name="connsiteX19" fmla="*/ 137652 w 1140542"/>
              <a:gd name="connsiteY19" fmla="*/ 1465007 h 2369574"/>
              <a:gd name="connsiteX20" fmla="*/ 157317 w 1140542"/>
              <a:gd name="connsiteY20" fmla="*/ 1504336 h 2369574"/>
              <a:gd name="connsiteX21" fmla="*/ 176981 w 1140542"/>
              <a:gd name="connsiteY21" fmla="*/ 1563329 h 2369574"/>
              <a:gd name="connsiteX22" fmla="*/ 216310 w 1140542"/>
              <a:gd name="connsiteY22" fmla="*/ 1622323 h 2369574"/>
              <a:gd name="connsiteX23" fmla="*/ 255639 w 1140542"/>
              <a:gd name="connsiteY23" fmla="*/ 1691149 h 2369574"/>
              <a:gd name="connsiteX24" fmla="*/ 294968 w 1140542"/>
              <a:gd name="connsiteY24" fmla="*/ 1730478 h 2369574"/>
              <a:gd name="connsiteX25" fmla="*/ 314633 w 1140542"/>
              <a:gd name="connsiteY25" fmla="*/ 1769807 h 2369574"/>
              <a:gd name="connsiteX26" fmla="*/ 344129 w 1140542"/>
              <a:gd name="connsiteY26" fmla="*/ 1799304 h 2369574"/>
              <a:gd name="connsiteX27" fmla="*/ 363794 w 1140542"/>
              <a:gd name="connsiteY27" fmla="*/ 1838633 h 2369574"/>
              <a:gd name="connsiteX28" fmla="*/ 432620 w 1140542"/>
              <a:gd name="connsiteY28" fmla="*/ 1927123 h 2369574"/>
              <a:gd name="connsiteX29" fmla="*/ 462117 w 1140542"/>
              <a:gd name="connsiteY29" fmla="*/ 1966452 h 2369574"/>
              <a:gd name="connsiteX30" fmla="*/ 491613 w 1140542"/>
              <a:gd name="connsiteY30" fmla="*/ 1986116 h 2369574"/>
              <a:gd name="connsiteX31" fmla="*/ 560439 w 1140542"/>
              <a:gd name="connsiteY31" fmla="*/ 2054942 h 2369574"/>
              <a:gd name="connsiteX32" fmla="*/ 619433 w 1140542"/>
              <a:gd name="connsiteY32" fmla="*/ 2084439 h 2369574"/>
              <a:gd name="connsiteX33" fmla="*/ 707923 w 1140542"/>
              <a:gd name="connsiteY33" fmla="*/ 2163097 h 2369574"/>
              <a:gd name="connsiteX34" fmla="*/ 766917 w 1140542"/>
              <a:gd name="connsiteY34" fmla="*/ 2192594 h 2369574"/>
              <a:gd name="connsiteX35" fmla="*/ 825910 w 1140542"/>
              <a:gd name="connsiteY35" fmla="*/ 2231923 h 2369574"/>
              <a:gd name="connsiteX36" fmla="*/ 914400 w 1140542"/>
              <a:gd name="connsiteY36" fmla="*/ 2271252 h 2369574"/>
              <a:gd name="connsiteX37" fmla="*/ 993058 w 1140542"/>
              <a:gd name="connsiteY37" fmla="*/ 2310581 h 2369574"/>
              <a:gd name="connsiteX38" fmla="*/ 1091381 w 1140542"/>
              <a:gd name="connsiteY38" fmla="*/ 2359742 h 2369574"/>
              <a:gd name="connsiteX39" fmla="*/ 1140542 w 1140542"/>
              <a:gd name="connsiteY39" fmla="*/ 2369574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0542" h="2369574">
                <a:moveTo>
                  <a:pt x="432620" y="0"/>
                </a:moveTo>
                <a:cubicBezTo>
                  <a:pt x="401993" y="27564"/>
                  <a:pt x="320842" y="97482"/>
                  <a:pt x="285136" y="137652"/>
                </a:cubicBezTo>
                <a:cubicBezTo>
                  <a:pt x="274249" y="149900"/>
                  <a:pt x="266430" y="164648"/>
                  <a:pt x="255639" y="176981"/>
                </a:cubicBezTo>
                <a:cubicBezTo>
                  <a:pt x="243430" y="190934"/>
                  <a:pt x="227892" y="201833"/>
                  <a:pt x="216310" y="216310"/>
                </a:cubicBezTo>
                <a:cubicBezTo>
                  <a:pt x="99093" y="362831"/>
                  <a:pt x="248661" y="189760"/>
                  <a:pt x="147484" y="334297"/>
                </a:cubicBezTo>
                <a:cubicBezTo>
                  <a:pt x="136852" y="349485"/>
                  <a:pt x="121265" y="360516"/>
                  <a:pt x="108155" y="373626"/>
                </a:cubicBezTo>
                <a:cubicBezTo>
                  <a:pt x="101600" y="390013"/>
                  <a:pt x="93563" y="405882"/>
                  <a:pt x="88491" y="422787"/>
                </a:cubicBezTo>
                <a:cubicBezTo>
                  <a:pt x="83689" y="438794"/>
                  <a:pt x="83943" y="456095"/>
                  <a:pt x="78658" y="471949"/>
                </a:cubicBezTo>
                <a:cubicBezTo>
                  <a:pt x="74023" y="485854"/>
                  <a:pt x="64140" y="497554"/>
                  <a:pt x="58994" y="511278"/>
                </a:cubicBezTo>
                <a:cubicBezTo>
                  <a:pt x="51427" y="531458"/>
                  <a:pt x="43999" y="581088"/>
                  <a:pt x="39329" y="599768"/>
                </a:cubicBezTo>
                <a:cubicBezTo>
                  <a:pt x="36815" y="609823"/>
                  <a:pt x="32011" y="619210"/>
                  <a:pt x="29497" y="629265"/>
                </a:cubicBezTo>
                <a:cubicBezTo>
                  <a:pt x="25444" y="645478"/>
                  <a:pt x="23290" y="662112"/>
                  <a:pt x="19665" y="678426"/>
                </a:cubicBezTo>
                <a:cubicBezTo>
                  <a:pt x="1121" y="761875"/>
                  <a:pt x="17046" y="667270"/>
                  <a:pt x="0" y="786581"/>
                </a:cubicBezTo>
                <a:cubicBezTo>
                  <a:pt x="4050" y="839221"/>
                  <a:pt x="10712" y="944694"/>
                  <a:pt x="19665" y="1002891"/>
                </a:cubicBezTo>
                <a:cubicBezTo>
                  <a:pt x="21720" y="1016247"/>
                  <a:pt x="26666" y="1029007"/>
                  <a:pt x="29497" y="1042220"/>
                </a:cubicBezTo>
                <a:cubicBezTo>
                  <a:pt x="36500" y="1074901"/>
                  <a:pt x="43667" y="1107574"/>
                  <a:pt x="49162" y="1140542"/>
                </a:cubicBezTo>
                <a:cubicBezTo>
                  <a:pt x="68428" y="1256140"/>
                  <a:pt x="49270" y="1150862"/>
                  <a:pt x="68826" y="1238865"/>
                </a:cubicBezTo>
                <a:cubicBezTo>
                  <a:pt x="72451" y="1255179"/>
                  <a:pt x="72947" y="1272321"/>
                  <a:pt x="78658" y="1288026"/>
                </a:cubicBezTo>
                <a:cubicBezTo>
                  <a:pt x="86171" y="1308688"/>
                  <a:pt x="98323" y="1327355"/>
                  <a:pt x="108155" y="1347020"/>
                </a:cubicBezTo>
                <a:cubicBezTo>
                  <a:pt x="112673" y="1367351"/>
                  <a:pt x="124232" y="1433693"/>
                  <a:pt x="137652" y="1465007"/>
                </a:cubicBezTo>
                <a:cubicBezTo>
                  <a:pt x="143426" y="1478479"/>
                  <a:pt x="151873" y="1490727"/>
                  <a:pt x="157317" y="1504336"/>
                </a:cubicBezTo>
                <a:cubicBezTo>
                  <a:pt x="165015" y="1523581"/>
                  <a:pt x="167711" y="1544789"/>
                  <a:pt x="176981" y="1563329"/>
                </a:cubicBezTo>
                <a:cubicBezTo>
                  <a:pt x="187550" y="1584468"/>
                  <a:pt x="205740" y="1601184"/>
                  <a:pt x="216310" y="1622323"/>
                </a:cubicBezTo>
                <a:cubicBezTo>
                  <a:pt x="227467" y="1644637"/>
                  <a:pt x="238965" y="1671695"/>
                  <a:pt x="255639" y="1691149"/>
                </a:cubicBezTo>
                <a:cubicBezTo>
                  <a:pt x="267705" y="1705226"/>
                  <a:pt x="283844" y="1715646"/>
                  <a:pt x="294968" y="1730478"/>
                </a:cubicBezTo>
                <a:cubicBezTo>
                  <a:pt x="303762" y="1742204"/>
                  <a:pt x="306114" y="1757880"/>
                  <a:pt x="314633" y="1769807"/>
                </a:cubicBezTo>
                <a:cubicBezTo>
                  <a:pt x="322715" y="1781122"/>
                  <a:pt x="336047" y="1787989"/>
                  <a:pt x="344129" y="1799304"/>
                </a:cubicBezTo>
                <a:cubicBezTo>
                  <a:pt x="352648" y="1811231"/>
                  <a:pt x="356253" y="1826065"/>
                  <a:pt x="363794" y="1838633"/>
                </a:cubicBezTo>
                <a:cubicBezTo>
                  <a:pt x="421335" y="1934534"/>
                  <a:pt x="380234" y="1866007"/>
                  <a:pt x="432620" y="1927123"/>
                </a:cubicBezTo>
                <a:cubicBezTo>
                  <a:pt x="443285" y="1939565"/>
                  <a:pt x="450530" y="1954865"/>
                  <a:pt x="462117" y="1966452"/>
                </a:cubicBezTo>
                <a:cubicBezTo>
                  <a:pt x="470473" y="1974808"/>
                  <a:pt x="482830" y="1978211"/>
                  <a:pt x="491613" y="1986116"/>
                </a:cubicBezTo>
                <a:cubicBezTo>
                  <a:pt x="515729" y="2007821"/>
                  <a:pt x="531419" y="2040432"/>
                  <a:pt x="560439" y="2054942"/>
                </a:cubicBezTo>
                <a:cubicBezTo>
                  <a:pt x="580104" y="2064774"/>
                  <a:pt x="601652" y="2071508"/>
                  <a:pt x="619433" y="2084439"/>
                </a:cubicBezTo>
                <a:cubicBezTo>
                  <a:pt x="713904" y="2153145"/>
                  <a:pt x="626209" y="2114068"/>
                  <a:pt x="707923" y="2163097"/>
                </a:cubicBezTo>
                <a:cubicBezTo>
                  <a:pt x="726776" y="2174409"/>
                  <a:pt x="747926" y="2181516"/>
                  <a:pt x="766917" y="2192594"/>
                </a:cubicBezTo>
                <a:cubicBezTo>
                  <a:pt x="787331" y="2204502"/>
                  <a:pt x="805057" y="2220801"/>
                  <a:pt x="825910" y="2231923"/>
                </a:cubicBezTo>
                <a:cubicBezTo>
                  <a:pt x="854391" y="2247113"/>
                  <a:pt x="885980" y="2255949"/>
                  <a:pt x="914400" y="2271252"/>
                </a:cubicBezTo>
                <a:cubicBezTo>
                  <a:pt x="1001308" y="2318049"/>
                  <a:pt x="907511" y="2289195"/>
                  <a:pt x="993058" y="2310581"/>
                </a:cubicBezTo>
                <a:cubicBezTo>
                  <a:pt x="1056491" y="2352869"/>
                  <a:pt x="1033015" y="2346772"/>
                  <a:pt x="1091381" y="2359742"/>
                </a:cubicBezTo>
                <a:cubicBezTo>
                  <a:pt x="1107695" y="2363367"/>
                  <a:pt x="1140542" y="2369574"/>
                  <a:pt x="1140542" y="2369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E26E0-AE28-412E-A806-2CD827401C26}"/>
              </a:ext>
            </a:extLst>
          </p:cNvPr>
          <p:cNvSpPr txBox="1"/>
          <p:nvPr/>
        </p:nvSpPr>
        <p:spPr>
          <a:xfrm>
            <a:off x="-2895600" y="88572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&lt;Integer&gt; a =new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&lt;Integer&gt;()</a:t>
            </a:r>
          </a:p>
          <a:p>
            <a:endParaRPr lang="en-US" altLang="ko-KR" dirty="0"/>
          </a:p>
          <a:p>
            <a:r>
              <a:rPr lang="en-US" altLang="ko-KR" dirty="0" err="1"/>
              <a:t>a.add</a:t>
            </a:r>
            <a:r>
              <a:rPr lang="en-US" altLang="ko-KR" dirty="0"/>
              <a:t>(10)</a:t>
            </a:r>
          </a:p>
          <a:p>
            <a:r>
              <a:rPr lang="en-US" altLang="ko-KR" dirty="0" err="1"/>
              <a:t>a.add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a.add</a:t>
            </a:r>
            <a:r>
              <a:rPr lang="en-US" altLang="ko-KR" dirty="0"/>
              <a:t>(new Integer(10))</a:t>
            </a:r>
          </a:p>
          <a:p>
            <a:r>
              <a:rPr lang="en-US" altLang="ko-KR" dirty="0" err="1"/>
              <a:t>a.add</a:t>
            </a:r>
            <a:r>
              <a:rPr lang="en-US" altLang="ko-KR" dirty="0"/>
              <a:t>(new Integer(10))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690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U</a:t>
            </a:r>
            <a:r>
              <a:rPr sz="4400" spc="-1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5" dirty="0" err="1">
                <a:latin typeface="Calibri"/>
                <a:cs typeface="Calibri"/>
              </a:rPr>
              <a:t>Ar</a:t>
            </a:r>
            <a:r>
              <a:rPr sz="4400" spc="-105" dirty="0" err="1">
                <a:latin typeface="Calibri"/>
                <a:cs typeface="Calibri"/>
              </a:rPr>
              <a:t>r</a:t>
            </a:r>
            <a:r>
              <a:rPr sz="4400" spc="-75" dirty="0" err="1">
                <a:latin typeface="Calibri"/>
                <a:cs typeface="Calibri"/>
              </a:rPr>
              <a:t>a</a:t>
            </a:r>
            <a:r>
              <a:rPr sz="4400" spc="-25" dirty="0" err="1">
                <a:latin typeface="Calibri"/>
                <a:cs typeface="Calibri"/>
              </a:rPr>
              <a:t>y</a:t>
            </a:r>
            <a:r>
              <a:rPr sz="4400" spc="0" dirty="0" err="1">
                <a:latin typeface="Calibri"/>
                <a:cs typeface="Calibri"/>
              </a:rPr>
              <a:t>Li</a:t>
            </a:r>
            <a:r>
              <a:rPr sz="4400" spc="-50" dirty="0" err="1">
                <a:latin typeface="Calibri"/>
                <a:cs typeface="Calibri"/>
              </a:rPr>
              <a:t>s</a:t>
            </a:r>
            <a:r>
              <a:rPr sz="4400" spc="0" dirty="0" err="1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774"/>
            <a:ext cx="8608060" cy="3517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 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 h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pac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sz="2400" b="1" spc="-4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400" b="1" spc="-4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sz="2400"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400" b="1" spc="-1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400"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sz="2400" b="1" spc="-5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2400"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1000" dirty="0"/>
          </a:p>
          <a:p>
            <a:pPr marL="927100">
              <a:lnSpc>
                <a:spcPct val="100000"/>
              </a:lnSpc>
            </a:pPr>
            <a:r>
              <a:rPr sz="20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20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20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sz="20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sz="20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0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sz="20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</a:t>
            </a:r>
            <a:r>
              <a:rPr sz="20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</a:t>
            </a:r>
            <a:r>
              <a:rPr sz="20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sz="20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sz="20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0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2000" b="1" spc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20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0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20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spc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7100">
              <a:lnSpc>
                <a:spcPct val="100000"/>
              </a:lnSpc>
            </a:pPr>
            <a:endParaRPr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type</a:t>
            </a:r>
            <a:endParaRPr sz="1000" dirty="0"/>
          </a:p>
          <a:p>
            <a:pPr marL="927100">
              <a:lnSpc>
                <a:spcPct val="100000"/>
              </a:lnSpc>
            </a:pP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9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&lt;Ba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9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ype&gt; </a:t>
            </a:r>
            <a:r>
              <a:rPr sz="19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sz="1900" b="1" spc="-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  <a:r>
              <a:rPr sz="1900" b="1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9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19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sz="19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9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sz="1900" b="1" spc="-15" dirty="0">
                <a:latin typeface="Times New Roman"/>
                <a:cs typeface="Times New Roman"/>
              </a:rPr>
              <a:t>&gt;(</a:t>
            </a:r>
            <a:r>
              <a:rPr sz="1900" b="1" spc="-5" dirty="0">
                <a:latin typeface="Times New Roman"/>
                <a:cs typeface="Times New Roman"/>
              </a:rPr>
              <a:t>)</a:t>
            </a:r>
            <a:r>
              <a:rPr sz="1900" b="1" spc="0" dirty="0">
                <a:latin typeface="Times New Roman"/>
                <a:cs typeface="Times New Roman"/>
              </a:rPr>
              <a:t>;</a:t>
            </a:r>
            <a:br>
              <a:rPr lang="en-US" sz="2000" i="1" spc="0" dirty="0">
                <a:latin typeface="Times New Roman"/>
                <a:cs typeface="Times New Roman"/>
              </a:rPr>
            </a:br>
            <a:br>
              <a:rPr lang="en-US" sz="2000" i="1" spc="0" dirty="0">
                <a:latin typeface="Times New Roman"/>
                <a:cs typeface="Times New Roman"/>
              </a:rPr>
            </a:br>
            <a:endParaRPr sz="11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ia</a:t>
            </a:r>
            <a:r>
              <a:rPr sz="2800" spc="0" dirty="0">
                <a:latin typeface="Calibri"/>
                <a:cs typeface="Calibri"/>
              </a:rPr>
              <a:t>l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 marL="927100">
              <a:lnSpc>
                <a:spcPct val="100000"/>
              </a:lnSpc>
            </a:pP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9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ng&gt; aL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  <a:r>
              <a:rPr sz="1900" b="1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sz="19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9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900" b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900" b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ng&gt;(</a:t>
            </a:r>
            <a:r>
              <a:rPr sz="1900" b="1" spc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sz="1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1900" b="1" spc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FDAC6-740F-4397-A64A-850962E99E4A}"/>
              </a:ext>
            </a:extLst>
          </p:cNvPr>
          <p:cNvSpPr txBox="1"/>
          <p:nvPr/>
        </p:nvSpPr>
        <p:spPr>
          <a:xfrm>
            <a:off x="1905000" y="5029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값을 안 넣으면 길이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592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698"/>
            <a:ext cx="7583805" cy="52333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>
              <a:lnSpc>
                <a:spcPct val="101400"/>
              </a:lnSpc>
            </a:pP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ula</a:t>
            </a:r>
            <a:r>
              <a:rPr sz="2000" spc="-10" dirty="0">
                <a:latin typeface="Calibri"/>
                <a:cs typeface="Calibri"/>
              </a:rPr>
              <a:t>r 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ay</a:t>
            </a:r>
            <a:r>
              <a:rPr sz="2000" spc="0" dirty="0">
                <a:latin typeface="Calibri"/>
                <a:cs typeface="Calibri"/>
              </a:rPr>
              <a:t>s i</a:t>
            </a:r>
            <a:r>
              <a:rPr sz="2000" spc="-10" dirty="0">
                <a:latin typeface="Calibri"/>
                <a:cs typeface="Calibri"/>
              </a:rPr>
              <a:t>t is ea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cce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s i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ems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pecific indices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</a:t>
            </a:r>
            <a:r>
              <a:rPr sz="2000" spc="-5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0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[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]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5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14400" marR="4168140" indent="12700">
              <a:lnSpc>
                <a:spcPct val="118100"/>
              </a:lnSpc>
            </a:pP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ng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yA</a:t>
            </a:r>
            <a:r>
              <a:rPr sz="2000" spc="-5" dirty="0">
                <a:latin typeface="Times New Roman"/>
                <a:cs typeface="Times New Roman"/>
              </a:rPr>
              <a:t>rr</a:t>
            </a:r>
            <a:r>
              <a:rPr sz="2000" spc="-10" dirty="0">
                <a:latin typeface="Times New Roman"/>
                <a:cs typeface="Times New Roman"/>
              </a:rPr>
              <a:t>ay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]; 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yA</a:t>
            </a:r>
            <a:r>
              <a:rPr sz="2000" spc="-5" dirty="0">
                <a:latin typeface="Times New Roman"/>
                <a:cs typeface="Times New Roman"/>
              </a:rPr>
              <a:t>rr</a:t>
            </a:r>
            <a:r>
              <a:rPr sz="2000" spc="-10" dirty="0">
                <a:latin typeface="Times New Roman"/>
                <a:cs typeface="Times New Roman"/>
              </a:rPr>
              <a:t>ay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-20" dirty="0">
                <a:latin typeface="Times New Roman"/>
                <a:cs typeface="Times New Roman"/>
              </a:rPr>
              <a:t>j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= “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ll</a:t>
            </a:r>
            <a:r>
              <a:rPr sz="2000" spc="0" dirty="0">
                <a:latin typeface="Times New Roman"/>
                <a:cs typeface="Times New Roman"/>
              </a:rPr>
              <a:t>o”;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000" spc="-10" dirty="0">
                <a:latin typeface="Calibri"/>
                <a:cs typeface="Calibri"/>
              </a:rPr>
              <a:t>	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35" dirty="0" err="1">
                <a:latin typeface="Calibri"/>
                <a:cs typeface="Calibri"/>
              </a:rPr>
              <a:t>a</a:t>
            </a:r>
            <a:r>
              <a:rPr sz="2000" spc="-15" dirty="0" err="1">
                <a:latin typeface="Calibri"/>
                <a:cs typeface="Calibri"/>
              </a:rPr>
              <a:t>y</a:t>
            </a:r>
            <a:r>
              <a:rPr sz="2000" spc="-5" dirty="0" err="1">
                <a:latin typeface="Calibri"/>
                <a:cs typeface="Calibri"/>
              </a:rPr>
              <a:t>L</a:t>
            </a:r>
            <a:r>
              <a:rPr sz="2000" spc="0" dirty="0" err="1">
                <a:latin typeface="Calibri"/>
                <a:cs typeface="Calibri"/>
              </a:rPr>
              <a:t>i</a:t>
            </a:r>
            <a:r>
              <a:rPr sz="2000" spc="-20" dirty="0" err="1">
                <a:latin typeface="Calibri"/>
                <a:cs typeface="Calibri"/>
              </a:rPr>
              <a:t>s</a:t>
            </a:r>
            <a:r>
              <a:rPr sz="2000" spc="0" dirty="0" err="1">
                <a:latin typeface="Calibri"/>
                <a:cs typeface="Calibri"/>
              </a:rPr>
              <a:t>ts</a:t>
            </a:r>
            <a:r>
              <a:rPr sz="2000" spc="0" dirty="0">
                <a:latin typeface="Calibri"/>
                <a:cs typeface="Calibri"/>
              </a:rPr>
              <a:t> do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ot 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ov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nv</a:t>
            </a:r>
            <a:r>
              <a:rPr sz="2000" spc="-10" dirty="0">
                <a:latin typeface="Calibri"/>
                <a:cs typeface="Calibri"/>
              </a:rPr>
              <a:t>enie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 [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]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n.</a:t>
            </a:r>
            <a:r>
              <a:rPr sz="2000" spc="-10" dirty="0">
                <a:latin typeface="Calibri"/>
                <a:cs typeface="Calibri"/>
              </a:rPr>
              <a:t> I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ead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15" dirty="0">
                <a:latin typeface="Calibri"/>
                <a:cs typeface="Calibri"/>
              </a:rPr>
              <a:t>he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ind</a:t>
            </a: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ind</a:t>
            </a: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x, 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) </a:t>
            </a:r>
            <a:r>
              <a:rPr sz="2000" spc="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add(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) </a:t>
            </a:r>
            <a:r>
              <a:rPr sz="2000" b="1" spc="-20" dirty="0">
                <a:latin typeface="Calibri"/>
                <a:cs typeface="Calibri"/>
              </a:rPr>
              <a:t>me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ds </a:t>
            </a:r>
            <a:r>
              <a:rPr sz="2000" b="1" spc="-20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be us</a:t>
            </a:r>
            <a:r>
              <a:rPr sz="2000" b="1" spc="-1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639" y="4753072"/>
            <a:ext cx="3250565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0">
              <a:lnSpc>
                <a:spcPct val="118100"/>
              </a:lnSpc>
            </a:pPr>
            <a:r>
              <a:rPr sz="2000" i="1" spc="-10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0" dirty="0">
                <a:latin typeface="Times New Roman"/>
                <a:cs typeface="Times New Roman"/>
              </a:rPr>
              <a:t>ng </a:t>
            </a:r>
            <a:r>
              <a:rPr sz="2000" i="1" spc="-1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r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= 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10" dirty="0">
                <a:latin typeface="Times New Roman"/>
                <a:cs typeface="Times New Roman"/>
              </a:rPr>
              <a:t>.g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 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-20" dirty="0">
                <a:latin typeface="Times New Roman"/>
                <a:cs typeface="Times New Roman"/>
              </a:rPr>
              <a:t>j</a:t>
            </a:r>
            <a:r>
              <a:rPr sz="2000" i="1" spc="0" dirty="0">
                <a:latin typeface="Times New Roman"/>
                <a:cs typeface="Times New Roman"/>
              </a:rPr>
              <a:t>, “</a:t>
            </a:r>
            <a:r>
              <a:rPr sz="2000" i="1" spc="5" dirty="0">
                <a:latin typeface="Times New Roman"/>
                <a:cs typeface="Times New Roman"/>
              </a:rPr>
              <a:t>H</a:t>
            </a:r>
            <a:r>
              <a:rPr sz="2000" i="1" spc="0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ll</a:t>
            </a:r>
            <a:r>
              <a:rPr sz="2000" i="1" spc="-5" dirty="0">
                <a:latin typeface="Times New Roman"/>
                <a:cs typeface="Times New Roman"/>
              </a:rPr>
              <a:t>o</a:t>
            </a:r>
            <a:r>
              <a:rPr sz="2000" i="1" spc="0" dirty="0">
                <a:latin typeface="Times New Roman"/>
                <a:cs typeface="Times New Roman"/>
              </a:rPr>
              <a:t>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5253653"/>
            <a:ext cx="3276600" cy="923330"/>
          </a:xfrm>
          <a:custGeom>
            <a:avLst/>
            <a:gdLst/>
            <a:ahLst/>
            <a:cxnLst/>
            <a:rect l="l" t="t" r="r" b="b"/>
            <a:pathLst>
              <a:path w="3276600" h="923330">
                <a:moveTo>
                  <a:pt x="0" y="0"/>
                </a:moveTo>
                <a:lnTo>
                  <a:pt x="3276600" y="0"/>
                </a:lnTo>
                <a:lnTo>
                  <a:pt x="3276600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8940" y="5288045"/>
            <a:ext cx="2908300" cy="836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995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annot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 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ini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C00000"/>
                </a:solidFill>
                <a:latin typeface="Calibri"/>
                <a:cs typeface="Calibri"/>
              </a:rPr>
              <a:t>iali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0" dirty="0">
                <a:latin typeface="Calibri"/>
                <a:cs typeface="Calibri"/>
              </a:rPr>
              <a:t>. </a:t>
            </a:r>
            <a:r>
              <a:rPr sz="1800" spc="-10" dirty="0">
                <a:latin typeface="Calibri"/>
                <a:cs typeface="Calibri"/>
              </a:rPr>
              <a:t>It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ly </a:t>
            </a:r>
            <a:r>
              <a:rPr sz="1800" b="1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800" b="1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32E27-60D5-4E03-ACCB-7735A378393C}"/>
              </a:ext>
            </a:extLst>
          </p:cNvPr>
          <p:cNvSpPr txBox="1"/>
          <p:nvPr/>
        </p:nvSpPr>
        <p:spPr>
          <a:xfrm>
            <a:off x="1434148" y="228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String[] </a:t>
            </a:r>
            <a:r>
              <a:rPr lang="en-US" altLang="ko-KR" dirty="0" err="1"/>
              <a:t>myArray</a:t>
            </a:r>
            <a:r>
              <a:rPr lang="en-US" altLang="ko-KR" dirty="0"/>
              <a:t> = {“a”}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624698"/>
            <a:ext cx="7452995" cy="173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00"/>
              </a:lnSpc>
            </a:pPr>
            <a:r>
              <a:rPr sz="2000" spc="-18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ins</a:t>
            </a:r>
            <a:r>
              <a:rPr sz="2000" spc="-10" dirty="0">
                <a:latin typeface="Calibri"/>
                <a:cs typeface="Calibri"/>
              </a:rPr>
              <a:t>ert 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ems 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fi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me </a:t>
            </a:r>
            <a:r>
              <a:rPr sz="2000" spc="-4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add() 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4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69900" marR="3816350">
              <a:lnSpc>
                <a:spcPct val="119400"/>
              </a:lnSpc>
            </a:pP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“</a:t>
            </a:r>
            <a:r>
              <a:rPr sz="2000" i="1" spc="5" dirty="0">
                <a:latin typeface="Times New Roman"/>
                <a:cs typeface="Times New Roman"/>
              </a:rPr>
              <a:t>G</a:t>
            </a:r>
            <a:r>
              <a:rPr sz="2000" i="1" spc="-10" dirty="0">
                <a:latin typeface="Times New Roman"/>
                <a:cs typeface="Times New Roman"/>
              </a:rPr>
              <a:t>oodb</a:t>
            </a:r>
            <a:r>
              <a:rPr sz="2000" i="1" spc="-15" dirty="0">
                <a:latin typeface="Times New Roman"/>
                <a:cs typeface="Times New Roman"/>
              </a:rPr>
              <a:t>ye</a:t>
            </a:r>
            <a:r>
              <a:rPr sz="2000" i="1" spc="0" dirty="0">
                <a:latin typeface="Times New Roman"/>
                <a:cs typeface="Times New Roman"/>
              </a:rPr>
              <a:t>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 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“</a:t>
            </a:r>
            <a:r>
              <a:rPr sz="2000" i="1" spc="-15" dirty="0">
                <a:latin typeface="Times New Roman"/>
                <a:cs typeface="Times New Roman"/>
              </a:rPr>
              <a:t>c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10" dirty="0">
                <a:latin typeface="Times New Roman"/>
                <a:cs typeface="Times New Roman"/>
              </a:rPr>
              <a:t>u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0" dirty="0">
                <a:latin typeface="Times New Roman"/>
                <a:cs typeface="Times New Roman"/>
              </a:rPr>
              <a:t>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3406943"/>
            <a:ext cx="292989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“</a:t>
            </a:r>
            <a:r>
              <a:rPr sz="2000" i="1" spc="-15" dirty="0">
                <a:latin typeface="Times New Roman"/>
                <a:cs typeface="Times New Roman"/>
              </a:rPr>
              <a:t>wo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0" dirty="0">
                <a:latin typeface="Times New Roman"/>
                <a:cs typeface="Times New Roman"/>
              </a:rPr>
              <a:t>d.”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5068813"/>
            <a:ext cx="6400800" cy="1066799"/>
          </a:xfrm>
          <a:custGeom>
            <a:avLst/>
            <a:gdLst/>
            <a:ahLst/>
            <a:cxnLst/>
            <a:rect l="l" t="t" r="r" b="b"/>
            <a:pathLst>
              <a:path w="6400800" h="1066800">
                <a:moveTo>
                  <a:pt x="0" y="1066799"/>
                </a:moveTo>
                <a:lnTo>
                  <a:pt x="6400800" y="1066799"/>
                </a:lnTo>
                <a:lnTo>
                  <a:pt x="64008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5068812"/>
            <a:ext cx="6400800" cy="1066800"/>
          </a:xfrm>
          <a:custGeom>
            <a:avLst/>
            <a:gdLst/>
            <a:ahLst/>
            <a:cxnLst/>
            <a:rect l="l" t="t" r="r" b="b"/>
            <a:pathLst>
              <a:path w="6400800" h="1066800">
                <a:moveTo>
                  <a:pt x="0" y="0"/>
                </a:moveTo>
                <a:lnTo>
                  <a:pt x="6400800" y="0"/>
                </a:lnTo>
                <a:lnTo>
                  <a:pt x="6400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592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3540014"/>
            <a:ext cx="3276600" cy="646331"/>
          </a:xfrm>
          <a:custGeom>
            <a:avLst/>
            <a:gdLst/>
            <a:ahLst/>
            <a:cxnLst/>
            <a:rect l="l" t="t" r="r" b="b"/>
            <a:pathLst>
              <a:path w="3276600" h="646331">
                <a:moveTo>
                  <a:pt x="0" y="0"/>
                </a:moveTo>
                <a:lnTo>
                  <a:pt x="3276600" y="0"/>
                </a:lnTo>
                <a:lnTo>
                  <a:pt x="327660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4140" y="3585226"/>
            <a:ext cx="2917825" cy="550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13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 adds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ems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eque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 i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0,1,2…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38053" y="5251450"/>
          <a:ext cx="5950392" cy="748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09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orl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624698"/>
            <a:ext cx="7468234" cy="623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00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add() 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erl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ccept ano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her pa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This all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4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ins</a:t>
            </a:r>
            <a:r>
              <a:rPr sz="2000" spc="-10" dirty="0">
                <a:latin typeface="Calibri"/>
                <a:cs typeface="Calibri"/>
              </a:rPr>
              <a:t>ert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 a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pecific ind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add(ind</a:t>
            </a: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x, o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ec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2613376"/>
            <a:ext cx="3191510" cy="1109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100"/>
              </a:lnSpc>
            </a:pP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“</a:t>
            </a:r>
            <a:r>
              <a:rPr sz="2000" i="1" spc="5" dirty="0">
                <a:latin typeface="Times New Roman"/>
                <a:cs typeface="Times New Roman"/>
              </a:rPr>
              <a:t>G</a:t>
            </a:r>
            <a:r>
              <a:rPr sz="2000" i="1" spc="-10" dirty="0">
                <a:latin typeface="Times New Roman"/>
                <a:cs typeface="Times New Roman"/>
              </a:rPr>
              <a:t>oodb</a:t>
            </a:r>
            <a:r>
              <a:rPr sz="2000" i="1" spc="-15" dirty="0">
                <a:latin typeface="Times New Roman"/>
                <a:cs typeface="Times New Roman"/>
              </a:rPr>
              <a:t>ye</a:t>
            </a:r>
            <a:r>
              <a:rPr sz="2000" i="1" spc="0" dirty="0">
                <a:latin typeface="Times New Roman"/>
                <a:cs typeface="Times New Roman"/>
              </a:rPr>
              <a:t>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 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“</a:t>
            </a:r>
            <a:r>
              <a:rPr sz="2000" i="1" spc="-15" dirty="0">
                <a:latin typeface="Times New Roman"/>
                <a:cs typeface="Times New Roman"/>
              </a:rPr>
              <a:t>wo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0" dirty="0">
                <a:latin typeface="Times New Roman"/>
                <a:cs typeface="Times New Roman"/>
              </a:rPr>
              <a:t>d”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 </a:t>
            </a:r>
            <a:r>
              <a:rPr sz="2000" i="1" spc="5" dirty="0">
                <a:latin typeface="Times New Roman"/>
                <a:cs typeface="Times New Roman"/>
              </a:rPr>
              <a:t>m</a:t>
            </a:r>
            <a:r>
              <a:rPr sz="2000" i="1" spc="-15" dirty="0">
                <a:latin typeface="Times New Roman"/>
                <a:cs typeface="Times New Roman"/>
              </a:rPr>
              <a:t>yA</a:t>
            </a:r>
            <a:r>
              <a:rPr sz="2000" i="1" spc="-5" dirty="0">
                <a:latin typeface="Times New Roman"/>
                <a:cs typeface="Times New Roman"/>
              </a:rPr>
              <a:t>rr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2000" i="1" spc="0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spc="-20" dirty="0">
                <a:latin typeface="Times New Roman"/>
                <a:cs typeface="Times New Roman"/>
              </a:rPr>
              <a:t>t</a:t>
            </a:r>
            <a:r>
              <a:rPr sz="2000" i="1" spc="0" dirty="0">
                <a:latin typeface="Times New Roman"/>
                <a:cs typeface="Times New Roman"/>
              </a:rPr>
              <a:t>.</a:t>
            </a:r>
            <a:r>
              <a:rPr sz="2000" b="1" i="1" spc="0" dirty="0">
                <a:latin typeface="Times New Roman"/>
                <a:cs typeface="Times New Roman"/>
              </a:rPr>
              <a:t>add</a:t>
            </a:r>
            <a:r>
              <a:rPr sz="2000" i="1" spc="-5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1,“</a:t>
            </a:r>
            <a:r>
              <a:rPr sz="2000" i="1" spc="-15" dirty="0">
                <a:latin typeface="Times New Roman"/>
                <a:cs typeface="Times New Roman"/>
              </a:rPr>
              <a:t>c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-10" dirty="0">
                <a:latin typeface="Times New Roman"/>
                <a:cs typeface="Times New Roman"/>
              </a:rPr>
              <a:t>u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l</a:t>
            </a:r>
            <a:r>
              <a:rPr sz="2000" i="1" spc="0" dirty="0">
                <a:latin typeface="Times New Roman"/>
                <a:cs typeface="Times New Roman"/>
              </a:rPr>
              <a:t>.”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592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2939850"/>
            <a:ext cx="3276600" cy="923330"/>
          </a:xfrm>
          <a:custGeom>
            <a:avLst/>
            <a:gdLst/>
            <a:ahLst/>
            <a:cxnLst/>
            <a:rect l="l" t="t" r="r" b="b"/>
            <a:pathLst>
              <a:path w="3276600" h="923330">
                <a:moveTo>
                  <a:pt x="0" y="0"/>
                </a:moveTo>
                <a:lnTo>
                  <a:pt x="3276600" y="0"/>
                </a:lnTo>
                <a:lnTo>
                  <a:pt x="3276600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41340" y="2974242"/>
            <a:ext cx="2961005" cy="836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99500"/>
              </a:lnSpc>
            </a:pPr>
            <a:r>
              <a:rPr sz="1800" spc="600" dirty="0">
                <a:latin typeface="Arial"/>
                <a:cs typeface="Arial"/>
              </a:rPr>
              <a:t>q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ems f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nd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x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</a:t>
            </a:r>
            <a:r>
              <a:rPr sz="1800" spc="0" dirty="0">
                <a:latin typeface="Calibri"/>
                <a:cs typeface="Calibri"/>
              </a:rPr>
              <a:t>w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d </a:t>
            </a:r>
            <a:r>
              <a:rPr sz="1800" spc="-90" dirty="0">
                <a:latin typeface="Calibri"/>
                <a:cs typeface="Calibri"/>
              </a:rPr>
              <a:t>“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el”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5791639"/>
            <a:ext cx="3847094" cy="56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5196522"/>
            <a:ext cx="152400" cy="289877"/>
          </a:xfrm>
          <a:custGeom>
            <a:avLst/>
            <a:gdLst/>
            <a:ahLst/>
            <a:cxnLst/>
            <a:rect l="l" t="t" r="r" b="b"/>
            <a:pathLst>
              <a:path w="152400" h="289877">
                <a:moveTo>
                  <a:pt x="152400" y="213677"/>
                </a:moveTo>
                <a:lnTo>
                  <a:pt x="0" y="213677"/>
                </a:lnTo>
                <a:lnTo>
                  <a:pt x="76200" y="289877"/>
                </a:lnTo>
                <a:lnTo>
                  <a:pt x="152400" y="213677"/>
                </a:lnTo>
                <a:close/>
              </a:path>
              <a:path w="152400" h="289877">
                <a:moveTo>
                  <a:pt x="114300" y="0"/>
                </a:moveTo>
                <a:lnTo>
                  <a:pt x="38100" y="0"/>
                </a:lnTo>
                <a:lnTo>
                  <a:pt x="38100" y="213677"/>
                </a:lnTo>
                <a:lnTo>
                  <a:pt x="114300" y="213677"/>
                </a:lnTo>
                <a:lnTo>
                  <a:pt x="1143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5196522"/>
            <a:ext cx="152400" cy="289878"/>
          </a:xfrm>
          <a:custGeom>
            <a:avLst/>
            <a:gdLst/>
            <a:ahLst/>
            <a:cxnLst/>
            <a:rect l="l" t="t" r="r" b="b"/>
            <a:pathLst>
              <a:path w="152400" h="289878">
                <a:moveTo>
                  <a:pt x="0" y="213678"/>
                </a:moveTo>
                <a:lnTo>
                  <a:pt x="38100" y="213678"/>
                </a:lnTo>
                <a:lnTo>
                  <a:pt x="38100" y="0"/>
                </a:lnTo>
                <a:lnTo>
                  <a:pt x="114299" y="0"/>
                </a:lnTo>
                <a:lnTo>
                  <a:pt x="114299" y="213678"/>
                </a:lnTo>
                <a:lnTo>
                  <a:pt x="152400" y="213678"/>
                </a:lnTo>
                <a:lnTo>
                  <a:pt x="76200" y="289878"/>
                </a:lnTo>
                <a:lnTo>
                  <a:pt x="0" y="213678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5250" y="4489450"/>
          <a:ext cx="4191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Goodb</a:t>
                      </a:r>
                      <a:r>
                        <a:rPr sz="11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…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1360</Words>
  <Application>Microsoft Office PowerPoint</Application>
  <PresentationFormat>화면 슬라이드 쇼(4:3)</PresentationFormat>
  <Paragraphs>278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PowerPoint 프레젠테이션</vt:lpstr>
      <vt:lpstr>Content</vt:lpstr>
      <vt:lpstr>PowerPoint 프레젠테이션</vt:lpstr>
      <vt:lpstr>PowerPoint 프레젠테이션</vt:lpstr>
      <vt:lpstr>PowerPoint 프레젠테이션</vt:lpstr>
      <vt:lpstr>Using ArrayList</vt:lpstr>
      <vt:lpstr>ArrayList Notation</vt:lpstr>
      <vt:lpstr>ArrayList Notation</vt:lpstr>
      <vt:lpstr>ArrayList Notation</vt:lpstr>
      <vt:lpstr>ArrayList Notation</vt:lpstr>
      <vt:lpstr>Array list class</vt:lpstr>
      <vt:lpstr>Array list class</vt:lpstr>
      <vt:lpstr>Array list class</vt:lpstr>
      <vt:lpstr>Array list class</vt:lpstr>
      <vt:lpstr>Array list class</vt:lpstr>
      <vt:lpstr>Array list class</vt:lpstr>
      <vt:lpstr>For each loop</vt:lpstr>
      <vt:lpstr>For each loop</vt:lpstr>
      <vt:lpstr>Self Test</vt:lpstr>
      <vt:lpstr>PowerPoint 프레젠테이션</vt:lpstr>
      <vt:lpstr>PowerPoint 프레젠테이션</vt:lpstr>
      <vt:lpstr>PowerPoint 프레젠테이션</vt:lpstr>
      <vt:lpstr>PowerPoint 프레젠테이션</vt:lpstr>
      <vt:lpstr>Generics</vt:lpstr>
      <vt:lpstr>Parameterized Classes and Generics</vt:lpstr>
      <vt:lpstr>Generics Class</vt:lpstr>
      <vt:lpstr>Defining Generic Class</vt:lpstr>
      <vt:lpstr>Using Generic Class</vt:lpstr>
      <vt:lpstr>Example</vt:lpstr>
      <vt:lpstr>Java Generic Type Naming convention   </vt:lpstr>
      <vt:lpstr>Multiple generic parameters</vt:lpstr>
      <vt:lpstr>Multiple generic parameters example</vt:lpstr>
      <vt:lpstr>Bounds with Generic Class</vt:lpstr>
      <vt:lpstr>Bounds with Generic Class example (Part 1 of 2) </vt:lpstr>
      <vt:lpstr>Bounds with Generic Class example (Part 2 of 2)</vt:lpstr>
      <vt:lpstr>Generic Methods</vt:lpstr>
      <vt:lpstr>PowerPoint 프레젠테이션</vt:lpstr>
      <vt:lpstr>Generics Method Example 2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김효일</cp:lastModifiedBy>
  <cp:revision>85</cp:revision>
  <cp:lastPrinted>2018-06-06T06:54:31Z</cp:lastPrinted>
  <dcterms:created xsi:type="dcterms:W3CDTF">2018-06-04T10:40:38Z</dcterms:created>
  <dcterms:modified xsi:type="dcterms:W3CDTF">2019-06-19T07:06:20Z</dcterms:modified>
</cp:coreProperties>
</file>