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4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6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9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3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9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25BB-3206-4659-8840-6848640C064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D9A5-6999-46AD-A20E-AD37218F7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Object-oriented System Design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Course overview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Understand fundamentals of object-oriented programming in Java</a:t>
            </a:r>
          </a:p>
          <a:p>
            <a:r>
              <a:rPr lang="en-US" altLang="ko-KR" dirty="0" smtClean="0">
                <a:effectLst/>
              </a:rPr>
              <a:t>Have the ability to write a computer program to solve specified 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Textbook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Walter </a:t>
            </a:r>
            <a:r>
              <a:rPr lang="en-US" altLang="ko-KR" dirty="0" err="1" smtClean="0"/>
              <a:t>Savitch</a:t>
            </a:r>
            <a:r>
              <a:rPr lang="en-US" altLang="ko-KR" dirty="0" smtClean="0"/>
              <a:t>, Absolute Java(6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ed.), Pearson, 2015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394406"/>
            <a:ext cx="2773715" cy="3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출석 </a:t>
            </a:r>
            <a:r>
              <a:rPr lang="en-US" altLang="ko-KR" dirty="0" smtClean="0"/>
              <a:t>10%</a:t>
            </a:r>
          </a:p>
          <a:p>
            <a:r>
              <a:rPr lang="ko-KR" altLang="en-US" dirty="0" smtClean="0"/>
              <a:t>퀴즈 </a:t>
            </a:r>
            <a:r>
              <a:rPr lang="en-US" altLang="ko-KR" dirty="0" smtClean="0"/>
              <a:t>10%</a:t>
            </a:r>
          </a:p>
          <a:p>
            <a:r>
              <a:rPr lang="ko-KR" altLang="en-US" dirty="0" smtClean="0"/>
              <a:t>과제 </a:t>
            </a:r>
            <a:r>
              <a:rPr lang="en-US" altLang="ko-KR" dirty="0" smtClean="0"/>
              <a:t>30%</a:t>
            </a:r>
          </a:p>
          <a:p>
            <a:r>
              <a:rPr lang="ko-KR" altLang="en-US" dirty="0" smtClean="0"/>
              <a:t>중간고사 </a:t>
            </a:r>
            <a:r>
              <a:rPr lang="en-US" altLang="ko-KR" dirty="0" smtClean="0"/>
              <a:t>25%</a:t>
            </a:r>
          </a:p>
          <a:p>
            <a:r>
              <a:rPr lang="ko-KR" altLang="en-US" dirty="0" smtClean="0"/>
              <a:t>기말고사 </a:t>
            </a:r>
            <a:r>
              <a:rPr lang="en-US" altLang="ko-KR" dirty="0" smtClean="0"/>
              <a:t>25%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97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lecture schedule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Week 1: Course Overview &amp; Getting Started</a:t>
            </a:r>
          </a:p>
          <a:p>
            <a:r>
              <a:rPr lang="en-US" altLang="ko-KR" dirty="0" smtClean="0"/>
              <a:t>Week 2: Console Input and Output, Flow of Control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3-5: </a:t>
            </a:r>
            <a:r>
              <a:rPr lang="en-US" altLang="ko-KR" dirty="0" smtClean="0"/>
              <a:t>Defining Classes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6: </a:t>
            </a:r>
            <a:r>
              <a:rPr lang="en-US" altLang="ko-KR" dirty="0" smtClean="0"/>
              <a:t>Arrays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7: </a:t>
            </a:r>
            <a:r>
              <a:rPr lang="en-US" altLang="ko-KR" dirty="0" smtClean="0"/>
              <a:t>Inheritance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8</a:t>
            </a:r>
            <a:r>
              <a:rPr lang="en-US" altLang="ko-KR" sz="1800" dirty="0" smtClean="0"/>
              <a:t>(Midterm)</a:t>
            </a:r>
            <a:r>
              <a:rPr lang="en-US" altLang="ko-KR" dirty="0" smtClean="0"/>
              <a:t>: </a:t>
            </a:r>
            <a:r>
              <a:rPr lang="en-US" altLang="ko-KR" dirty="0" smtClean="0"/>
              <a:t>Polymorphism and Abstract </a:t>
            </a:r>
            <a:r>
              <a:rPr lang="en-US" altLang="ko-KR" dirty="0" smtClean="0"/>
              <a:t>Classes </a:t>
            </a:r>
            <a:endParaRPr lang="en-US" altLang="ko-KR" dirty="0" smtClean="0"/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9: </a:t>
            </a:r>
            <a:r>
              <a:rPr lang="en-US" altLang="ko-KR" dirty="0" smtClean="0"/>
              <a:t>Midterm Exam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3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lecture schedule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Week </a:t>
            </a:r>
            <a:r>
              <a:rPr lang="en-US" altLang="ko-KR" dirty="0" smtClean="0">
                <a:effectLst/>
              </a:rPr>
              <a:t>10: </a:t>
            </a:r>
            <a:r>
              <a:rPr lang="en-US" altLang="ko-KR" dirty="0" smtClean="0">
                <a:effectLst/>
              </a:rPr>
              <a:t>Exception Handling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11: </a:t>
            </a:r>
            <a:r>
              <a:rPr lang="en-US" altLang="ko-KR" dirty="0" smtClean="0"/>
              <a:t>File I/O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12: </a:t>
            </a:r>
            <a:r>
              <a:rPr lang="en-US" altLang="ko-KR" dirty="0" smtClean="0"/>
              <a:t>UML and Patterns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13: </a:t>
            </a:r>
            <a:r>
              <a:rPr lang="en-US" altLang="ko-KR" dirty="0" smtClean="0"/>
              <a:t>Interface and Inner Classes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14: </a:t>
            </a:r>
            <a:r>
              <a:rPr lang="en-US" altLang="ko-KR" dirty="0" smtClean="0"/>
              <a:t>Generics and the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15: Wrap-up</a:t>
            </a:r>
            <a:endParaRPr lang="en-US" altLang="ko-KR" dirty="0" smtClean="0"/>
          </a:p>
          <a:p>
            <a:r>
              <a:rPr lang="en-US" altLang="ko-KR" dirty="0" smtClean="0"/>
              <a:t>Week </a:t>
            </a:r>
            <a:r>
              <a:rPr lang="en-US" altLang="ko-KR" dirty="0" smtClean="0"/>
              <a:t>16: Final Exam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148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Object-oriented System Design</vt:lpstr>
      <vt:lpstr>Objectives</vt:lpstr>
      <vt:lpstr>Textbook </vt:lpstr>
      <vt:lpstr>Evaluation</vt:lpstr>
      <vt:lpstr>Weekly lecture schedule (1/2)</vt:lpstr>
      <vt:lpstr>Weekly lecture schedule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Design</dc:title>
  <dc:creator>Windows 사용자</dc:creator>
  <cp:lastModifiedBy>baik</cp:lastModifiedBy>
  <cp:revision>7</cp:revision>
  <cp:lastPrinted>2019-02-27T01:11:42Z</cp:lastPrinted>
  <dcterms:created xsi:type="dcterms:W3CDTF">2018-03-06T00:27:48Z</dcterms:created>
  <dcterms:modified xsi:type="dcterms:W3CDTF">2019-02-27T04:39:49Z</dcterms:modified>
</cp:coreProperties>
</file>