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87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0" r:id="rId11"/>
    <p:sldId id="288" r:id="rId12"/>
    <p:sldId id="272" r:id="rId13"/>
    <p:sldId id="273" r:id="rId14"/>
    <p:sldId id="274" r:id="rId15"/>
    <p:sldId id="275" r:id="rId16"/>
    <p:sldId id="277" r:id="rId17"/>
    <p:sldId id="278" r:id="rId18"/>
    <p:sldId id="259" r:id="rId19"/>
    <p:sldId id="261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9" r:id="rId28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A3830-6A6C-406F-B131-579F871C9B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35E6-8227-4D73-B915-4039C79B1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0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8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1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4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7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0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1597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1130" y="1597152"/>
            <a:ext cx="3760470" cy="8004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7F39-7F48-40EF-8BB8-60D3DBDC3C2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9AB2-AA7D-4BF4-94FD-383976C1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altLang="ko-KR" sz="3600" dirty="0" smtClean="0"/>
              <a:t>S06P12A205</a:t>
            </a:r>
          </a:p>
          <a:p>
            <a:r>
              <a:rPr lang="ko-KR" altLang="en-US" sz="2800" dirty="0" smtClean="0"/>
              <a:t>시연시나리오</a:t>
            </a:r>
            <a:endParaRPr lang="en-US" altLang="ko-KR" sz="2800" dirty="0" smtClean="0"/>
          </a:p>
          <a:p>
            <a:endParaRPr lang="en-US" altLang="ko-KR" sz="3600" dirty="0" smtClean="0"/>
          </a:p>
          <a:p>
            <a:r>
              <a:rPr lang="en-US" altLang="ko-KR" sz="2800" dirty="0" smtClean="0"/>
              <a:t>SSAFY24</a:t>
            </a:r>
            <a:endParaRPr lang="en-US" altLang="ko-KR" sz="2800" dirty="0"/>
          </a:p>
          <a:p>
            <a:r>
              <a:rPr lang="ko-KR" altLang="en-US" sz="2400" dirty="0" err="1" smtClean="0"/>
              <a:t>김종범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박지후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이진희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장효정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06" y="2705164"/>
            <a:ext cx="5153787" cy="13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" y="1708023"/>
            <a:ext cx="9026410" cy="41319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서비스 공지사항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Vote24 </a:t>
            </a:r>
            <a:r>
              <a:rPr lang="ko-KR" altLang="en-US" sz="1600" dirty="0" smtClean="0"/>
              <a:t>서비스 공지사항 목록을 볼 수 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공지사항 제목 검색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한 페이지당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개의 목록 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관리자 계정으로 접속 시에만 작성과 삭제 가능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/>
          </a:p>
        </p:txBody>
      </p:sp>
      <p:sp>
        <p:nvSpPr>
          <p:cNvPr id="9" name="타원 8"/>
          <p:cNvSpPr/>
          <p:nvPr/>
        </p:nvSpPr>
        <p:spPr>
          <a:xfrm>
            <a:off x="2579405" y="3328987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8082" y="2841307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63534" y="486765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7" y="5950839"/>
            <a:ext cx="8370974" cy="326407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658492" y="6861048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" y="2371344"/>
            <a:ext cx="8892166" cy="59458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서비스 </a:t>
            </a:r>
            <a:r>
              <a:rPr lang="ko-KR" altLang="en-US" sz="2800" dirty="0" smtClean="0"/>
              <a:t>공지사항 상세 페이지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Vote24 </a:t>
            </a:r>
            <a:r>
              <a:rPr lang="ko-KR" altLang="en-US" sz="1600" dirty="0" smtClean="0"/>
              <a:t>서비스 공지사항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 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목록 버튼 클릭 시 서비스 공지사항 목록 페이지로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이전 글과 다음 글 클릭 시 해당 상세페이지로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Vote24 </a:t>
            </a:r>
            <a:r>
              <a:rPr lang="ko-KR" altLang="en-US" sz="1600" dirty="0" smtClean="0"/>
              <a:t>관리자 계정으로 로그인 시에만 수정 삭제 버튼 </a:t>
            </a:r>
            <a:r>
              <a:rPr lang="ko-KR" altLang="en-US" sz="1600" dirty="0" err="1" smtClean="0"/>
              <a:t>출력됌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9" name="타원 8"/>
          <p:cNvSpPr/>
          <p:nvPr/>
        </p:nvSpPr>
        <p:spPr>
          <a:xfrm>
            <a:off x="4276725" y="4096248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91458" y="7137888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0" y="7381728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253074" y="424560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4" y="2267712"/>
            <a:ext cx="8432354" cy="45201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병원 공지사항 목록 페이지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병원 공지사항 목록 페이지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공지사항 제목 검색 기능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한 </a:t>
            </a:r>
            <a:r>
              <a:rPr lang="ko-KR" altLang="en-US" sz="1600" dirty="0"/>
              <a:t>페이지당 </a:t>
            </a:r>
            <a:r>
              <a:rPr lang="en-US" altLang="ko-KR" sz="1600" dirty="0"/>
              <a:t>8</a:t>
            </a:r>
            <a:r>
              <a:rPr lang="ko-KR" altLang="en-US" sz="1600" dirty="0"/>
              <a:t>개의 목록 출력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작성 버튼 </a:t>
            </a:r>
            <a:r>
              <a:rPr lang="ko-KR" altLang="en-US" sz="1600" dirty="0" smtClean="0"/>
              <a:t>클릭 시 </a:t>
            </a:r>
            <a:r>
              <a:rPr lang="ko-KR" altLang="en-US" sz="1600" dirty="0" smtClean="0"/>
              <a:t>공지사항 작성 페이지로 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체크박스로 다중 선택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선택삭제클릭시 선택된 </a:t>
            </a:r>
            <a:r>
              <a:rPr lang="ko-KR" altLang="en-US" sz="1600" dirty="0" err="1" smtClean="0"/>
              <a:t>게시글만</a:t>
            </a:r>
            <a:r>
              <a:rPr lang="ko-KR" altLang="en-US" sz="1600" dirty="0" smtClean="0"/>
              <a:t> 삭제 가능 </a:t>
            </a: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1637708" y="202387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66072" y="293827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94268" y="625754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673004" y="293827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369834" y="293827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0" y="2350008"/>
            <a:ext cx="8013858" cy="56824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병원 공지사항 작성 페이지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 필수 입력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파일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이미지 파일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첨부 가능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취소 버튼 클릭 시 병원 공지 목록 페이지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등록 버튼 클릭 시 작성한 공지 상세페이지로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207530" y="380085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5610" y="706221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180" y="771191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33528" y="771191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7" y="2048256"/>
            <a:ext cx="8503702" cy="46603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병원 공지사항 상세 페이지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공지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첨부파일을 확인 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목록 버튼 클릭 시 병원 공지사항 목록페이지로 이동 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1600" dirty="0"/>
              <a:t>해당 글의 이전 글</a:t>
            </a:r>
            <a:r>
              <a:rPr lang="en-US" altLang="ko-KR" sz="1600" dirty="0"/>
              <a:t>, </a:t>
            </a:r>
            <a:r>
              <a:rPr lang="ko-KR" altLang="en-US" sz="1600" dirty="0"/>
              <a:t>다음 글 제목 볼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글 제목 선택 시 해당 글 상세페이지로 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수정 버튼 클릭 시 수정 페이지로 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삭제 버튼 클릭 시 삭제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병원 공지 목록 페이지로 이동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3847889" y="535533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76364" y="605028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47889" y="336804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227740" y="347167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09475" y="347472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2" y="2023872"/>
            <a:ext cx="9041011" cy="54406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병원 이벤트 목록 페이지 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병원 </a:t>
            </a:r>
            <a:r>
              <a:rPr lang="ko-KR" altLang="en-US" sz="1600" dirty="0" smtClean="0"/>
              <a:t>이벤트 </a:t>
            </a:r>
            <a:r>
              <a:rPr lang="ko-KR" altLang="en-US" sz="1600" dirty="0"/>
              <a:t>목록 </a:t>
            </a:r>
            <a:r>
              <a:rPr lang="ko-KR" altLang="en-US" sz="1600" dirty="0" smtClean="0"/>
              <a:t>페이지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이벤트 기한 마감일 순으로 정렬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이벤트 </a:t>
            </a:r>
            <a:r>
              <a:rPr lang="ko-KR" altLang="en-US" sz="1600" dirty="0"/>
              <a:t>제목 검색 기능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한 페이지당 </a:t>
            </a:r>
            <a:r>
              <a:rPr lang="en-US" altLang="ko-KR" sz="1600" dirty="0"/>
              <a:t>8</a:t>
            </a:r>
            <a:r>
              <a:rPr lang="ko-KR" altLang="en-US" sz="1600" dirty="0"/>
              <a:t>개의 목록 </a:t>
            </a:r>
            <a:r>
              <a:rPr lang="ko-KR" altLang="en-US" sz="1600" dirty="0" smtClean="0"/>
              <a:t>출력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글쓰기 </a:t>
            </a:r>
            <a:r>
              <a:rPr lang="ko-KR" altLang="en-US" sz="1600" dirty="0"/>
              <a:t>버튼 </a:t>
            </a:r>
            <a:r>
              <a:rPr lang="ko-KR" altLang="en-US" sz="1600" dirty="0" smtClean="0"/>
              <a:t>클릭 시 이벤트 </a:t>
            </a:r>
            <a:r>
              <a:rPr lang="ko-KR" altLang="en-US" sz="1600" dirty="0"/>
              <a:t>작성 페이지로 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체크박스로 선택 후 선택 삭제 가능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8" name="타원 7"/>
          <p:cNvSpPr/>
          <p:nvPr/>
        </p:nvSpPr>
        <p:spPr>
          <a:xfrm>
            <a:off x="5143150" y="306019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99689" y="269443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32730" y="625754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36371" y="257251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88750" y="226771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168"/>
            <a:ext cx="8977237" cy="63798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병원 이벤트 작성 페이지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이벤트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 기한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 필수 입력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파일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이미지 파일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첨부 가능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취소 버튼 클릭 시 이벤트 목록 페이지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등록 버튼 클릭 시 작성한 이벤트 상세 페이지로 이동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735500" y="305714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57420" y="739140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48220" y="812292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00236" y="812292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2460498"/>
            <a:ext cx="8685744" cy="34526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병원 이벤트 상세 페이지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이벤트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첨부파일을 확인 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목록 버튼 클릭 시 이벤트 목록페이지로 이동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해당 글의 이전 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 글 제목 볼 수 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글 제목 선택 시 해당 글 상세페이지로 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수정 버튼 클릭 시 수정 페이지로 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삭제 버튼 클릭 시 삭제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 목록 페이지로 이동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2824312" y="258699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89252" y="530428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142396" y="283083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19820" y="4616958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1" y="1694688"/>
            <a:ext cx="8568645" cy="54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이용안내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글자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전환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이용약관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개인정보처리방침</a:t>
            </a:r>
            <a:endParaRPr lang="en-US" altLang="ko-KR" sz="1600" dirty="0" smtClean="0"/>
          </a:p>
        </p:txBody>
      </p:sp>
      <p:sp>
        <p:nvSpPr>
          <p:cNvPr id="9" name="타원 8"/>
          <p:cNvSpPr/>
          <p:nvPr/>
        </p:nvSpPr>
        <p:spPr>
          <a:xfrm>
            <a:off x="19085" y="310286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72" y="5145024"/>
            <a:ext cx="7252615" cy="435864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467202" y="627225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메인 페이지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병원 이용객들이 보는 화면으로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건강 설문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만족도 설문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병원 공지사항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병원 이벤트를 확인 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각 </a:t>
            </a:r>
            <a:r>
              <a:rPr lang="ko-KR" altLang="en-US" sz="1600" dirty="0" smtClean="0"/>
              <a:t>버튼 클릭 시 해당 내용의 목록으로 이동한다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5" y="1941576"/>
            <a:ext cx="6677025" cy="73152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06637" y="302971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err="1" smtClean="0"/>
              <a:t>메인페이지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로그인 </a:t>
            </a:r>
            <a:r>
              <a:rPr lang="en-US" altLang="ko-KR" sz="2800" dirty="0" smtClean="0"/>
              <a:t>x)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로그인하면 병원 관리자용 페이지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관리자 로그인 없이 병원 코드 입력으로  사용자 화면으로 전환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서비스를 처음 이용하는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신청을 통해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병원 코드를 할당 받을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600" dirty="0"/>
              <a:t>Vote24</a:t>
            </a:r>
            <a:r>
              <a:rPr lang="ko-KR" altLang="en-US" sz="1600" dirty="0"/>
              <a:t>의 서비스 설명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94157" y="1915668"/>
            <a:ext cx="8052816" cy="7367016"/>
            <a:chOff x="494157" y="2068068"/>
            <a:chExt cx="8052816" cy="73670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0253"/>
            <a:stretch/>
          </p:blipFill>
          <p:spPr>
            <a:xfrm>
              <a:off x="494157" y="2068068"/>
              <a:ext cx="8052815" cy="387705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11806"/>
            <a:stretch/>
          </p:blipFill>
          <p:spPr>
            <a:xfrm>
              <a:off x="494157" y="5625084"/>
              <a:ext cx="8052816" cy="3810000"/>
            </a:xfrm>
            <a:prstGeom prst="rect">
              <a:avLst/>
            </a:prstGeom>
          </p:spPr>
        </p:pic>
      </p:grpSp>
      <p:sp>
        <p:nvSpPr>
          <p:cNvPr id="9" name="타원 8"/>
          <p:cNvSpPr/>
          <p:nvPr/>
        </p:nvSpPr>
        <p:spPr>
          <a:xfrm>
            <a:off x="1353312" y="423062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663184" y="220065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29856" y="220065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05584" y="559917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7" y="1751076"/>
            <a:ext cx="6781800" cy="769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건강 설문 목록 페이지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건강 설문 목록을 볼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설문 </a:t>
            </a:r>
            <a:r>
              <a:rPr lang="ko-KR" altLang="en-US" sz="1600" dirty="0" smtClean="0"/>
              <a:t>기한 상태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설문 </a:t>
            </a:r>
            <a:r>
              <a:rPr lang="ko-KR" altLang="en-US" sz="1600" dirty="0" smtClean="0"/>
              <a:t>제목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제목 검색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</a:t>
            </a:r>
            <a:r>
              <a:rPr lang="ko-KR" altLang="en-US" sz="1600" dirty="0" smtClean="0"/>
              <a:t>선택 시 설문 화면으로 이동</a:t>
            </a:r>
            <a:endParaRPr lang="en-US" altLang="ko-KR" sz="1600" dirty="0" smtClean="0"/>
          </a:p>
        </p:txBody>
      </p:sp>
      <p:sp>
        <p:nvSpPr>
          <p:cNvPr id="9" name="타원 8"/>
          <p:cNvSpPr/>
          <p:nvPr/>
        </p:nvSpPr>
        <p:spPr>
          <a:xfrm>
            <a:off x="1920266" y="327355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3516" y="304747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1846326"/>
            <a:ext cx="4646356" cy="5164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81" y="5093398"/>
            <a:ext cx="5411717" cy="43323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설문 페이지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해당 설문의 제목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설문 설명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질문과 선택지 확인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질문에 대한 답 선택 후 </a:t>
            </a:r>
            <a:r>
              <a:rPr lang="ko-KR" altLang="en-US" sz="1600" dirty="0" smtClean="0"/>
              <a:t>설문 결과 </a:t>
            </a:r>
            <a:r>
              <a:rPr lang="ko-KR" altLang="en-US" sz="1600" dirty="0" smtClean="0"/>
              <a:t>보기 클릭 시 결과 페이지로 이동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객관식 질문은 모두 답해야 함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주관식 질문은 빈칸으로 제출 가능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sp>
        <p:nvSpPr>
          <p:cNvPr id="9" name="타원 8"/>
          <p:cNvSpPr/>
          <p:nvPr/>
        </p:nvSpPr>
        <p:spPr>
          <a:xfrm>
            <a:off x="4276725" y="2857595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10912" y="760118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40" y="1900662"/>
            <a:ext cx="6734175" cy="5200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설문 결과 페이지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다시 하기 버튼 클릭 시 설문 페이지로 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홈으로 이동 </a:t>
            </a:r>
            <a:r>
              <a:rPr lang="ko-KR" altLang="en-US" sz="1600" dirty="0" smtClean="0"/>
              <a:t>버튼 </a:t>
            </a:r>
            <a:r>
              <a:rPr lang="ko-KR" altLang="en-US" sz="1600" dirty="0" smtClean="0"/>
              <a:t>클릭 시 </a:t>
            </a:r>
            <a:r>
              <a:rPr lang="ko-KR" altLang="en-US" sz="1600" dirty="0" smtClean="0"/>
              <a:t>메인 페이지로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건강 설문의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점수 별 코멘트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 </a:t>
            </a:r>
            <a:r>
              <a:rPr lang="ko-KR" altLang="en-US" sz="1600" dirty="0" smtClean="0"/>
              <a:t>정보 안내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링크 클릭 시 이동 가능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건강정보 링크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진료 예약 링크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>
            <a:off x="3603533" y="639470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72642" y="4564995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34734" y="639470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53" y="1901952"/>
            <a:ext cx="6753225" cy="7581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공지사항 목록 페이지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병원 공지사항 목록을 볼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고정 공지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작성일 기준 정렬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한 페이지당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개의 공지 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공지 제목 검색 기능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공지 제목 </a:t>
            </a:r>
            <a:r>
              <a:rPr lang="ko-KR" altLang="en-US" sz="1600" dirty="0" smtClean="0"/>
              <a:t>클릭 시 </a:t>
            </a:r>
            <a:r>
              <a:rPr lang="ko-KR" altLang="en-US" sz="1600" dirty="0" smtClean="0"/>
              <a:t>해당 공지 상세 페이지 이동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421165" y="327355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69538" y="890244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21426" y="302971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02" y="1792986"/>
            <a:ext cx="7086600" cy="7429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공지사항 상세 페이지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병원 공지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첨부파일 </a:t>
            </a:r>
            <a:r>
              <a:rPr lang="ko-KR" altLang="en-US" sz="1600" dirty="0" err="1" smtClean="0"/>
              <a:t>있을시</a:t>
            </a:r>
            <a:r>
              <a:rPr lang="ko-KR" altLang="en-US" sz="1600" dirty="0" smtClean="0"/>
              <a:t> 함께 출력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볼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목록 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공지사항 목록 페이지로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이전 글과 다음 글 제목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공지 상세페이지로 이동</a:t>
            </a:r>
            <a:endParaRPr lang="en-US" altLang="ko-KR" sz="1600" dirty="0" smtClean="0"/>
          </a:p>
        </p:txBody>
      </p:sp>
      <p:sp>
        <p:nvSpPr>
          <p:cNvPr id="9" name="타원 8"/>
          <p:cNvSpPr/>
          <p:nvPr/>
        </p:nvSpPr>
        <p:spPr>
          <a:xfrm>
            <a:off x="980868" y="338328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52546" y="789379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06164" y="854659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22" y="1878330"/>
            <a:ext cx="6800850" cy="7677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이벤트 목록 페이지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병원 이벤트 목록을 볼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진행중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예정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마감 순으로 정렬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한 페이지당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개의 이벤트 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이벤트 제목 검색 기능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제목 클릭 시 해당 글 상세 페이지 이동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586319" y="356616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918562" y="891235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94578" y="302971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89" y="1865376"/>
            <a:ext cx="6829425" cy="7467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사용자 이벤트 상세 페이지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병원 이벤트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첨부파일 </a:t>
            </a:r>
            <a:r>
              <a:rPr lang="ko-KR" altLang="en-US" sz="1600" dirty="0" smtClean="0"/>
              <a:t>있을 시 </a:t>
            </a:r>
            <a:r>
              <a:rPr lang="ko-KR" altLang="en-US" sz="1600" dirty="0" smtClean="0"/>
              <a:t>함께 출력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볼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목록 버튼 클릭 시 이벤트 목록 페이지로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이전 글과 다음 글 제목 클릭 시 해당 글 상세 페이지로 이동</a:t>
            </a:r>
            <a:endParaRPr lang="en-US" altLang="ko-KR" sz="1600" dirty="0" smtClean="0"/>
          </a:p>
        </p:txBody>
      </p:sp>
      <p:sp>
        <p:nvSpPr>
          <p:cNvPr id="9" name="타원 8"/>
          <p:cNvSpPr/>
          <p:nvPr/>
        </p:nvSpPr>
        <p:spPr>
          <a:xfrm>
            <a:off x="808649" y="3797808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1842" y="797913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08050" y="859483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altLang="ko-KR" sz="3600" dirty="0" smtClean="0"/>
              <a:t>S06P12A205</a:t>
            </a:r>
          </a:p>
          <a:p>
            <a:r>
              <a:rPr lang="ko-KR" altLang="en-US" sz="2800" dirty="0" smtClean="0"/>
              <a:t>시연시나리오</a:t>
            </a:r>
            <a:endParaRPr lang="en-US" altLang="ko-KR" sz="2800" dirty="0" smtClean="0"/>
          </a:p>
          <a:p>
            <a:endParaRPr lang="en-US" altLang="ko-KR" sz="3600" dirty="0" smtClean="0"/>
          </a:p>
          <a:p>
            <a:r>
              <a:rPr lang="en-US" altLang="ko-KR" sz="2800" dirty="0" smtClean="0"/>
              <a:t>SSAFY24</a:t>
            </a:r>
            <a:endParaRPr lang="en-US" altLang="ko-KR" sz="2800" dirty="0"/>
          </a:p>
          <a:p>
            <a:r>
              <a:rPr lang="ko-KR" altLang="en-US" sz="2400" dirty="0" err="1" smtClean="0"/>
              <a:t>김종범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박지후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이진희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장효정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06" y="2705164"/>
            <a:ext cx="5153787" cy="13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서비스 신청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모든 내용은 유효성 검사를 통과해야 한다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모든 </a:t>
            </a:r>
            <a:r>
              <a:rPr lang="ko-KR" altLang="en-US" sz="1600" dirty="0" smtClean="0"/>
              <a:t>내용을 </a:t>
            </a:r>
            <a:r>
              <a:rPr lang="ko-KR" altLang="en-US" sz="1600" dirty="0" smtClean="0"/>
              <a:t>입력했을 시에만 서비스 </a:t>
            </a:r>
            <a:r>
              <a:rPr lang="ko-KR" altLang="en-US" sz="1600" dirty="0" smtClean="0"/>
              <a:t>신청이 </a:t>
            </a:r>
            <a:r>
              <a:rPr lang="ko-KR" altLang="en-US" sz="1600" dirty="0" smtClean="0"/>
              <a:t>완료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6306" r="13707"/>
          <a:stretch/>
        </p:blipFill>
        <p:spPr>
          <a:xfrm>
            <a:off x="478367" y="1862328"/>
            <a:ext cx="7743021" cy="713232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38092" y="254508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216060" y="836676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9" y="1703832"/>
            <a:ext cx="8458200" cy="8010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err="1" smtClean="0"/>
              <a:t>메인페이지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로그인</a:t>
            </a:r>
            <a:r>
              <a:rPr lang="en-US" altLang="ko-KR" sz="2800" dirty="0" smtClean="0"/>
              <a:t>O)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현재 진행중인 설문조사에 대한 결과 통계를 확인할 수 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누적 설문 참여자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일일 </a:t>
            </a:r>
            <a:r>
              <a:rPr lang="ko-KR" altLang="en-US" sz="1600" dirty="0" smtClean="0"/>
              <a:t>설문 참여자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진행중인 설문 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진행중인 이벤트 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설문 참여자 수 </a:t>
            </a:r>
            <a:r>
              <a:rPr lang="ko-KR" altLang="en-US" sz="1600" dirty="0" smtClean="0"/>
              <a:t>기준 </a:t>
            </a:r>
            <a:r>
              <a:rPr lang="ko-KR" altLang="en-US" sz="1600" dirty="0" err="1" smtClean="0"/>
              <a:t>인기설문</a:t>
            </a:r>
            <a:r>
              <a:rPr lang="ko-KR" altLang="en-US" sz="1600" dirty="0" smtClean="0"/>
              <a:t> 순위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연령별 성별 참여 </a:t>
            </a:r>
            <a:r>
              <a:rPr lang="ko-KR" altLang="en-US" sz="1600" dirty="0" smtClean="0"/>
              <a:t>수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인기 설문 목록에서 설문 </a:t>
            </a:r>
            <a:r>
              <a:rPr lang="ko-KR" altLang="en-US" sz="1600" dirty="0" smtClean="0"/>
              <a:t>선택 시 </a:t>
            </a:r>
            <a:r>
              <a:rPr lang="ko-KR" altLang="en-US" sz="1600" dirty="0" smtClean="0"/>
              <a:t>해당 설문의 상세 페이지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결과 페이지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이동한다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808652" y="378866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483772" y="462381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43" y="6480050"/>
            <a:ext cx="5810847" cy="28722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" y="1597153"/>
            <a:ext cx="7035390" cy="38404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43" y="5437633"/>
            <a:ext cx="5117857" cy="39633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설문 상세 페이지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설문 결과 데이터 있는 경우</a:t>
            </a:r>
            <a:r>
              <a:rPr lang="en-US" altLang="ko-KR" sz="1400" dirty="0" smtClean="0"/>
              <a:t>)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설문 </a:t>
            </a:r>
            <a:r>
              <a:rPr lang="ko-KR" altLang="en-US" sz="1600" dirty="0" err="1" smtClean="0"/>
              <a:t>참여자수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설문 설명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설문 내용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점수별</a:t>
            </a:r>
            <a:r>
              <a:rPr lang="ko-KR" altLang="en-US" sz="1600" dirty="0" smtClean="0"/>
              <a:t> 출력 내용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건강설문만</a:t>
            </a:r>
            <a:r>
              <a:rPr lang="ko-KR" altLang="en-US" sz="1600" dirty="0" smtClean="0"/>
              <a:t> 해당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안내링크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건강설문만</a:t>
            </a:r>
            <a:r>
              <a:rPr lang="ko-KR" altLang="en-US" sz="1600" dirty="0" smtClean="0"/>
              <a:t> 해당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볼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결과에 대한 통계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연령별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해당 선택지에 대한 투표 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비율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목록 클릭 시 설문 목록 페이지로 이동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해당 설문이 </a:t>
            </a:r>
            <a:r>
              <a:rPr lang="ko-KR" altLang="en-US" sz="1600" dirty="0" smtClean="0"/>
              <a:t>건강 </a:t>
            </a:r>
            <a:r>
              <a:rPr lang="ko-KR" altLang="en-US" sz="1600" dirty="0" err="1" smtClean="0"/>
              <a:t>설문이였으면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건강설문</a:t>
            </a:r>
            <a:r>
              <a:rPr lang="ko-KR" altLang="en-US" sz="1600" dirty="0" smtClean="0"/>
              <a:t> 목록으로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만족도 </a:t>
            </a:r>
            <a:r>
              <a:rPr lang="ko-KR" altLang="en-US" sz="1600" dirty="0" err="1" smtClean="0"/>
              <a:t>설문이였으면</a:t>
            </a:r>
            <a:r>
              <a:rPr lang="ko-KR" altLang="en-US" sz="1600" dirty="0" smtClean="0"/>
              <a:t> 만족도 설문 목록으로 이동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613580" y="3538729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5900" y="5971033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21831" y="187452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67455" y="6257546"/>
            <a:ext cx="397923" cy="4450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5026152"/>
            <a:ext cx="8832214" cy="4109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" y="1765744"/>
            <a:ext cx="8125055" cy="2763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설문 목록 페이지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목록은 </a:t>
            </a:r>
            <a:r>
              <a:rPr lang="ko-KR" altLang="en-US" sz="1600" dirty="0" smtClean="0"/>
              <a:t>건강 설문과 </a:t>
            </a:r>
            <a:r>
              <a:rPr lang="ko-KR" altLang="en-US" sz="1600" dirty="0" smtClean="0"/>
              <a:t>서비스만족도 설문으로 나누어져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제목을 검색 가능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체크박스를 이용해 다중 선택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삭제 가능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한 페이지당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개의 설문 목록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목록은 예정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진행중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마감 순으로 </a:t>
            </a: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</a:t>
            </a:r>
            <a:r>
              <a:rPr lang="ko-KR" altLang="en-US" sz="1600" dirty="0" smtClean="0"/>
              <a:t>작성 </a:t>
            </a:r>
            <a:r>
              <a:rPr lang="ko-KR" altLang="en-US" sz="1600" dirty="0" smtClean="0"/>
              <a:t>버튼 </a:t>
            </a:r>
            <a:r>
              <a:rPr lang="ko-KR" altLang="en-US" sz="1600" dirty="0" smtClean="0"/>
              <a:t>클릭 시 </a:t>
            </a:r>
            <a:r>
              <a:rPr lang="ko-KR" altLang="en-US" sz="1600" dirty="0" smtClean="0"/>
              <a:t>설문 생성 페이지로 이동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1835553" y="582168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0859" y="233781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30844" y="8648129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859" y="630936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361401" y="645871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882444" y="576681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79481" y="576072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0" y="5016691"/>
            <a:ext cx="7270313" cy="43686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0" y="1631888"/>
            <a:ext cx="5757713" cy="33500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설문 </a:t>
            </a:r>
            <a:r>
              <a:rPr lang="ko-KR" altLang="en-US" sz="2800" dirty="0" smtClean="0"/>
              <a:t>작성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페이지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건강 설문 목록에서 생성 눌렀을 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건강설문으로 </a:t>
            </a:r>
            <a:r>
              <a:rPr lang="ko-KR" altLang="en-US" sz="1600" dirty="0" err="1" smtClean="0"/>
              <a:t>체킹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만족도 설문 목록에서 생성 눌렀을 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만족도 설문으로 </a:t>
            </a:r>
            <a:r>
              <a:rPr lang="ko-KR" altLang="en-US" sz="1600" dirty="0" err="1" smtClean="0"/>
              <a:t>체킹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제목 입력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기한 입력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설문 시작일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현재 이후만 가능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설문 마감일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시작일 이후만 가능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설명 입력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건강 설문의 경우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점수별</a:t>
            </a:r>
            <a:r>
              <a:rPr lang="ko-KR" altLang="en-US" sz="1600" dirty="0" smtClean="0"/>
              <a:t> 코멘트 작성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생략 가능</a:t>
            </a:r>
            <a:r>
              <a:rPr lang="en-US" altLang="ko-KR" sz="16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1600" dirty="0"/>
              <a:t>건강정보링크</a:t>
            </a:r>
            <a:r>
              <a:rPr lang="en-US" altLang="ko-KR" sz="1600" dirty="0"/>
              <a:t>, </a:t>
            </a:r>
            <a:r>
              <a:rPr lang="ko-KR" altLang="en-US" sz="1600" dirty="0"/>
              <a:t>예약 링크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질문 유형 선택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객관식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주관식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ko-KR" altLang="en-US" sz="1600" dirty="0" smtClean="0"/>
              <a:t>자동 </a:t>
            </a:r>
            <a:r>
              <a:rPr lang="ko-KR" altLang="en-US" sz="1600" dirty="0" smtClean="0"/>
              <a:t>질문 번호 할당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중간 삭제해도 순서대로 작성 가능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생성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작성한 설문 상세페이지로 이동</a:t>
            </a: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4070087" y="208483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84014" y="266090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87516" y="159715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09182" y="372770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97430" y="559917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6643" y="6434328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100529" y="7634923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541850" y="840149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" y="2512314"/>
            <a:ext cx="8901567" cy="49392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설문 상세 페이지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설문 결과 데이터 없는 경우</a:t>
            </a:r>
            <a:r>
              <a:rPr lang="en-US" altLang="ko-KR" sz="1400" dirty="0" smtClean="0"/>
              <a:t>)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설문 결과 데이터가 없을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작성한 설문에 대한 내용 확인 가능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수정 버튼 </a:t>
            </a:r>
            <a:r>
              <a:rPr lang="ko-KR" altLang="en-US" sz="1600" dirty="0" smtClean="0"/>
              <a:t>클릭 시 </a:t>
            </a:r>
            <a:r>
              <a:rPr lang="ko-KR" altLang="en-US" sz="1600" dirty="0" smtClean="0"/>
              <a:t>수정 페이지로 </a:t>
            </a:r>
            <a:r>
              <a:rPr lang="ko-KR" altLang="en-US" sz="1600" dirty="0" smtClean="0"/>
              <a:t>이동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삭제 버튼 클릭 시 삭제 후 설문 목록 페이지로 이동</a:t>
            </a: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174668" y="2024634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483669" y="263652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15548" y="2880360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4" y="1770696"/>
            <a:ext cx="4799653" cy="4880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23" y="5833873"/>
            <a:ext cx="7170074" cy="37673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Vote24 – </a:t>
            </a:r>
            <a:r>
              <a:rPr lang="ko-KR" altLang="en-US" sz="2800" dirty="0" smtClean="0"/>
              <a:t>설문 수정 페이지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기존에 작성한 설문 데이터에서 수정 가능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수정 완료 버튼 클릭 시 해당 상세 페이지로 이동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13" name="타원 12"/>
          <p:cNvSpPr/>
          <p:nvPr/>
        </p:nvSpPr>
        <p:spPr>
          <a:xfrm>
            <a:off x="154956" y="1929192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00800" y="8525256"/>
            <a:ext cx="487680" cy="487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1238</Words>
  <Application>Microsoft Office PowerPoint</Application>
  <PresentationFormat>A3 용지(297x420mm)</PresentationFormat>
  <Paragraphs>255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Vote24 – 메인페이지 (로그인 x)</vt:lpstr>
      <vt:lpstr>Vote24 – 서비스 신청</vt:lpstr>
      <vt:lpstr>Vote24 – 메인페이지 (로그인O)</vt:lpstr>
      <vt:lpstr>Vote24 – 설문 상세 페이지(설문 결과 데이터 있는 경우)</vt:lpstr>
      <vt:lpstr>Vote24 – 설문 목록 페이지</vt:lpstr>
      <vt:lpstr>Vote24 – 설문 작성 페이지</vt:lpstr>
      <vt:lpstr>Vote24 – 설문 상세 페이지(설문 결과 데이터 없는 경우)</vt:lpstr>
      <vt:lpstr>Vote24 – 설문 수정 페이지</vt:lpstr>
      <vt:lpstr>Vote24 – 서비스 공지사항</vt:lpstr>
      <vt:lpstr>Vote24 – 서비스 공지사항 상세 페이지</vt:lpstr>
      <vt:lpstr>Vote24 – 병원 공지사항 목록 페이지</vt:lpstr>
      <vt:lpstr>Vote24 – 병원 공지사항 작성 페이지</vt:lpstr>
      <vt:lpstr>Vote24 – 병원 공지사항 상세 페이지</vt:lpstr>
      <vt:lpstr>Vote24 – 병원 이벤트 목록 페이지 </vt:lpstr>
      <vt:lpstr>Vote24 – 병원 이벤트 작성 페이지</vt:lpstr>
      <vt:lpstr>Vote24 – 병원 이벤트 상세 페이지</vt:lpstr>
      <vt:lpstr>Vote24 – 이용안내</vt:lpstr>
      <vt:lpstr>Vote24 – 사용자 메인 페이지</vt:lpstr>
      <vt:lpstr>Vote24 – 사용자 건강 설문 목록 페이지</vt:lpstr>
      <vt:lpstr>Vote24 – 사용자 설문 페이지</vt:lpstr>
      <vt:lpstr>Vote24 – 사용자 설문 결과 페이지</vt:lpstr>
      <vt:lpstr>Vote24 – 사용자 공지사항 목록 페이지 </vt:lpstr>
      <vt:lpstr>Vote24 – 사용자 공지사항 상세 페이지 </vt:lpstr>
      <vt:lpstr>Vote24 – 사용자 이벤트 목록 페이지 </vt:lpstr>
      <vt:lpstr>Vote24 – 사용자 이벤트 상세 페이지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Vote24 – 메인화면(로그인 x)</dc:title>
  <dc:creator>SSAFY</dc:creator>
  <cp:lastModifiedBy>SSAFY</cp:lastModifiedBy>
  <cp:revision>30</cp:revision>
  <dcterms:created xsi:type="dcterms:W3CDTF">2022-02-17T22:34:41Z</dcterms:created>
  <dcterms:modified xsi:type="dcterms:W3CDTF">2022-02-18T01:55:23Z</dcterms:modified>
</cp:coreProperties>
</file>