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20801"/>
    <p:restoredTop sz="94761"/>
  </p:normalViewPr>
  <p:slideViewPr>
    <p:cSldViewPr>
      <p:cViewPr>
        <p:scale>
          <a:sx n="140" d="100"/>
          <a:sy n="140" d="100"/>
        </p:scale>
        <p:origin x="1380" y="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78"/>
      </p:cViewPr>
      <p:guideLst>
        <p:guide orient="horz" pos="2880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slideMaster" Target="../slideMasters/slideMaster1.xml"  /><Relationship Id="rId7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tags" Target="../tags/tag6.xml"  /><Relationship Id="rId2" Type="http://schemas.openxmlformats.org/officeDocument/2006/relationships/slideMaster" Target="../slideMasters/slideMaster1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7.xml"  /><Relationship Id="rId2" Type="http://schemas.openxmlformats.org/officeDocument/2006/relationships/tags" Target="../tags/tag8.xml"  /><Relationship Id="rId3" Type="http://schemas.openxmlformats.org/officeDocument/2006/relationships/tags" Target="../tags/tag9.xml"  /><Relationship Id="rId4" Type="http://schemas.openxmlformats.org/officeDocument/2006/relationships/tags" Target="../tags/tag10.xml"  /><Relationship Id="rId5" Type="http://schemas.openxmlformats.org/officeDocument/2006/relationships/tags" Target="../tags/tag11.xml"  /><Relationship Id="rId6" Type="http://schemas.openxmlformats.org/officeDocument/2006/relationships/tags" Target="../tags/tag12.xml"  /><Relationship Id="rId7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tags" Target="../tags/tag13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microsoft.com/ko-kr/sql-server/sql-server-downloads" TargetMode="External"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6565" y="3248980"/>
            <a:ext cx="7924800" cy="685800"/>
          </a:xfrm>
        </p:spPr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Management Studio)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서버이름 입력 후 연결</a:t>
            </a:r>
            <a:endParaRPr lang="en-US" altLang="ko-KR" dirty="0" smtClean="0"/>
          </a:p>
          <a:p>
            <a:r>
              <a:rPr lang="en-US" altLang="ko-KR" dirty="0" smtClean="0"/>
              <a:t>Local </a:t>
            </a:r>
            <a:r>
              <a:rPr lang="ko-KR" altLang="en-US" dirty="0" smtClean="0"/>
              <a:t>서버인 경우에는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만 입력해도 연결 가능</a:t>
            </a:r>
            <a:endParaRPr lang="ko-KR" altLang="en-US" dirty="0"/>
          </a:p>
        </p:txBody>
      </p:sp>
      <p:pic>
        <p:nvPicPr>
          <p:cNvPr id="7170" name="Picture 2" descr="https://postfiles.pstatic.net/MjAxOTAxMDVfMjgw/MDAxNTQ2NjM1MzE5MjU5.73nQ6fA5HHPPQjeuoBZFE0DLa5WFhBMYoryXVSyZWAog.vQaxxumJOxAx4FUPKbUeNQuXoBPnQOgCK5JaFOoQo0Qg.PNG.wideeyed/5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3895"/>
            <a:ext cx="28194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ostfiles.pstatic.net/MjAxOTAxMDVfNjUg/MDAxNTQ2NjM1MzE5Mjcx.yu-wSXD4TzH4eaXlc6JaIQ3QnCCZevQVl3S0W2FDajYg.Of65WM4VKbJwp8fAjjbTt8F-vYTikzdtprMCSaHmOFwg.PNG.wideeyed/5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0" y="3253485"/>
            <a:ext cx="73628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pic>
        <p:nvPicPr>
          <p:cNvPr id="8198" name="Picture 6" descr="https://postfiles.pstatic.net/MjAxOTAxMDVfMTAg/MDAxNTQ2NjM1MzE5Mjc3.iLsj20DB8_QfpnoAu8s3cSm3tyyPZW1wUOY9_ROOCYQg.bd84FYyCs-NtY9_1-VKsz2wedj8TPhqqhfCNsdkY49wg.PNG.wideeyed/55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93049"/>
            <a:ext cx="4133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postfiles.pstatic.net/MjAxOTAxMDVfMjU5/MDAxNTQ2NjM1MzE5Mjgw.LwP7X0vZCnq-L-vMiW8rRO3Q6Kfvd_d85bVwgFXDzNkg.Jp1AAUVba5jph6NOQXMuTOZP2jIJqvRK-jr86So0dCEg.PNG.wideeyed/56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78950"/>
            <a:ext cx="5267924" cy="37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4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새 테이블 생성</a:t>
            </a:r>
            <a:r>
              <a:rPr lang="en-US" altLang="ko-KR" dirty="0" smtClean="0"/>
              <a:t>(C#</a:t>
            </a:r>
            <a:r>
              <a:rPr lang="ko-KR" altLang="en-US" dirty="0" smtClean="0"/>
              <a:t>과 연동할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 descr="https://postfiles.pstatic.net/MjAxOTAxMDVfMjg4/MDAxNTQ2NjM1MzE5NDkz.SzNYJ8gScBSExyZKTM5S6XupgkF5aP_X7QzwVkWCKUUg.2F6WEpAmoBxDdzt88oe5v-zfo-ctZBhCDmmolJk6YuYg.PNG.wideeyed/57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58770"/>
            <a:ext cx="57626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ostfiles.pstatic.net/MjAxOTAxMDVfMjM5/MDAxNTQ2NjM1MzE5NTgw.bxgI2HUSN9j0AlwAPerowN-l7IGT28aJYWG8_0z20TUg.zmp-ep-SFsZWzgnmxKGEkvSYs5L2cc-voFeyY3psXLMg.PNG.wideeyed/58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438890"/>
            <a:ext cx="68770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테이블이 제대로 생성되었는지 여부 확인</a:t>
            </a:r>
            <a:endParaRPr lang="en-US" altLang="ko-KR" dirty="0" smtClean="0"/>
          </a:p>
        </p:txBody>
      </p:sp>
      <p:pic>
        <p:nvPicPr>
          <p:cNvPr id="10242" name="Picture 2" descr="https://postfiles.pstatic.net/MjAxOTAxMDVfMjQy/MDAxNTQ2NjM1MzE5NTg1.QkYcxmvkxPLi2KuX3nnOlU2ZaU_iIwswEm92QWJmcFwg.3tvsCmKHkbkaZ5gxamkUmTE4QF9EfTVxyHSGzEw4gMIg.PNG.wideeyed/59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9" y="1403775"/>
            <a:ext cx="7362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변경 내용을 저장할 수 없습니다</a:t>
            </a:r>
            <a:r>
              <a:rPr lang="en-US" altLang="ko-KR" dirty="0"/>
              <a:t>. </a:t>
            </a:r>
            <a:r>
              <a:rPr lang="ko-KR" altLang="en-US" dirty="0"/>
              <a:t>변경 내용을 적용하려면 다음 테이블을 삭제하고 다시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/>
              <a:t>만들 수 없는 테이블을 변경했거나 </a:t>
            </a:r>
            <a:r>
              <a:rPr lang="en-US" altLang="ko-KR" dirty="0"/>
              <a:t>[</a:t>
            </a:r>
            <a:r>
              <a:rPr lang="ko-KR" altLang="en-US" dirty="0"/>
              <a:t>테이블을 다시 만들어야 하는 변경 내용 저장 사용 안 함</a:t>
            </a:r>
            <a:r>
              <a:rPr lang="en-US" altLang="ko-KR" dirty="0"/>
              <a:t>] </a:t>
            </a:r>
            <a:r>
              <a:rPr lang="ko-KR" altLang="en-US" dirty="0"/>
              <a:t>옵션을 설정했습니다</a:t>
            </a:r>
            <a:r>
              <a:rPr lang="en-US" altLang="ko-KR" dirty="0" smtClean="0"/>
              <a:t>.’</a:t>
            </a:r>
            <a:endParaRPr lang="en-US" altLang="ko-K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438890"/>
            <a:ext cx="51720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7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옵션에서 테이블 및 데이터베이스 검색 후 표시된 부분 체크 </a:t>
            </a:r>
            <a:r>
              <a:rPr lang="ko-KR" altLang="en-US" dirty="0" err="1" smtClean="0"/>
              <a:t>해제후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718810"/>
            <a:ext cx="3638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0" y="2393885"/>
            <a:ext cx="7115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17005" y="4824155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2290" y="612930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505" y="387905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</a:t>
            </a:r>
            <a:r>
              <a:rPr lang="ko-KR" altLang="en-US" dirty="0"/>
              <a:t>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App(.NET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새프로젝트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</a:t>
            </a:r>
            <a:r>
              <a:rPr lang="ko-KR" altLang="en-US" dirty="0" smtClean="0"/>
              <a:t>으로 새 프로젝트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화면에 필요한 요소들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도구상자에서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하여 화면과 같이 구상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5" y="1574955"/>
            <a:ext cx="1720551" cy="505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5139190"/>
            <a:ext cx="1714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5435" y="2913652"/>
            <a:ext cx="1170130" cy="225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2537" y="5769627"/>
            <a:ext cx="1170130" cy="2250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76745" y="6123962"/>
            <a:ext cx="1170130" cy="225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3725" y="3794157"/>
            <a:ext cx="1170130" cy="22502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0" y="1539859"/>
            <a:ext cx="5998770" cy="359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311860" y="3906669"/>
            <a:ext cx="2709815" cy="22172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1755565" y="3026165"/>
            <a:ext cx="1691310" cy="12553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73855" y="3828927"/>
            <a:ext cx="1538005" cy="90521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30026" y="4734145"/>
            <a:ext cx="2344396" cy="103548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5400000">
            <a:off x="173290" y="3382014"/>
            <a:ext cx="472554" cy="35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DataGridView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46894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2303875"/>
            <a:ext cx="4248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71900" y="3654025"/>
            <a:ext cx="1620180" cy="94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8075" y="2663426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연결하는 방법을 습득한다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연동하는 방법을 습득한다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 및 텍스트박스들의 텍스트 및 이름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Name : </a:t>
            </a:r>
            <a:r>
              <a:rPr lang="ko-KR" altLang="en-US" dirty="0" smtClean="0"/>
              <a:t>코드상에서 사용되는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Text : </a:t>
            </a:r>
            <a:r>
              <a:rPr lang="ko-KR" altLang="en-US" dirty="0" smtClean="0"/>
              <a:t>화면에 표시되는 글자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51394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5704250" cy="34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39" y="5742998"/>
            <a:ext cx="630070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1968491"/>
            <a:ext cx="2293032" cy="47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37184" y="6309320"/>
            <a:ext cx="139515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6150" y="2663915"/>
            <a:ext cx="165121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아래 그림과 같이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※ </a:t>
            </a:r>
            <a:r>
              <a:rPr lang="ko-KR" altLang="en-US" dirty="0" smtClean="0"/>
              <a:t>별도 표기 없는 부분은 자유롭게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83795"/>
            <a:ext cx="80200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7206" y="464413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button_Select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102341" y="527420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추가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button_Insert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4614" y="5611743"/>
            <a:ext cx="832592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ID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321750" y="5468598"/>
            <a:ext cx="10801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BIRTH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3086835" y="6006993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textBox_Birth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356110" y="6011718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textBox_ID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8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조회 및 추가 버튼 더블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수행할 함수가 생성됨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smtClean="0"/>
              <a:t>함수생성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808820"/>
            <a:ext cx="4010024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4927"/>
          <a:stretch/>
        </p:blipFill>
        <p:spPr bwMode="auto">
          <a:xfrm>
            <a:off x="4126529" y="2074075"/>
            <a:ext cx="4647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554125"/>
            <a:ext cx="58506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47075" y="4530055"/>
            <a:ext cx="361743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9376" y="853904"/>
            <a:ext cx="7605846" cy="53834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ko-KR"/>
              <a:t>MSSQL</a:t>
            </a:r>
            <a:r>
              <a:rPr lang="ko-KR" altLang="en-US"/>
              <a:t>을 연결시 사용할 객체 및 함수 선언</a:t>
            </a:r>
            <a:endParaRPr lang="ko-KR" altLang="en-US"/>
          </a:p>
          <a:p>
            <a:pPr lvl="1">
              <a:defRPr/>
            </a:pPr>
            <a:endParaRPr lang="en-US" altLang="ko-KR" b="1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b="1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b="1">
              <a:solidFill>
                <a:srgbClr val="0070c0"/>
              </a:solidFill>
            </a:endParaRPr>
          </a:p>
          <a:p>
            <a:pPr lvl="1">
              <a:buNone/>
              <a:defRPr/>
            </a:pPr>
            <a:endParaRPr lang="en-US" altLang="ko-KR" b="1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pPr lvl="0">
              <a:defRPr/>
            </a:pPr>
            <a:r>
              <a:rPr lang="en-US" altLang="ko-KR" b="0" spc="-150"/>
              <a:t>Section</a:t>
            </a:r>
            <a:r>
              <a:rPr lang="en-US" altLang="ko-KR"/>
              <a:t> 05 C#</a:t>
            </a:r>
            <a:r>
              <a:rPr lang="ko-KR" altLang="en-US"/>
              <a:t>과 </a:t>
            </a:r>
            <a:r>
              <a:rPr lang="en-US" altLang="ko-KR"/>
              <a:t>MSSQL</a:t>
            </a:r>
            <a:r>
              <a:rPr lang="ko-KR" altLang="en-US"/>
              <a:t> 기능 연동하기 </a:t>
            </a:r>
            <a:r>
              <a:rPr lang="en-US" altLang="ko-KR"/>
              <a:t>– MSSQL </a:t>
            </a:r>
            <a:r>
              <a:rPr lang="ko-KR" altLang="en-US"/>
              <a:t>연결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06420" y="2213865"/>
            <a:ext cx="2005440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9197" y="5094185"/>
            <a:ext cx="6863263" cy="156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9197" y="3831922"/>
            <a:ext cx="3217858" cy="2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37185" y="5296707"/>
            <a:ext cx="2385265" cy="495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ConnectingString</a:t>
            </a:r>
            <a:r>
              <a:rPr lang="ko-KR" altLang="en-US" sz="1000"/>
              <a:t>은 아래 주석친 것으로 하여도 무방함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625690"/>
            <a:ext cx="6029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Query_Insert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48780"/>
            <a:ext cx="8924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동작 확인</a:t>
            </a:r>
            <a:endParaRPr lang="en-US" altLang="ko-KR" dirty="0"/>
          </a:p>
          <a:p>
            <a:r>
              <a:rPr lang="en-US" altLang="ko-KR" dirty="0"/>
              <a:t>MSSQL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MSSQL</a:t>
            </a:r>
            <a:r>
              <a:rPr lang="ko-KR" altLang="en-US" dirty="0" smtClean="0"/>
              <a:t> 기능 연동하기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연동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56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실행 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538790"/>
            <a:ext cx="76390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설치 및 연결</a:t>
            </a:r>
            <a:endParaRPr lang="en-US" altLang="ko-KR" dirty="0"/>
          </a:p>
          <a:p>
            <a:pPr lvl="1"/>
            <a:r>
              <a:rPr lang="ko-KR" altLang="en-US" dirty="0" smtClean="0"/>
              <a:t>아래 사이트에서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www.microsoft.com/ko-kr/sql-server/sql-server-downloads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MSSQL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0" y="2168860"/>
            <a:ext cx="8280920" cy="449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570" y="4509120"/>
            <a:ext cx="3555395" cy="17551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유형은 기본 구성을 권장</a:t>
            </a:r>
            <a:endParaRPr lang="ko-KR" altLang="en-US" dirty="0"/>
          </a:p>
        </p:txBody>
      </p:sp>
      <p:pic>
        <p:nvPicPr>
          <p:cNvPr id="2050" name="Picture 2" descr="https://postfiles.pstatic.net/MjAxOTAxMDRfMjQz/MDAxNTQ2NjA0NDI5NzU5.joyigN_kpg858GXJAJx5TOxlWVU_uDDeRD-pxxkIuvIg.1AW4botPZSdCMX2GCKcaITVjwIgJhjTtlWJJRDiTaX4g.PNG.wideeyed/1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38790"/>
            <a:ext cx="6300700" cy="49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언어 선택</a:t>
            </a:r>
            <a:endParaRPr lang="ko-KR" altLang="en-US" dirty="0"/>
          </a:p>
        </p:txBody>
      </p:sp>
      <p:pic>
        <p:nvPicPr>
          <p:cNvPr id="4098" name="Picture 2" descr="https://postfiles.pstatic.net/MjAxOTAxMDRfMTM5/MDAxNTQ2NjA0NDI5NzM0.1EQhHUQZpEOgaEwEjciAdH_hmp4nI7LlQRfdKMjE4AQg.Qz5TqQRQQ2IaAHm5sQXfp3PFysif6yDeEfJwaijP6swg.PNG.wideeyed/13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538790"/>
            <a:ext cx="6517400" cy="5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이름과 폴더 등을 확인</a:t>
            </a:r>
            <a:endParaRPr lang="en-US" altLang="ko-KR" dirty="0" smtClean="0"/>
          </a:p>
          <a:p>
            <a:r>
              <a:rPr lang="en-US" altLang="ko-KR" dirty="0"/>
              <a:t>DB </a:t>
            </a:r>
            <a:r>
              <a:rPr lang="ko-KR" altLang="en-US" dirty="0" err="1"/>
              <a:t>관리툴</a:t>
            </a:r>
            <a:r>
              <a:rPr lang="ko-KR" altLang="en-US" dirty="0"/>
              <a:t> 설치</a:t>
            </a:r>
            <a:r>
              <a:rPr lang="en-US" altLang="ko-KR" dirty="0"/>
              <a:t>(SQL Server Management Studio)</a:t>
            </a:r>
            <a:endParaRPr lang="ko-KR" altLang="en-US" dirty="0"/>
          </a:p>
        </p:txBody>
      </p:sp>
      <p:pic>
        <p:nvPicPr>
          <p:cNvPr id="5122" name="Picture 2" descr="https://postfiles.pstatic.net/MjAxOTAxMDRfMjIz/MDAxNTQ2NjA2NTk3NTMz.8oM64QxiouVpJT7nT0_8VEHNy2yTObLXjzYDWpy-beEg.SuZZhkRaleMiA68Hr2uzVOcoPYApRfT5F87HupYQ9ewg.PNG.wideeyed/2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808820"/>
            <a:ext cx="6345705" cy="49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47075" y="6309320"/>
            <a:ext cx="1170130" cy="4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pic>
        <p:nvPicPr>
          <p:cNvPr id="6146" name="Picture 2" descr="https://postfiles.pstatic.net/MjAxOTAxMDRfMjMz/MDAxNTQ2NjA2NTk3NTM2.4QSAtOr6fD1oZ8fRdJC_iJsiJG3_bXfkaz2RFgSDkjYg.3SGWbtP7xhZJsO00T00lT0eVUJ72nvmgNxEPSyaQrbwg.PNG.wideeyed/2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663708" cy="48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44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418</ep:Words>
  <ep:PresentationFormat>화면 슬라이드 쇼(4:3)</ep:PresentationFormat>
  <ep:Paragraphs>87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C#과 MS SQL 연동 (Select 및 Insert문)</vt:lpstr>
      <vt:lpstr>학습목표</vt:lpstr>
      <vt:lpstr>목차</vt:lpstr>
      <vt:lpstr>Section 01 동작 확인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03 C# WinForm 프로젝트 만들기</vt:lpstr>
      <vt:lpstr>Section 03 C# WinForm 프로젝트 만들기</vt:lpstr>
      <vt:lpstr>Section 04 WinForm 만들기</vt:lpstr>
      <vt:lpstr>Section 04 WinForm 만들기</vt:lpstr>
      <vt:lpstr>Section 05 C#과 MSSQL 기능 연동하기 – 변수명 지정</vt:lpstr>
      <vt:lpstr>Section 05 C#과 MSSQL 기능 연동하기 – 변수명 지정</vt:lpstr>
      <vt:lpstr>Section 05 C#과 MSSQL 기능 연동하기 – 함수생성</vt:lpstr>
      <vt:lpstr>Section 05 C#과 MSSQL 기능 연동하기 – MSSQL 연결</vt:lpstr>
      <vt:lpstr>Section 05 C#과 MSSQL 기능 연동하기 – 프로그램 연동(조회)</vt:lpstr>
      <vt:lpstr>Section 05 C#과 MSSQL 기능 연동하기 – 프로그램 연동(추가)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2012-07-23T02:34:37.000</dcterms:created>
  <dc:creator>한빛아카데미(주)</dc:creator>
  <cp:lastModifiedBy>KB</cp:lastModifiedBy>
  <dcterms:modified xsi:type="dcterms:W3CDTF">2023-11-09T07:45:22.658</dcterms:modified>
  <cp:revision>358</cp:revision>
  <dc:title>1장. 유닉스 개요 및 기본 사용법</dc:title>
  <cp:version>0906.0100.01</cp:version>
</cp:coreProperties>
</file>