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F7D9770-F285-48F6-9721-4C9D7AC777A6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DB0F"/>
    <a:srgbClr val="07C919"/>
    <a:srgbClr val="28F83C"/>
    <a:srgbClr val="FC686C"/>
    <a:srgbClr val="FEE2E2"/>
    <a:srgbClr val="FDCFCF"/>
    <a:srgbClr val="FCAEAE"/>
    <a:srgbClr val="FA0E14"/>
    <a:srgbClr val="B8083A"/>
    <a:srgbClr val="F7E9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FF440-EA43-49EB-90E3-8FC2E5FFC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3D9F62-25F1-4522-A4AF-0559288E7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560E9-41B8-4709-89B8-CC18EE6AA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73B5-FEB8-410C-B924-98C098C89E2F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D088B-CC0A-44D3-A4F3-89C20171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A5A35-D9F3-4838-9EDE-DB89C975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E607B-4A30-455A-94DA-36F3632C08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83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780BC-648E-48A7-BA93-A1CB013C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645426-74EA-4BF5-B329-11926D61C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82D784-8E75-4AEB-A73E-A84FE2DBE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73B5-FEB8-410C-B924-98C098C89E2F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EE5A68-F83F-4BF4-AAF1-5C1B7314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7F4DFD-843C-458E-AA1D-560DAC94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E607B-4A30-455A-94DA-36F3632C08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06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7F3F20-2233-4600-9028-080FCA52E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6D1ADD-B85D-4358-B7F0-8445AEAE7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FCD52A-FB42-4F36-A979-914C989ED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73B5-FEB8-410C-B924-98C098C89E2F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CCEE2B-CFF9-47C3-BE43-EF94314D2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EFE4B-8E89-4BE1-B9BD-00BB5182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E607B-4A30-455A-94DA-36F3632C08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33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0D5E3-33B9-429C-A6E8-776BC51A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A11267-4DDD-4BF4-BDD9-6F883693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820A1-A129-4994-8F5A-F027BD22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73B5-FEB8-410C-B924-98C098C89E2F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3AB75C-86FF-4345-9E37-82060400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23CBD9-8F03-44DF-9478-7B9E671F8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E607B-4A30-455A-94DA-36F3632C08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30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C285E-59DA-4634-96A6-B30FD39F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42ACFB-E995-4861-A641-DA2050167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C996DB-F9FA-44F5-A658-0E3C793B9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73B5-FEB8-410C-B924-98C098C89E2F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6A9784-57E4-4E1A-9568-6FD8471E8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298BD-A749-4603-8B58-6F92EEAF5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E607B-4A30-455A-94DA-36F3632C08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39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4ABEB-A4A5-4908-9353-9EBB9B9A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49E61B-171F-41E3-B696-7DF8E6FA2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35C10A-C60E-4BB0-B850-5B88933BF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782959-A6DB-43D5-A4A5-88B103DA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73B5-FEB8-410C-B924-98C098C89E2F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C1B97-46DD-4FF0-BC96-C09E3FB7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4647DB-577A-4914-A7FA-A4FC4CE6C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E607B-4A30-455A-94DA-36F3632C08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3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2F5D9-259D-4226-ACD5-28ABE023D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13652E-F3D4-4664-869E-C66341F0F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A3486E-274C-4C15-8B53-75FB111DA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5E07C3-CA4D-4B69-B562-F8E05FEA6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88747A-8361-4FD7-AEA2-2DE09918D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B4D0FB-06D7-42A2-B800-FA8AD0396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73B5-FEB8-410C-B924-98C098C89E2F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4B7165-A6E9-4CEE-9FEC-FCC0AC6F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65C7CF-0123-4107-B198-5362E01A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E607B-4A30-455A-94DA-36F3632C08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36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3C2CE-8032-4309-BF65-1FF226A1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28B3C-A10F-4FFA-BD94-0868A45B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73B5-FEB8-410C-B924-98C098C89E2F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B3C9CE-C5FA-4126-B21C-DECDAE07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A9EF02-63CC-49A7-8427-C0CC480A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E607B-4A30-455A-94DA-36F3632C08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54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1F1F53-AE1D-42E0-8A6D-36F9A03A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73B5-FEB8-410C-B924-98C098C89E2F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15A6F2-0032-4282-B41F-98F27F2C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7CDAE7-756D-429E-B49E-DAF1DD28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E607B-4A30-455A-94DA-36F3632C08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76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130B4-CE28-4448-8C82-C0BA5251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BAEE59-7ECB-4649-BFF1-F4F057CE3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0DBB3E-0A5E-4F47-A743-FC0E54CA7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EFDB00-F878-4284-AFF2-805957CF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73B5-FEB8-410C-B924-98C098C89E2F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4BD9D1-B043-4B0C-A650-653AC0C1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C4CE8C-3B4F-40B3-82B5-FBA44F4F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E607B-4A30-455A-94DA-36F3632C08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66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EC838-45DF-4C9C-8C30-BDDCB9AA4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C36CED-2C15-43A5-84CE-35ED3A1AB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B7E918-4DDE-43CF-826C-E36542145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533400-3B55-422B-8592-445EB3ED0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73B5-FEB8-410C-B924-98C098C89E2F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E7EB89-91C6-45C3-AA87-E5B77D1C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E7C573-9A64-4749-94F6-F01D667BA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E607B-4A30-455A-94DA-36F3632C08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21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947D0E-3A01-43B3-9E7D-6AA648F3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36F7F-745C-46AF-9AC6-B640D7E8B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B56209-EF89-4733-B327-11641A7EA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373B5-FEB8-410C-B924-98C098C89E2F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B70A4-F134-49D2-8B63-84B9683B5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E20EB3-E619-4CFA-A690-8B6B889D3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E607B-4A30-455A-94DA-36F3632C08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93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6A189930-6570-4C27-93ED-9F79F2203218}"/>
              </a:ext>
            </a:extLst>
          </p:cNvPr>
          <p:cNvGrpSpPr/>
          <p:nvPr/>
        </p:nvGrpSpPr>
        <p:grpSpPr>
          <a:xfrm>
            <a:off x="2593982" y="553915"/>
            <a:ext cx="7031237" cy="2362200"/>
            <a:chOff x="2255147" y="663093"/>
            <a:chExt cx="7031237" cy="2362200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742F5CD6-D376-4006-A4FD-933132B15933}"/>
                </a:ext>
              </a:extLst>
            </p:cNvPr>
            <p:cNvGrpSpPr/>
            <p:nvPr/>
          </p:nvGrpSpPr>
          <p:grpSpPr>
            <a:xfrm>
              <a:off x="2255147" y="663093"/>
              <a:ext cx="7031237" cy="2362200"/>
              <a:chOff x="2255147" y="663093"/>
              <a:chExt cx="7031237" cy="2362200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DD767976-E063-43E2-8815-E094C4F44BB8}"/>
                  </a:ext>
                </a:extLst>
              </p:cNvPr>
              <p:cNvGrpSpPr/>
              <p:nvPr/>
            </p:nvGrpSpPr>
            <p:grpSpPr>
              <a:xfrm>
                <a:off x="2255147" y="663093"/>
                <a:ext cx="7031237" cy="2362200"/>
                <a:chOff x="2457450" y="3219451"/>
                <a:chExt cx="7031237" cy="2362200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2898397E-2105-484C-AA65-7D45E9FB1AD0}"/>
                    </a:ext>
                  </a:extLst>
                </p:cNvPr>
                <p:cNvSpPr/>
                <p:nvPr/>
              </p:nvSpPr>
              <p:spPr>
                <a:xfrm>
                  <a:off x="2457450" y="3219451"/>
                  <a:ext cx="6944319" cy="2362200"/>
                </a:xfrm>
                <a:prstGeom prst="rect">
                  <a:avLst/>
                </a:prstGeom>
                <a:solidFill>
                  <a:srgbClr val="1EDB0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A5273488-20BC-4BE3-8D1B-5C5A4B5750DD}"/>
                    </a:ext>
                  </a:extLst>
                </p:cNvPr>
                <p:cNvSpPr/>
                <p:nvPr/>
              </p:nvSpPr>
              <p:spPr>
                <a:xfrm>
                  <a:off x="2466976" y="3552574"/>
                  <a:ext cx="4874400" cy="663747"/>
                </a:xfrm>
                <a:prstGeom prst="rect">
                  <a:avLst/>
                </a:prstGeom>
                <a:solidFill>
                  <a:srgbClr val="D2FAC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8FEAC85F-815D-4505-BBA6-141E72643835}"/>
                    </a:ext>
                  </a:extLst>
                </p:cNvPr>
                <p:cNvSpPr/>
                <p:nvPr/>
              </p:nvSpPr>
              <p:spPr>
                <a:xfrm>
                  <a:off x="2458096" y="3223776"/>
                  <a:ext cx="6930000" cy="323850"/>
                </a:xfrm>
                <a:prstGeom prst="rect">
                  <a:avLst/>
                </a:prstGeom>
                <a:solidFill>
                  <a:srgbClr val="0068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1AAE296-415B-4D53-B1B6-381303363B2C}"/>
                    </a:ext>
                  </a:extLst>
                </p:cNvPr>
                <p:cNvSpPr txBox="1"/>
                <p:nvPr/>
              </p:nvSpPr>
              <p:spPr>
                <a:xfrm>
                  <a:off x="2457450" y="3267075"/>
                  <a:ext cx="191452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승차권</a:t>
                  </a:r>
                  <a:r>
                    <a:rPr lang="en-US" altLang="ko-KR" sz="1200" dirty="0">
                      <a:solidFill>
                        <a:schemeClr val="bg1"/>
                      </a:solidFill>
                    </a:rPr>
                    <a:t>(</a:t>
                  </a:r>
                  <a:r>
                    <a:rPr lang="ko-KR" altLang="en-US" sz="1200" dirty="0">
                      <a:solidFill>
                        <a:schemeClr val="bg1"/>
                      </a:solidFill>
                    </a:rPr>
                    <a:t>회수용</a:t>
                  </a:r>
                  <a:r>
                    <a:rPr lang="en-US" altLang="ko-KR" sz="1200" dirty="0">
                      <a:solidFill>
                        <a:schemeClr val="bg1"/>
                      </a:solidFill>
                    </a:rPr>
                    <a:t>)</a:t>
                  </a:r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3" name="직선 연결선 12">
                  <a:extLst>
                    <a:ext uri="{FF2B5EF4-FFF2-40B4-BE49-F238E27FC236}">
                      <a16:creationId xmlns:a16="http://schemas.microsoft.com/office/drawing/2014/main" id="{DAF513B0-684D-43FB-B2F9-C6CF2B12D9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43775" y="3219451"/>
                  <a:ext cx="0" cy="2362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076D9A1-3EDB-4A71-A5D8-112FEFB8AF4A}"/>
                    </a:ext>
                  </a:extLst>
                </p:cNvPr>
                <p:cNvSpPr txBox="1"/>
                <p:nvPr/>
              </p:nvSpPr>
              <p:spPr>
                <a:xfrm>
                  <a:off x="5890620" y="3535039"/>
                  <a:ext cx="11745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/>
                    <a:t>일반버스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0A3A79F-34C4-4355-A538-0113EF42B917}"/>
                    </a:ext>
                  </a:extLst>
                </p:cNvPr>
                <p:cNvSpPr txBox="1"/>
                <p:nvPr/>
              </p:nvSpPr>
              <p:spPr>
                <a:xfrm>
                  <a:off x="2715620" y="3926584"/>
                  <a:ext cx="119062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100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요 금</a:t>
                  </a:r>
                  <a:r>
                    <a:rPr lang="ko-KR" altLang="en-US" sz="11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 </a:t>
                  </a:r>
                  <a:r>
                    <a:rPr lang="en-US" altLang="ko-KR" sz="1400" dirty="0"/>
                    <a:t>17,500</a:t>
                  </a:r>
                  <a:endParaRPr lang="ko-KR" altLang="en-US" sz="1400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7452B9F-05C6-45E2-998D-B16085FC3B4E}"/>
                    </a:ext>
                  </a:extLst>
                </p:cNvPr>
                <p:cNvSpPr txBox="1"/>
                <p:nvPr/>
              </p:nvSpPr>
              <p:spPr>
                <a:xfrm>
                  <a:off x="7326826" y="3629277"/>
                  <a:ext cx="54411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>
                      <a:latin typeface="Dante" panose="020B0604020202020204" pitchFamily="18" charset="0"/>
                    </a:rPr>
                    <a:t>광양</a:t>
                  </a:r>
                  <a:endParaRPr lang="ko-KR" altLang="en-US" sz="1400" dirty="0">
                    <a:latin typeface="Dante" panose="020B0604020202020204" pitchFamily="18" charset="0"/>
                  </a:endParaRPr>
                </a:p>
              </p:txBody>
            </p:sp>
            <p:sp>
              <p:nvSpPr>
                <p:cNvPr id="19" name="화살표: 오른쪽 18">
                  <a:extLst>
                    <a:ext uri="{FF2B5EF4-FFF2-40B4-BE49-F238E27FC236}">
                      <a16:creationId xmlns:a16="http://schemas.microsoft.com/office/drawing/2014/main" id="{ADB209B0-1D01-47D3-8121-A7DA01CFC397}"/>
                    </a:ext>
                  </a:extLst>
                </p:cNvPr>
                <p:cNvSpPr/>
                <p:nvPr/>
              </p:nvSpPr>
              <p:spPr>
                <a:xfrm>
                  <a:off x="7784317" y="3652955"/>
                  <a:ext cx="247650" cy="200025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F046396-CAD1-4C78-9420-48F791C6B7CC}"/>
                    </a:ext>
                  </a:extLst>
                </p:cNvPr>
                <p:cNvSpPr txBox="1"/>
                <p:nvPr/>
              </p:nvSpPr>
              <p:spPr>
                <a:xfrm>
                  <a:off x="8002164" y="3629277"/>
                  <a:ext cx="133945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>
                      <a:latin typeface="Dante" panose="020B0604020202020204" pitchFamily="18" charset="0"/>
                    </a:rPr>
                    <a:t>대전복합</a:t>
                  </a: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73555463-14DB-4248-96FB-2FA578780D4B}"/>
                    </a:ext>
                  </a:extLst>
                </p:cNvPr>
                <p:cNvSpPr/>
                <p:nvPr/>
              </p:nvSpPr>
              <p:spPr>
                <a:xfrm>
                  <a:off x="2615208" y="4358046"/>
                  <a:ext cx="4466036" cy="748052"/>
                </a:xfrm>
                <a:prstGeom prst="roundRect">
                  <a:avLst/>
                </a:prstGeom>
                <a:noFill/>
                <a:ln w="28575" cmpd="thickThin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7F4ADD2-158B-44EF-BE1D-8A3DCF8E7887}"/>
                    </a:ext>
                  </a:extLst>
                </p:cNvPr>
                <p:cNvSpPr txBox="1"/>
                <p:nvPr/>
              </p:nvSpPr>
              <p:spPr>
                <a:xfrm>
                  <a:off x="2535437" y="4400551"/>
                  <a:ext cx="1347192" cy="6540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b="1" dirty="0">
                      <a:solidFill>
                        <a:schemeClr val="bg1"/>
                      </a:solidFill>
                    </a:rPr>
                    <a:t>출발일</a:t>
                  </a:r>
                  <a:endParaRPr lang="en-US" altLang="ko-KR" sz="1200" b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altLang="ko-KR" sz="1050" dirty="0">
                      <a:highlight>
                        <a:srgbClr val="C0C0C0"/>
                      </a:highlight>
                    </a:rPr>
                    <a:t>Date of Departure</a:t>
                  </a:r>
                </a:p>
                <a:p>
                  <a:pPr algn="ctr"/>
                  <a:r>
                    <a:rPr lang="en-US" altLang="ko-KR" sz="1400" dirty="0"/>
                    <a:t>02.24 </a:t>
                  </a:r>
                  <a:r>
                    <a:rPr lang="ko-KR" altLang="en-US" sz="1400" dirty="0"/>
                    <a:t>일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9E30391-F0BD-45BA-8E6A-6BE16455EEAB}"/>
                    </a:ext>
                  </a:extLst>
                </p:cNvPr>
                <p:cNvSpPr txBox="1"/>
                <p:nvPr/>
              </p:nvSpPr>
              <p:spPr>
                <a:xfrm>
                  <a:off x="2810169" y="3535039"/>
                  <a:ext cx="6762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/>
                    <a:t>광양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A528E9C-F4B5-4A5E-9F9E-7D541109825D}"/>
                    </a:ext>
                  </a:extLst>
                </p:cNvPr>
                <p:cNvSpPr txBox="1"/>
                <p:nvPr/>
              </p:nvSpPr>
              <p:spPr>
                <a:xfrm>
                  <a:off x="5824537" y="4400551"/>
                  <a:ext cx="1347192" cy="6540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b="1" dirty="0">
                      <a:solidFill>
                        <a:schemeClr val="bg1"/>
                      </a:solidFill>
                    </a:rPr>
                    <a:t>버스회사</a:t>
                  </a:r>
                  <a:endParaRPr lang="en-US" altLang="ko-KR" sz="1200" b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altLang="ko-KR" sz="1050" dirty="0">
                      <a:highlight>
                        <a:srgbClr val="C0C0C0"/>
                      </a:highlight>
                    </a:rPr>
                    <a:t>Bus Company</a:t>
                  </a:r>
                </a:p>
                <a:p>
                  <a:pPr algn="ctr"/>
                  <a:r>
                    <a:rPr lang="ko-KR" altLang="en-US" sz="1400" dirty="0"/>
                    <a:t>금호고속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AF31F9D-D92B-4A82-8529-3B095D3C384B}"/>
                    </a:ext>
                  </a:extLst>
                </p:cNvPr>
                <p:cNvSpPr txBox="1"/>
                <p:nvPr/>
              </p:nvSpPr>
              <p:spPr>
                <a:xfrm>
                  <a:off x="5180107" y="4400551"/>
                  <a:ext cx="730452" cy="6540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bg1"/>
                      </a:solidFill>
                    </a:rPr>
                    <a:t>승차홈</a:t>
                  </a:r>
                  <a:endParaRPr lang="en-US" altLang="ko-KR" sz="1200" b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altLang="ko-KR" sz="1050" dirty="0">
                      <a:highlight>
                        <a:srgbClr val="C0C0C0"/>
                      </a:highlight>
                    </a:rPr>
                    <a:t>Platform</a:t>
                  </a:r>
                </a:p>
                <a:p>
                  <a:pPr algn="ctr"/>
                  <a:r>
                    <a:rPr lang="en-US" altLang="ko-KR" sz="1400" dirty="0"/>
                    <a:t>03</a:t>
                  </a:r>
                  <a:endParaRPr lang="ko-KR" altLang="en-US" sz="1400" dirty="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F18AF83-EEDA-4134-BCF7-082A75A6DA81}"/>
                    </a:ext>
                  </a:extLst>
                </p:cNvPr>
                <p:cNvSpPr txBox="1"/>
                <p:nvPr/>
              </p:nvSpPr>
              <p:spPr>
                <a:xfrm>
                  <a:off x="3793926" y="4400551"/>
                  <a:ext cx="676275" cy="6540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b="1" dirty="0">
                      <a:solidFill>
                        <a:schemeClr val="bg1"/>
                      </a:solidFill>
                    </a:rPr>
                    <a:t>시간</a:t>
                  </a:r>
                  <a:endParaRPr lang="en-US" altLang="ko-KR" sz="1200" b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altLang="ko-KR" sz="1050" dirty="0">
                      <a:highlight>
                        <a:srgbClr val="C0C0C0"/>
                      </a:highlight>
                    </a:rPr>
                    <a:t>Time</a:t>
                  </a:r>
                </a:p>
                <a:p>
                  <a:pPr algn="ctr"/>
                  <a:r>
                    <a:rPr lang="en-US" altLang="ko-KR" sz="1400" dirty="0"/>
                    <a:t>15:40</a:t>
                  </a:r>
                  <a:endParaRPr lang="ko-KR" altLang="en-US" sz="1400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172845E-0EB3-46EE-91E1-4B1C8CD6651B}"/>
                    </a:ext>
                  </a:extLst>
                </p:cNvPr>
                <p:cNvSpPr txBox="1"/>
                <p:nvPr/>
              </p:nvSpPr>
              <p:spPr>
                <a:xfrm>
                  <a:off x="4363639" y="4400551"/>
                  <a:ext cx="932259" cy="6540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b="1" dirty="0">
                      <a:solidFill>
                        <a:schemeClr val="bg1"/>
                      </a:solidFill>
                    </a:rPr>
                    <a:t>좌석</a:t>
                  </a:r>
                  <a:endParaRPr lang="en-US" altLang="ko-KR" sz="1200" b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altLang="ko-KR" sz="1050" dirty="0">
                      <a:highlight>
                        <a:srgbClr val="C0C0C0"/>
                      </a:highlight>
                    </a:rPr>
                    <a:t>Seat No</a:t>
                  </a:r>
                </a:p>
                <a:p>
                  <a:pPr algn="ctr"/>
                  <a:r>
                    <a:rPr lang="en-US" altLang="ko-KR" sz="1400" dirty="0"/>
                    <a:t>07</a:t>
                  </a:r>
                  <a:endParaRPr lang="ko-KR" altLang="en-US" sz="1400" dirty="0"/>
                </a:p>
              </p:txBody>
            </p: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4DDF1BD9-5164-4683-A6E9-6E5E87A5FF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42309" y="4358046"/>
                  <a:ext cx="0" cy="748052"/>
                </a:xfrm>
                <a:prstGeom prst="line">
                  <a:avLst/>
                </a:prstGeom>
                <a:ln w="15875">
                  <a:solidFill>
                    <a:schemeClr val="bg1">
                      <a:alpha val="99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4C24AD0F-64E0-4338-8530-4C04A2D3F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04643" y="4385198"/>
                  <a:ext cx="0" cy="720900"/>
                </a:xfrm>
                <a:prstGeom prst="line">
                  <a:avLst/>
                </a:prstGeom>
                <a:ln w="15875">
                  <a:solidFill>
                    <a:schemeClr val="bg1">
                      <a:alpha val="99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10B35503-3A7D-4576-BBBB-533FAF4BBB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1700" y="4358046"/>
                  <a:ext cx="0" cy="748052"/>
                </a:xfrm>
                <a:prstGeom prst="line">
                  <a:avLst/>
                </a:prstGeom>
                <a:ln w="15875">
                  <a:solidFill>
                    <a:schemeClr val="bg1">
                      <a:alpha val="99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A2C91987-73B5-4193-8FBD-56D92F33A2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41626" y="4384593"/>
                  <a:ext cx="0" cy="721505"/>
                </a:xfrm>
                <a:prstGeom prst="line">
                  <a:avLst/>
                </a:prstGeom>
                <a:ln w="15875">
                  <a:solidFill>
                    <a:schemeClr val="bg1">
                      <a:alpha val="99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6C520A7C-5FA6-4E85-A607-BD82EAC02B3D}"/>
                    </a:ext>
                  </a:extLst>
                </p:cNvPr>
                <p:cNvSpPr/>
                <p:nvPr/>
              </p:nvSpPr>
              <p:spPr>
                <a:xfrm>
                  <a:off x="7434259" y="4358046"/>
                  <a:ext cx="1922266" cy="748052"/>
                </a:xfrm>
                <a:prstGeom prst="roundRect">
                  <a:avLst/>
                </a:prstGeom>
                <a:noFill/>
                <a:ln w="28575" cmpd="thickThin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96D7F3F-61FF-4210-9301-1F3F200F4201}"/>
                    </a:ext>
                  </a:extLst>
                </p:cNvPr>
                <p:cNvSpPr txBox="1"/>
                <p:nvPr/>
              </p:nvSpPr>
              <p:spPr>
                <a:xfrm>
                  <a:off x="7206550" y="4463060"/>
                  <a:ext cx="1347192" cy="577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50" b="1" dirty="0">
                      <a:solidFill>
                        <a:schemeClr val="bg1"/>
                      </a:solidFill>
                    </a:rPr>
                    <a:t>출발일</a:t>
                  </a:r>
                  <a:endParaRPr lang="en-US" altLang="ko-KR" sz="1050" b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altLang="ko-KR" sz="900" dirty="0">
                      <a:highlight>
                        <a:srgbClr val="C0C0C0"/>
                      </a:highlight>
                    </a:rPr>
                    <a:t>Date of Departure</a:t>
                  </a:r>
                </a:p>
                <a:p>
                  <a:pPr algn="ctr"/>
                  <a:r>
                    <a:rPr lang="en-US" altLang="ko-KR" sz="1100" dirty="0"/>
                    <a:t>02.24 </a:t>
                  </a:r>
                  <a:r>
                    <a:rPr lang="ko-KR" altLang="en-US" sz="1100" dirty="0"/>
                    <a:t>일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5C2485A-528D-49E8-82EE-D970F76D1DF8}"/>
                    </a:ext>
                  </a:extLst>
                </p:cNvPr>
                <p:cNvSpPr txBox="1"/>
                <p:nvPr/>
              </p:nvSpPr>
              <p:spPr>
                <a:xfrm>
                  <a:off x="8234659" y="4463060"/>
                  <a:ext cx="676275" cy="577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50" b="1" dirty="0">
                      <a:solidFill>
                        <a:schemeClr val="bg1"/>
                      </a:solidFill>
                    </a:rPr>
                    <a:t>시간</a:t>
                  </a:r>
                  <a:endParaRPr lang="en-US" altLang="ko-KR" sz="1050" b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altLang="ko-KR" sz="900" dirty="0">
                      <a:highlight>
                        <a:srgbClr val="C0C0C0"/>
                      </a:highlight>
                    </a:rPr>
                    <a:t>Time</a:t>
                  </a:r>
                </a:p>
                <a:p>
                  <a:pPr algn="ctr"/>
                  <a:r>
                    <a:rPr lang="en-US" altLang="ko-KR" sz="1100" dirty="0"/>
                    <a:t>15:40</a:t>
                  </a:r>
                  <a:endParaRPr lang="ko-KR" altLang="en-US" sz="1100" dirty="0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D7966C8-96B2-4E00-B6BF-1C3F63C1B3B5}"/>
                    </a:ext>
                  </a:extLst>
                </p:cNvPr>
                <p:cNvSpPr txBox="1"/>
                <p:nvPr/>
              </p:nvSpPr>
              <p:spPr>
                <a:xfrm>
                  <a:off x="8659711" y="4463060"/>
                  <a:ext cx="828976" cy="577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50" b="1" dirty="0">
                      <a:solidFill>
                        <a:schemeClr val="bg1"/>
                      </a:solidFill>
                    </a:rPr>
                    <a:t>좌석</a:t>
                  </a:r>
                  <a:endParaRPr lang="en-US" altLang="ko-KR" sz="1050" b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altLang="ko-KR" sz="900" dirty="0">
                      <a:highlight>
                        <a:srgbClr val="C0C0C0"/>
                      </a:highlight>
                    </a:rPr>
                    <a:t>Seat No</a:t>
                  </a:r>
                </a:p>
                <a:p>
                  <a:pPr algn="ctr"/>
                  <a:r>
                    <a:rPr lang="en-US" altLang="ko-KR" sz="1100" dirty="0"/>
                    <a:t>07</a:t>
                  </a:r>
                  <a:endParaRPr lang="ko-KR" altLang="en-US" sz="1100" dirty="0"/>
                </a:p>
              </p:txBody>
            </p: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CF43869A-0A6E-4A98-94C4-C6D21B9BDA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54605" y="4384593"/>
                  <a:ext cx="0" cy="748052"/>
                </a:xfrm>
                <a:prstGeom prst="line">
                  <a:avLst/>
                </a:prstGeom>
                <a:ln w="15875">
                  <a:solidFill>
                    <a:schemeClr val="bg1">
                      <a:alpha val="99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A04FC62F-618F-40CD-9D65-57B010AAD3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05263" y="4358046"/>
                  <a:ext cx="0" cy="748052"/>
                </a:xfrm>
                <a:prstGeom prst="line">
                  <a:avLst/>
                </a:prstGeom>
                <a:ln w="15875">
                  <a:solidFill>
                    <a:schemeClr val="bg1">
                      <a:alpha val="99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E3F6DDA4-3134-44FF-BFB5-F3A348E94D6F}"/>
                    </a:ext>
                  </a:extLst>
                </p:cNvPr>
                <p:cNvSpPr txBox="1"/>
                <p:nvPr/>
              </p:nvSpPr>
              <p:spPr>
                <a:xfrm>
                  <a:off x="4312137" y="3535039"/>
                  <a:ext cx="151239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>
                      <a:latin typeface="Dante" panose="020B0604020202020204" pitchFamily="18" charset="0"/>
                    </a:rPr>
                    <a:t>대전복합</a:t>
                  </a:r>
                </a:p>
              </p:txBody>
            </p:sp>
            <p:sp>
              <p:nvSpPr>
                <p:cNvPr id="48" name="화살표: 오른쪽 47">
                  <a:extLst>
                    <a:ext uri="{FF2B5EF4-FFF2-40B4-BE49-F238E27FC236}">
                      <a16:creationId xmlns:a16="http://schemas.microsoft.com/office/drawing/2014/main" id="{5C54857E-7ECD-460A-B861-69012FBE86C9}"/>
                    </a:ext>
                  </a:extLst>
                </p:cNvPr>
                <p:cNvSpPr/>
                <p:nvPr/>
              </p:nvSpPr>
              <p:spPr>
                <a:xfrm>
                  <a:off x="3969537" y="3630930"/>
                  <a:ext cx="247650" cy="200025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CF75051B-3151-469E-8176-EB1681F41387}"/>
                    </a:ext>
                  </a:extLst>
                </p:cNvPr>
                <p:cNvSpPr txBox="1"/>
                <p:nvPr/>
              </p:nvSpPr>
              <p:spPr>
                <a:xfrm>
                  <a:off x="4473923" y="3926583"/>
                  <a:ext cx="18308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100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결제구분</a:t>
                  </a:r>
                  <a:r>
                    <a:rPr lang="ko-KR" altLang="en-US" sz="1100" b="1" dirty="0">
                      <a:solidFill>
                        <a:srgbClr val="C78F65"/>
                      </a:solidFill>
                    </a:rPr>
                    <a:t> </a:t>
                  </a:r>
                  <a:r>
                    <a:rPr lang="ko-KR" altLang="en-US" sz="1400" b="1" dirty="0"/>
                    <a:t>국민카드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426F6D7-4A2C-4A2B-8C39-27E9A2B25633}"/>
                    </a:ext>
                  </a:extLst>
                </p:cNvPr>
                <p:cNvSpPr txBox="1"/>
                <p:nvPr/>
              </p:nvSpPr>
              <p:spPr>
                <a:xfrm>
                  <a:off x="6392562" y="3926667"/>
                  <a:ext cx="67061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b="1" dirty="0"/>
                    <a:t>일반</a:t>
                  </a:r>
                  <a:endParaRPr lang="ko-KR" altLang="en-US" dirty="0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5ACEEB3-56C6-43D6-8C26-097304FECAB4}"/>
                    </a:ext>
                  </a:extLst>
                </p:cNvPr>
                <p:cNvSpPr txBox="1"/>
                <p:nvPr/>
              </p:nvSpPr>
              <p:spPr>
                <a:xfrm>
                  <a:off x="7320274" y="3873312"/>
                  <a:ext cx="16254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100" b="1" dirty="0">
                      <a:solidFill>
                        <a:schemeClr val="bg1"/>
                      </a:solidFill>
                    </a:rPr>
                    <a:t>요      금</a:t>
                  </a:r>
                  <a:r>
                    <a:rPr lang="ko-KR" altLang="en-US" sz="1100" dirty="0">
                      <a:solidFill>
                        <a:schemeClr val="bg1"/>
                      </a:solidFill>
                    </a:rPr>
                    <a:t>  </a:t>
                  </a:r>
                  <a:r>
                    <a:rPr lang="en-US" altLang="ko-KR" sz="1400" dirty="0"/>
                    <a:t>17,500</a:t>
                  </a:r>
                </a:p>
                <a:p>
                  <a:r>
                    <a:rPr lang="ko-KR" altLang="en-US" sz="1100" b="1" dirty="0">
                      <a:solidFill>
                        <a:schemeClr val="bg1"/>
                      </a:solidFill>
                    </a:rPr>
                    <a:t>결제구분</a:t>
                  </a:r>
                  <a:r>
                    <a:rPr lang="ko-KR" altLang="en-US" sz="1400" dirty="0"/>
                    <a:t> </a:t>
                  </a:r>
                  <a:r>
                    <a:rPr lang="ko-KR" altLang="en-US" sz="1200" b="1" dirty="0"/>
                    <a:t>국민카드</a:t>
                  </a:r>
                  <a:endParaRPr lang="ko-KR" altLang="en-US" sz="1400" b="1" dirty="0"/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C5A9A67-E8C2-4D39-884B-39701174AD42}"/>
                    </a:ext>
                  </a:extLst>
                </p:cNvPr>
                <p:cNvSpPr txBox="1"/>
                <p:nvPr/>
              </p:nvSpPr>
              <p:spPr>
                <a:xfrm>
                  <a:off x="7314913" y="3267075"/>
                  <a:ext cx="191452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승차권</a:t>
                  </a:r>
                  <a:r>
                    <a:rPr lang="en-US" altLang="ko-KR" sz="1200" dirty="0">
                      <a:solidFill>
                        <a:schemeClr val="bg1"/>
                      </a:solidFill>
                    </a:rPr>
                    <a:t>(</a:t>
                  </a:r>
                  <a:r>
                    <a:rPr lang="ko-KR" altLang="en-US" sz="1200" dirty="0" err="1">
                      <a:solidFill>
                        <a:schemeClr val="bg1"/>
                      </a:solidFill>
                    </a:rPr>
                    <a:t>승객용</a:t>
                  </a:r>
                  <a:r>
                    <a:rPr lang="en-US" altLang="ko-KR" sz="1200" dirty="0">
                      <a:solidFill>
                        <a:schemeClr val="bg1"/>
                      </a:solidFill>
                    </a:rPr>
                    <a:t>)</a:t>
                  </a:r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306593A-2BE9-48AD-A69B-8E03388F7FFB}"/>
                  </a:ext>
                </a:extLst>
              </p:cNvPr>
              <p:cNvSpPr txBox="1"/>
              <p:nvPr/>
            </p:nvSpPr>
            <p:spPr>
              <a:xfrm>
                <a:off x="5611662" y="702492"/>
                <a:ext cx="15525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/>
                    </a:solidFill>
                  </a:rPr>
                  <a:t>0123456789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D939F9F0-2608-4914-8ED0-ADC5DCE537E6}"/>
                  </a:ext>
                </a:extLst>
              </p:cNvPr>
              <p:cNvGrpSpPr/>
              <p:nvPr/>
            </p:nvGrpSpPr>
            <p:grpSpPr>
              <a:xfrm>
                <a:off x="2877172" y="2656662"/>
                <a:ext cx="3316113" cy="266227"/>
                <a:chOff x="2171700" y="2938396"/>
                <a:chExt cx="3608907" cy="276226"/>
              </a:xfrm>
            </p:grpSpPr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CC140A5C-61AD-4668-A0C0-06B39EA84519}"/>
                    </a:ext>
                  </a:extLst>
                </p:cNvPr>
                <p:cNvSpPr/>
                <p:nvPr/>
              </p:nvSpPr>
              <p:spPr>
                <a:xfrm>
                  <a:off x="3325106" y="2938396"/>
                  <a:ext cx="45719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93" name="그룹 92">
                  <a:extLst>
                    <a:ext uri="{FF2B5EF4-FFF2-40B4-BE49-F238E27FC236}">
                      <a16:creationId xmlns:a16="http://schemas.microsoft.com/office/drawing/2014/main" id="{A594043F-F492-4655-8992-630DEBCB5EA4}"/>
                    </a:ext>
                  </a:extLst>
                </p:cNvPr>
                <p:cNvGrpSpPr/>
                <p:nvPr/>
              </p:nvGrpSpPr>
              <p:grpSpPr>
                <a:xfrm>
                  <a:off x="2171700" y="2938397"/>
                  <a:ext cx="3608907" cy="276225"/>
                  <a:chOff x="2171700" y="2938397"/>
                  <a:chExt cx="3608907" cy="276225"/>
                </a:xfrm>
              </p:grpSpPr>
              <p:sp>
                <p:nvSpPr>
                  <p:cNvPr id="95" name="직사각형 94">
                    <a:extLst>
                      <a:ext uri="{FF2B5EF4-FFF2-40B4-BE49-F238E27FC236}">
                        <a16:creationId xmlns:a16="http://schemas.microsoft.com/office/drawing/2014/main" id="{0A3DA033-BB5F-43D3-BF1D-FA4F8E70FFA9}"/>
                      </a:ext>
                    </a:extLst>
                  </p:cNvPr>
                  <p:cNvSpPr/>
                  <p:nvPr/>
                </p:nvSpPr>
                <p:spPr>
                  <a:xfrm>
                    <a:off x="2171700" y="2938397"/>
                    <a:ext cx="45719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6" name="직사각형 95">
                    <a:extLst>
                      <a:ext uri="{FF2B5EF4-FFF2-40B4-BE49-F238E27FC236}">
                        <a16:creationId xmlns:a16="http://schemas.microsoft.com/office/drawing/2014/main" id="{A80A4838-E144-4B72-82D5-C655749CC251}"/>
                      </a:ext>
                    </a:extLst>
                  </p:cNvPr>
                  <p:cNvSpPr/>
                  <p:nvPr/>
                </p:nvSpPr>
                <p:spPr>
                  <a:xfrm>
                    <a:off x="2247900" y="2938397"/>
                    <a:ext cx="76200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7" name="직사각형 96">
                    <a:extLst>
                      <a:ext uri="{FF2B5EF4-FFF2-40B4-BE49-F238E27FC236}">
                        <a16:creationId xmlns:a16="http://schemas.microsoft.com/office/drawing/2014/main" id="{AA96A1BE-4641-40AF-9D17-D74172D9F609}"/>
                      </a:ext>
                    </a:extLst>
                  </p:cNvPr>
                  <p:cNvSpPr/>
                  <p:nvPr/>
                </p:nvSpPr>
                <p:spPr>
                  <a:xfrm>
                    <a:off x="2354581" y="2938397"/>
                    <a:ext cx="45719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8" name="직사각형 97">
                    <a:extLst>
                      <a:ext uri="{FF2B5EF4-FFF2-40B4-BE49-F238E27FC236}">
                        <a16:creationId xmlns:a16="http://schemas.microsoft.com/office/drawing/2014/main" id="{BCBB1EA0-008A-4D9C-8BBF-88917E4985F3}"/>
                      </a:ext>
                    </a:extLst>
                  </p:cNvPr>
                  <p:cNvSpPr/>
                  <p:nvPr/>
                </p:nvSpPr>
                <p:spPr>
                  <a:xfrm>
                    <a:off x="2446897" y="2938397"/>
                    <a:ext cx="45719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9" name="직사각형 98">
                    <a:extLst>
                      <a:ext uri="{FF2B5EF4-FFF2-40B4-BE49-F238E27FC236}">
                        <a16:creationId xmlns:a16="http://schemas.microsoft.com/office/drawing/2014/main" id="{5EAC578F-60EC-432D-983B-955ED6BB411E}"/>
                      </a:ext>
                    </a:extLst>
                  </p:cNvPr>
                  <p:cNvSpPr/>
                  <p:nvPr/>
                </p:nvSpPr>
                <p:spPr>
                  <a:xfrm>
                    <a:off x="2655520" y="2938397"/>
                    <a:ext cx="45719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0" name="직사각형 99">
                    <a:extLst>
                      <a:ext uri="{FF2B5EF4-FFF2-40B4-BE49-F238E27FC236}">
                        <a16:creationId xmlns:a16="http://schemas.microsoft.com/office/drawing/2014/main" id="{4DEB6C58-359E-4595-B654-0F49CB23E2CB}"/>
                      </a:ext>
                    </a:extLst>
                  </p:cNvPr>
                  <p:cNvSpPr/>
                  <p:nvPr/>
                </p:nvSpPr>
                <p:spPr>
                  <a:xfrm>
                    <a:off x="2590666" y="2938397"/>
                    <a:ext cx="45719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1" name="직사각형 100">
                    <a:extLst>
                      <a:ext uri="{FF2B5EF4-FFF2-40B4-BE49-F238E27FC236}">
                        <a16:creationId xmlns:a16="http://schemas.microsoft.com/office/drawing/2014/main" id="{3FBCD5CC-45E2-4EDB-99FF-A041E9D92A18}"/>
                      </a:ext>
                    </a:extLst>
                  </p:cNvPr>
                  <p:cNvSpPr/>
                  <p:nvPr/>
                </p:nvSpPr>
                <p:spPr>
                  <a:xfrm>
                    <a:off x="2523103" y="2938397"/>
                    <a:ext cx="45719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2" name="직사각형 101">
                    <a:extLst>
                      <a:ext uri="{FF2B5EF4-FFF2-40B4-BE49-F238E27FC236}">
                        <a16:creationId xmlns:a16="http://schemas.microsoft.com/office/drawing/2014/main" id="{949212B9-7553-4F2B-9D9C-4BE26C59317F}"/>
                      </a:ext>
                    </a:extLst>
                  </p:cNvPr>
                  <p:cNvSpPr/>
                  <p:nvPr/>
                </p:nvSpPr>
                <p:spPr>
                  <a:xfrm>
                    <a:off x="2772193" y="2938397"/>
                    <a:ext cx="45719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3" name="직사각형 102">
                    <a:extLst>
                      <a:ext uri="{FF2B5EF4-FFF2-40B4-BE49-F238E27FC236}">
                        <a16:creationId xmlns:a16="http://schemas.microsoft.com/office/drawing/2014/main" id="{9EB8C81B-3ABB-46B8-98CD-FB67806D893B}"/>
                      </a:ext>
                    </a:extLst>
                  </p:cNvPr>
                  <p:cNvSpPr/>
                  <p:nvPr/>
                </p:nvSpPr>
                <p:spPr>
                  <a:xfrm>
                    <a:off x="3413545" y="2938397"/>
                    <a:ext cx="139099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4" name="직사각형 103">
                    <a:extLst>
                      <a:ext uri="{FF2B5EF4-FFF2-40B4-BE49-F238E27FC236}">
                        <a16:creationId xmlns:a16="http://schemas.microsoft.com/office/drawing/2014/main" id="{C69C755C-6468-4F66-B789-8E9E277381AF}"/>
                      </a:ext>
                    </a:extLst>
                  </p:cNvPr>
                  <p:cNvSpPr/>
                  <p:nvPr/>
                </p:nvSpPr>
                <p:spPr>
                  <a:xfrm>
                    <a:off x="3048302" y="2938397"/>
                    <a:ext cx="111515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5" name="직사각형 104">
                    <a:extLst>
                      <a:ext uri="{FF2B5EF4-FFF2-40B4-BE49-F238E27FC236}">
                        <a16:creationId xmlns:a16="http://schemas.microsoft.com/office/drawing/2014/main" id="{CD5A5F8D-CCFC-435A-A413-3451096DA13E}"/>
                      </a:ext>
                    </a:extLst>
                  </p:cNvPr>
                  <p:cNvSpPr/>
                  <p:nvPr/>
                </p:nvSpPr>
                <p:spPr>
                  <a:xfrm>
                    <a:off x="3535507" y="2938397"/>
                    <a:ext cx="53171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6" name="직사각형 105">
                    <a:extLst>
                      <a:ext uri="{FF2B5EF4-FFF2-40B4-BE49-F238E27FC236}">
                        <a16:creationId xmlns:a16="http://schemas.microsoft.com/office/drawing/2014/main" id="{98B27E70-FDC2-48CA-A503-0DE71F698B51}"/>
                      </a:ext>
                    </a:extLst>
                  </p:cNvPr>
                  <p:cNvSpPr/>
                  <p:nvPr/>
                </p:nvSpPr>
                <p:spPr>
                  <a:xfrm>
                    <a:off x="4457099" y="2938397"/>
                    <a:ext cx="45719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7" name="직사각형 106">
                    <a:extLst>
                      <a:ext uri="{FF2B5EF4-FFF2-40B4-BE49-F238E27FC236}">
                        <a16:creationId xmlns:a16="http://schemas.microsoft.com/office/drawing/2014/main" id="{F0D8299C-B019-4C3A-AC73-0CE3BA46A893}"/>
                      </a:ext>
                    </a:extLst>
                  </p:cNvPr>
                  <p:cNvSpPr/>
                  <p:nvPr/>
                </p:nvSpPr>
                <p:spPr>
                  <a:xfrm>
                    <a:off x="5539751" y="2938397"/>
                    <a:ext cx="45719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8" name="직사각형 107">
                    <a:extLst>
                      <a:ext uri="{FF2B5EF4-FFF2-40B4-BE49-F238E27FC236}">
                        <a16:creationId xmlns:a16="http://schemas.microsoft.com/office/drawing/2014/main" id="{29998695-051B-49D4-AE4D-94AECF33A6A8}"/>
                      </a:ext>
                    </a:extLst>
                  </p:cNvPr>
                  <p:cNvSpPr/>
                  <p:nvPr/>
                </p:nvSpPr>
                <p:spPr>
                  <a:xfrm>
                    <a:off x="5103303" y="2938397"/>
                    <a:ext cx="45719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9" name="직사각형 108">
                    <a:extLst>
                      <a:ext uri="{FF2B5EF4-FFF2-40B4-BE49-F238E27FC236}">
                        <a16:creationId xmlns:a16="http://schemas.microsoft.com/office/drawing/2014/main" id="{37F21BF0-B857-4A7B-897C-5D851C750073}"/>
                      </a:ext>
                    </a:extLst>
                  </p:cNvPr>
                  <p:cNvSpPr/>
                  <p:nvPr/>
                </p:nvSpPr>
                <p:spPr>
                  <a:xfrm>
                    <a:off x="3671582" y="2938397"/>
                    <a:ext cx="45719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0" name="직사각형 109">
                    <a:extLst>
                      <a:ext uri="{FF2B5EF4-FFF2-40B4-BE49-F238E27FC236}">
                        <a16:creationId xmlns:a16="http://schemas.microsoft.com/office/drawing/2014/main" id="{41A3AAC9-02DA-4711-86C0-09E301FE8226}"/>
                      </a:ext>
                    </a:extLst>
                  </p:cNvPr>
                  <p:cNvSpPr/>
                  <p:nvPr/>
                </p:nvSpPr>
                <p:spPr>
                  <a:xfrm>
                    <a:off x="4619483" y="2938397"/>
                    <a:ext cx="45719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1" name="직사각형 110">
                    <a:extLst>
                      <a:ext uri="{FF2B5EF4-FFF2-40B4-BE49-F238E27FC236}">
                        <a16:creationId xmlns:a16="http://schemas.microsoft.com/office/drawing/2014/main" id="{78BE598B-0E54-4CEB-B4EA-EA40D5C6BFF1}"/>
                      </a:ext>
                    </a:extLst>
                  </p:cNvPr>
                  <p:cNvSpPr/>
                  <p:nvPr/>
                </p:nvSpPr>
                <p:spPr>
                  <a:xfrm>
                    <a:off x="2877786" y="2938397"/>
                    <a:ext cx="76200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2" name="직사각형 111">
                    <a:extLst>
                      <a:ext uri="{FF2B5EF4-FFF2-40B4-BE49-F238E27FC236}">
                        <a16:creationId xmlns:a16="http://schemas.microsoft.com/office/drawing/2014/main" id="{09040BBE-64E8-4B67-9F41-C452AA091CCA}"/>
                      </a:ext>
                    </a:extLst>
                  </p:cNvPr>
                  <p:cNvSpPr/>
                  <p:nvPr/>
                </p:nvSpPr>
                <p:spPr>
                  <a:xfrm>
                    <a:off x="4944199" y="2938397"/>
                    <a:ext cx="76200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3" name="직사각형 112">
                    <a:extLst>
                      <a:ext uri="{FF2B5EF4-FFF2-40B4-BE49-F238E27FC236}">
                        <a16:creationId xmlns:a16="http://schemas.microsoft.com/office/drawing/2014/main" id="{152C0540-7F75-43A5-A4FF-14472AD33E79}"/>
                      </a:ext>
                    </a:extLst>
                  </p:cNvPr>
                  <p:cNvSpPr/>
                  <p:nvPr/>
                </p:nvSpPr>
                <p:spPr>
                  <a:xfrm>
                    <a:off x="3216819" y="2938397"/>
                    <a:ext cx="67569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4" name="직사각형 113">
                    <a:extLst>
                      <a:ext uri="{FF2B5EF4-FFF2-40B4-BE49-F238E27FC236}">
                        <a16:creationId xmlns:a16="http://schemas.microsoft.com/office/drawing/2014/main" id="{1BC9B801-ADDA-4C74-9A0C-A8F67E163DE5}"/>
                      </a:ext>
                    </a:extLst>
                  </p:cNvPr>
                  <p:cNvSpPr/>
                  <p:nvPr/>
                </p:nvSpPr>
                <p:spPr>
                  <a:xfrm>
                    <a:off x="4722042" y="2938397"/>
                    <a:ext cx="76200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5" name="직사각형 114">
                    <a:extLst>
                      <a:ext uri="{FF2B5EF4-FFF2-40B4-BE49-F238E27FC236}">
                        <a16:creationId xmlns:a16="http://schemas.microsoft.com/office/drawing/2014/main" id="{47EB584E-959C-40D2-B1C5-6FC98E90D1CE}"/>
                      </a:ext>
                    </a:extLst>
                  </p:cNvPr>
                  <p:cNvSpPr/>
                  <p:nvPr/>
                </p:nvSpPr>
                <p:spPr>
                  <a:xfrm>
                    <a:off x="5400227" y="2938397"/>
                    <a:ext cx="76200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6" name="직사각형 115">
                    <a:extLst>
                      <a:ext uri="{FF2B5EF4-FFF2-40B4-BE49-F238E27FC236}">
                        <a16:creationId xmlns:a16="http://schemas.microsoft.com/office/drawing/2014/main" id="{2B91F620-6AF1-4B28-AB5E-9642E3C2288B}"/>
                      </a:ext>
                    </a:extLst>
                  </p:cNvPr>
                  <p:cNvSpPr/>
                  <p:nvPr/>
                </p:nvSpPr>
                <p:spPr>
                  <a:xfrm>
                    <a:off x="3934975" y="2938397"/>
                    <a:ext cx="76200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7" name="직사각형 116">
                    <a:extLst>
                      <a:ext uri="{FF2B5EF4-FFF2-40B4-BE49-F238E27FC236}">
                        <a16:creationId xmlns:a16="http://schemas.microsoft.com/office/drawing/2014/main" id="{BB3363C3-558C-4742-B548-10E0B1E39183}"/>
                      </a:ext>
                    </a:extLst>
                  </p:cNvPr>
                  <p:cNvSpPr/>
                  <p:nvPr/>
                </p:nvSpPr>
                <p:spPr>
                  <a:xfrm>
                    <a:off x="5704407" y="2938397"/>
                    <a:ext cx="76200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8" name="직사각형 117">
                    <a:extLst>
                      <a:ext uri="{FF2B5EF4-FFF2-40B4-BE49-F238E27FC236}">
                        <a16:creationId xmlns:a16="http://schemas.microsoft.com/office/drawing/2014/main" id="{5C707A6D-40CC-42C6-BCBB-A343AE71E8C9}"/>
                      </a:ext>
                    </a:extLst>
                  </p:cNvPr>
                  <p:cNvSpPr/>
                  <p:nvPr/>
                </p:nvSpPr>
                <p:spPr>
                  <a:xfrm>
                    <a:off x="5258687" y="2938397"/>
                    <a:ext cx="76200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9" name="직사각형 118">
                    <a:extLst>
                      <a:ext uri="{FF2B5EF4-FFF2-40B4-BE49-F238E27FC236}">
                        <a16:creationId xmlns:a16="http://schemas.microsoft.com/office/drawing/2014/main" id="{65016B67-444F-4E51-B70A-5F6C6C7B0685}"/>
                      </a:ext>
                    </a:extLst>
                  </p:cNvPr>
                  <p:cNvSpPr/>
                  <p:nvPr/>
                </p:nvSpPr>
                <p:spPr>
                  <a:xfrm>
                    <a:off x="4296192" y="2938397"/>
                    <a:ext cx="76200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0" name="직사각형 119">
                    <a:extLst>
                      <a:ext uri="{FF2B5EF4-FFF2-40B4-BE49-F238E27FC236}">
                        <a16:creationId xmlns:a16="http://schemas.microsoft.com/office/drawing/2014/main" id="{14FCB312-D26B-4704-84A1-237522CD9010}"/>
                      </a:ext>
                    </a:extLst>
                  </p:cNvPr>
                  <p:cNvSpPr/>
                  <p:nvPr/>
                </p:nvSpPr>
                <p:spPr>
                  <a:xfrm>
                    <a:off x="3801774" y="2938397"/>
                    <a:ext cx="76200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1" name="직사각형 120">
                    <a:extLst>
                      <a:ext uri="{FF2B5EF4-FFF2-40B4-BE49-F238E27FC236}">
                        <a16:creationId xmlns:a16="http://schemas.microsoft.com/office/drawing/2014/main" id="{0C9B020E-C1F5-4ABE-A971-B857DDA7DDDA}"/>
                      </a:ext>
                    </a:extLst>
                  </p:cNvPr>
                  <p:cNvSpPr/>
                  <p:nvPr/>
                </p:nvSpPr>
                <p:spPr>
                  <a:xfrm>
                    <a:off x="4104954" y="2938397"/>
                    <a:ext cx="45719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2" name="직사각형 121">
                    <a:extLst>
                      <a:ext uri="{FF2B5EF4-FFF2-40B4-BE49-F238E27FC236}">
                        <a16:creationId xmlns:a16="http://schemas.microsoft.com/office/drawing/2014/main" id="{99568651-34E2-413C-84AB-6E81940FC036}"/>
                      </a:ext>
                    </a:extLst>
                  </p:cNvPr>
                  <p:cNvSpPr/>
                  <p:nvPr/>
                </p:nvSpPr>
                <p:spPr>
                  <a:xfrm>
                    <a:off x="4200381" y="2938397"/>
                    <a:ext cx="45719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3" name="직사각형 122">
                    <a:extLst>
                      <a:ext uri="{FF2B5EF4-FFF2-40B4-BE49-F238E27FC236}">
                        <a16:creationId xmlns:a16="http://schemas.microsoft.com/office/drawing/2014/main" id="{224144FD-F243-456D-A89A-35D037D8E6BD}"/>
                      </a:ext>
                    </a:extLst>
                  </p:cNvPr>
                  <p:cNvSpPr/>
                  <p:nvPr/>
                </p:nvSpPr>
                <p:spPr>
                  <a:xfrm>
                    <a:off x="4857762" y="2938397"/>
                    <a:ext cx="45719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E3340D64-4369-4C59-8296-50CB53C859DF}"/>
                    </a:ext>
                  </a:extLst>
                </p:cNvPr>
                <p:cNvSpPr/>
                <p:nvPr/>
              </p:nvSpPr>
              <p:spPr>
                <a:xfrm>
                  <a:off x="4521727" y="2938397"/>
                  <a:ext cx="45719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5D6A88B-11D6-4231-83D0-29B572C6EE1D}"/>
                </a:ext>
              </a:extLst>
            </p:cNvPr>
            <p:cNvSpPr txBox="1"/>
            <p:nvPr/>
          </p:nvSpPr>
          <p:spPr>
            <a:xfrm>
              <a:off x="7227071" y="2618979"/>
              <a:ext cx="1936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ARS</a:t>
              </a:r>
              <a:r>
                <a:rPr lang="ko-KR" altLang="en-US" sz="1200" dirty="0"/>
                <a:t>안내 </a:t>
              </a:r>
              <a:r>
                <a:rPr lang="en-US" altLang="ko-KR" sz="1200" dirty="0"/>
                <a:t>: 1234-5678</a:t>
              </a:r>
              <a:endParaRPr lang="ko-KR" altLang="en-US" sz="120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0E55B82-4A13-4D12-8FEE-BE222FAE86DE}"/>
              </a:ext>
            </a:extLst>
          </p:cNvPr>
          <p:cNvGrpSpPr/>
          <p:nvPr/>
        </p:nvGrpSpPr>
        <p:grpSpPr>
          <a:xfrm>
            <a:off x="2593982" y="3530406"/>
            <a:ext cx="7031237" cy="2362200"/>
            <a:chOff x="2531473" y="3196973"/>
            <a:chExt cx="7031237" cy="2362200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43728ED2-45F5-4F16-9A3F-6C6485BAB9A7}"/>
                </a:ext>
              </a:extLst>
            </p:cNvPr>
            <p:cNvGrpSpPr/>
            <p:nvPr/>
          </p:nvGrpSpPr>
          <p:grpSpPr>
            <a:xfrm>
              <a:off x="2531473" y="3196973"/>
              <a:ext cx="7031237" cy="2362200"/>
              <a:chOff x="2457450" y="3219451"/>
              <a:chExt cx="7031237" cy="2362200"/>
            </a:xfrm>
          </p:grpSpPr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EC45AA80-CF4D-4C62-A34C-ED7BF37C265B}"/>
                  </a:ext>
                </a:extLst>
              </p:cNvPr>
              <p:cNvSpPr/>
              <p:nvPr/>
            </p:nvSpPr>
            <p:spPr>
              <a:xfrm>
                <a:off x="2457450" y="3219451"/>
                <a:ext cx="6944319" cy="2362200"/>
              </a:xfrm>
              <a:prstGeom prst="rect">
                <a:avLst/>
              </a:prstGeom>
              <a:solidFill>
                <a:srgbClr val="1691F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AD503711-C061-45E7-B4A6-678C1D8F6F50}"/>
                  </a:ext>
                </a:extLst>
              </p:cNvPr>
              <p:cNvSpPr/>
              <p:nvPr/>
            </p:nvSpPr>
            <p:spPr>
              <a:xfrm>
                <a:off x="2466974" y="3552574"/>
                <a:ext cx="4874400" cy="6637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62E3EC8C-3058-4E7E-8EE8-C0CEFFE12990}"/>
                  </a:ext>
                </a:extLst>
              </p:cNvPr>
              <p:cNvSpPr/>
              <p:nvPr/>
            </p:nvSpPr>
            <p:spPr>
              <a:xfrm>
                <a:off x="2458095" y="3233301"/>
                <a:ext cx="6944319" cy="3238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2CC600BB-4CCE-4192-9180-16C3897178C9}"/>
                  </a:ext>
                </a:extLst>
              </p:cNvPr>
              <p:cNvSpPr txBox="1"/>
              <p:nvPr/>
            </p:nvSpPr>
            <p:spPr>
              <a:xfrm>
                <a:off x="2457450" y="3267075"/>
                <a:ext cx="19145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bg1"/>
                    </a:solidFill>
                  </a:rPr>
                  <a:t>승차권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회수용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)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1" name="직선 연결선 200">
                <a:extLst>
                  <a:ext uri="{FF2B5EF4-FFF2-40B4-BE49-F238E27FC236}">
                    <a16:creationId xmlns:a16="http://schemas.microsoft.com/office/drawing/2014/main" id="{5F5FFDFB-7A46-48B2-B17D-49CD2463E7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3775" y="3219451"/>
                <a:ext cx="0" cy="23622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FCCEF283-E6FC-4C39-A3C4-9DA2CDCC75CD}"/>
                  </a:ext>
                </a:extLst>
              </p:cNvPr>
              <p:cNvSpPr txBox="1"/>
              <p:nvPr/>
            </p:nvSpPr>
            <p:spPr>
              <a:xfrm>
                <a:off x="5890620" y="3535039"/>
                <a:ext cx="1174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일반버스</a:t>
                </a:r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8B9AB9E7-5D0A-4596-B832-7E1CAA7C7DAB}"/>
                  </a:ext>
                </a:extLst>
              </p:cNvPr>
              <p:cNvSpPr txBox="1"/>
              <p:nvPr/>
            </p:nvSpPr>
            <p:spPr>
              <a:xfrm>
                <a:off x="2715620" y="3926584"/>
                <a:ext cx="11906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>
                    <a:solidFill>
                      <a:schemeClr val="accent5">
                        <a:lumMod val="50000"/>
                      </a:schemeClr>
                    </a:solidFill>
                  </a:rPr>
                  <a:t>요 금</a:t>
                </a:r>
                <a:r>
                  <a:rPr lang="ko-KR" altLang="en-US" sz="1100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1400" dirty="0"/>
                  <a:t>11,000</a:t>
                </a:r>
                <a:endParaRPr lang="ko-KR" altLang="en-US" sz="1400" dirty="0"/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909A93E2-295C-4ABC-AD42-3BDC671D60AA}"/>
                  </a:ext>
                </a:extLst>
              </p:cNvPr>
              <p:cNvSpPr txBox="1"/>
              <p:nvPr/>
            </p:nvSpPr>
            <p:spPr>
              <a:xfrm>
                <a:off x="7326826" y="3630930"/>
                <a:ext cx="5441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latin typeface="Dante" panose="020B0604020202020204" pitchFamily="18" charset="0"/>
                  </a:rPr>
                  <a:t>광양</a:t>
                </a:r>
                <a:endParaRPr lang="ko-KR" altLang="en-US" sz="1400" dirty="0">
                  <a:latin typeface="Dante" panose="020B0604020202020204" pitchFamily="18" charset="0"/>
                </a:endParaRPr>
              </a:p>
            </p:txBody>
          </p:sp>
          <p:sp>
            <p:nvSpPr>
              <p:cNvPr id="205" name="화살표: 오른쪽 204">
                <a:extLst>
                  <a:ext uri="{FF2B5EF4-FFF2-40B4-BE49-F238E27FC236}">
                    <a16:creationId xmlns:a16="http://schemas.microsoft.com/office/drawing/2014/main" id="{10AEA176-3AF1-4628-A505-7B4B9F09BB69}"/>
                  </a:ext>
                </a:extLst>
              </p:cNvPr>
              <p:cNvSpPr/>
              <p:nvPr/>
            </p:nvSpPr>
            <p:spPr>
              <a:xfrm>
                <a:off x="7793842" y="3652955"/>
                <a:ext cx="247650" cy="200025"/>
              </a:xfrm>
              <a:prstGeom prst="rightArrow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D33F8EA5-9C01-4FC7-ACF8-35415ECDE4AD}"/>
                  </a:ext>
                </a:extLst>
              </p:cNvPr>
              <p:cNvSpPr txBox="1"/>
              <p:nvPr/>
            </p:nvSpPr>
            <p:spPr>
              <a:xfrm>
                <a:off x="8002164" y="3629277"/>
                <a:ext cx="13394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latin typeface="Dante" panose="020B0604020202020204" pitchFamily="18" charset="0"/>
                  </a:rPr>
                  <a:t>광주</a:t>
                </a:r>
                <a:r>
                  <a:rPr lang="en-US" altLang="ko-KR" sz="1200" dirty="0">
                    <a:latin typeface="Dante" panose="020B0604020202020204" pitchFamily="18" charset="0"/>
                  </a:rPr>
                  <a:t>(</a:t>
                </a:r>
                <a:r>
                  <a:rPr lang="ko-KR" altLang="en-US" sz="1200" dirty="0">
                    <a:latin typeface="Dante" panose="020B0604020202020204" pitchFamily="18" charset="0"/>
                  </a:rPr>
                  <a:t>유 〮 스퀘어</a:t>
                </a:r>
                <a:r>
                  <a:rPr lang="en-US" altLang="ko-KR" sz="1200" dirty="0">
                    <a:latin typeface="Dante" panose="020B0604020202020204" pitchFamily="18" charset="0"/>
                  </a:rPr>
                  <a:t>)</a:t>
                </a:r>
                <a:endParaRPr lang="ko-KR" altLang="en-US" sz="1200" dirty="0">
                  <a:latin typeface="Dante" panose="020B0604020202020204" pitchFamily="18" charset="0"/>
                </a:endParaRPr>
              </a:p>
            </p:txBody>
          </p:sp>
          <p:sp>
            <p:nvSpPr>
              <p:cNvPr id="207" name="사각형: 둥근 모서리 206">
                <a:extLst>
                  <a:ext uri="{FF2B5EF4-FFF2-40B4-BE49-F238E27FC236}">
                    <a16:creationId xmlns:a16="http://schemas.microsoft.com/office/drawing/2014/main" id="{F23D0089-0997-42EC-920A-191755DA8C6B}"/>
                  </a:ext>
                </a:extLst>
              </p:cNvPr>
              <p:cNvSpPr/>
              <p:nvPr/>
            </p:nvSpPr>
            <p:spPr>
              <a:xfrm>
                <a:off x="2615208" y="4358046"/>
                <a:ext cx="4466036" cy="748052"/>
              </a:xfrm>
              <a:prstGeom prst="roundRect">
                <a:avLst/>
              </a:prstGeom>
              <a:noFill/>
              <a:ln w="28575" cmpd="thickThin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77F107C5-A98A-48A0-AD34-9662476944E1}"/>
                  </a:ext>
                </a:extLst>
              </p:cNvPr>
              <p:cNvSpPr txBox="1"/>
              <p:nvPr/>
            </p:nvSpPr>
            <p:spPr>
              <a:xfrm>
                <a:off x="2535437" y="4400551"/>
                <a:ext cx="1347192" cy="654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출발일</a:t>
                </a:r>
                <a:endParaRPr lang="en-US" altLang="ko-KR" sz="12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sz="1050" dirty="0">
                    <a:highlight>
                      <a:srgbClr val="C0C0C0"/>
                    </a:highlight>
                  </a:rPr>
                  <a:t>Date of Departure</a:t>
                </a:r>
              </a:p>
              <a:p>
                <a:pPr algn="ctr"/>
                <a:r>
                  <a:rPr lang="en-US" altLang="ko-KR" sz="1400" dirty="0"/>
                  <a:t>02.24 </a:t>
                </a:r>
                <a:r>
                  <a:rPr lang="ko-KR" altLang="en-US" sz="1400" dirty="0"/>
                  <a:t>일</a:t>
                </a:r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8CE25DDC-30D5-4933-949C-B5D258463CCB}"/>
                  </a:ext>
                </a:extLst>
              </p:cNvPr>
              <p:cNvSpPr txBox="1"/>
              <p:nvPr/>
            </p:nvSpPr>
            <p:spPr>
              <a:xfrm>
                <a:off x="2810169" y="3535039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광양</a:t>
                </a: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4F8A9CC2-F6EC-406C-839B-6C63CE1AB30C}"/>
                  </a:ext>
                </a:extLst>
              </p:cNvPr>
              <p:cNvSpPr txBox="1"/>
              <p:nvPr/>
            </p:nvSpPr>
            <p:spPr>
              <a:xfrm>
                <a:off x="5824537" y="4400551"/>
                <a:ext cx="1347192" cy="654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버스회사</a:t>
                </a:r>
                <a:endParaRPr lang="en-US" altLang="ko-KR" sz="12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sz="1050" dirty="0">
                    <a:highlight>
                      <a:srgbClr val="C0C0C0"/>
                    </a:highlight>
                  </a:rPr>
                  <a:t>Bus Company</a:t>
                </a:r>
              </a:p>
              <a:p>
                <a:pPr algn="ctr"/>
                <a:r>
                  <a:rPr lang="ko-KR" altLang="en-US" sz="1400" dirty="0"/>
                  <a:t>금호고속</a:t>
                </a: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F3D28DE0-199F-4911-A91D-D74A525F8060}"/>
                  </a:ext>
                </a:extLst>
              </p:cNvPr>
              <p:cNvSpPr txBox="1"/>
              <p:nvPr/>
            </p:nvSpPr>
            <p:spPr>
              <a:xfrm>
                <a:off x="5180107" y="4400551"/>
                <a:ext cx="730452" cy="654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 dirty="0" err="1">
                    <a:solidFill>
                      <a:schemeClr val="bg1"/>
                    </a:solidFill>
                  </a:rPr>
                  <a:t>승차홈</a:t>
                </a:r>
                <a:endParaRPr lang="en-US" altLang="ko-KR" sz="12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sz="1050" dirty="0">
                    <a:highlight>
                      <a:srgbClr val="C0C0C0"/>
                    </a:highlight>
                  </a:rPr>
                  <a:t>Platform</a:t>
                </a:r>
              </a:p>
              <a:p>
                <a:pPr algn="ctr"/>
                <a:r>
                  <a:rPr lang="en-US" altLang="ko-KR" sz="1400" dirty="0"/>
                  <a:t>01</a:t>
                </a:r>
                <a:endParaRPr lang="ko-KR" altLang="en-US" sz="1400" dirty="0"/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D3134D90-DFA5-4648-B1B4-A4CD0DFC5F63}"/>
                  </a:ext>
                </a:extLst>
              </p:cNvPr>
              <p:cNvSpPr txBox="1"/>
              <p:nvPr/>
            </p:nvSpPr>
            <p:spPr>
              <a:xfrm>
                <a:off x="3793926" y="4400551"/>
                <a:ext cx="676275" cy="654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chemeClr val="bg1"/>
                    </a:solidFill>
                  </a:rPr>
                  <a:t>시간</a:t>
                </a:r>
                <a:endParaRPr lang="en-US" altLang="ko-KR" sz="12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sz="1050" dirty="0">
                    <a:highlight>
                      <a:srgbClr val="C0C0C0"/>
                    </a:highlight>
                  </a:rPr>
                  <a:t>Time</a:t>
                </a:r>
              </a:p>
              <a:p>
                <a:pPr algn="ctr"/>
                <a:r>
                  <a:rPr lang="en-US" altLang="ko-KR" sz="1400" dirty="0"/>
                  <a:t>15:40</a:t>
                </a:r>
                <a:endParaRPr lang="ko-KR" altLang="en-US" sz="1400" dirty="0"/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B02E02D2-26A3-45D1-8B7F-B76BE5995405}"/>
                  </a:ext>
                </a:extLst>
              </p:cNvPr>
              <p:cNvSpPr txBox="1"/>
              <p:nvPr/>
            </p:nvSpPr>
            <p:spPr>
              <a:xfrm>
                <a:off x="4363639" y="4400551"/>
                <a:ext cx="932259" cy="654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좌석</a:t>
                </a:r>
                <a:endParaRPr lang="en-US" altLang="ko-KR" sz="12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sz="1050" dirty="0">
                    <a:highlight>
                      <a:srgbClr val="C0C0C0"/>
                    </a:highlight>
                  </a:rPr>
                  <a:t>Seat No</a:t>
                </a:r>
              </a:p>
              <a:p>
                <a:pPr algn="ctr"/>
                <a:r>
                  <a:rPr lang="en-US" altLang="ko-KR" sz="1400" dirty="0"/>
                  <a:t>07</a:t>
                </a:r>
                <a:endParaRPr lang="ko-KR" altLang="en-US" sz="1400" dirty="0"/>
              </a:p>
            </p:txBody>
          </p:sp>
          <p:cxnSp>
            <p:nvCxnSpPr>
              <p:cNvPr id="214" name="직선 연결선 213">
                <a:extLst>
                  <a:ext uri="{FF2B5EF4-FFF2-40B4-BE49-F238E27FC236}">
                    <a16:creationId xmlns:a16="http://schemas.microsoft.com/office/drawing/2014/main" id="{F6C0712E-100F-4D7F-A769-1525D2CC5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2309" y="4358046"/>
                <a:ext cx="0" cy="748052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직선 연결선 214">
                <a:extLst>
                  <a:ext uri="{FF2B5EF4-FFF2-40B4-BE49-F238E27FC236}">
                    <a16:creationId xmlns:a16="http://schemas.microsoft.com/office/drawing/2014/main" id="{F8CF19EA-A87D-4060-BE8B-11DF965DF0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4643" y="4385198"/>
                <a:ext cx="0" cy="7209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직선 연결선 215">
                <a:extLst>
                  <a:ext uri="{FF2B5EF4-FFF2-40B4-BE49-F238E27FC236}">
                    <a16:creationId xmlns:a16="http://schemas.microsoft.com/office/drawing/2014/main" id="{BF7BB4DE-48FC-48AB-B2B9-D8BAF598F7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1700" y="4358046"/>
                <a:ext cx="0" cy="748052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>
                <a:extLst>
                  <a:ext uri="{FF2B5EF4-FFF2-40B4-BE49-F238E27FC236}">
                    <a16:creationId xmlns:a16="http://schemas.microsoft.com/office/drawing/2014/main" id="{457A38E8-174C-4012-A873-3933E0D179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1626" y="4384593"/>
                <a:ext cx="0" cy="72150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사각형: 둥근 모서리 217">
                <a:extLst>
                  <a:ext uri="{FF2B5EF4-FFF2-40B4-BE49-F238E27FC236}">
                    <a16:creationId xmlns:a16="http://schemas.microsoft.com/office/drawing/2014/main" id="{C47A8C0A-98AC-4309-9CBB-5BFAED33F793}"/>
                  </a:ext>
                </a:extLst>
              </p:cNvPr>
              <p:cNvSpPr/>
              <p:nvPr/>
            </p:nvSpPr>
            <p:spPr>
              <a:xfrm>
                <a:off x="7434259" y="4358046"/>
                <a:ext cx="1922266" cy="748052"/>
              </a:xfrm>
              <a:prstGeom prst="roundRect">
                <a:avLst/>
              </a:prstGeom>
              <a:noFill/>
              <a:ln w="28575" cmpd="thickThin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5840182C-8BF3-49F2-85F1-115700A6F0CF}"/>
                  </a:ext>
                </a:extLst>
              </p:cNvPr>
              <p:cNvSpPr txBox="1"/>
              <p:nvPr/>
            </p:nvSpPr>
            <p:spPr>
              <a:xfrm>
                <a:off x="7206550" y="4463060"/>
                <a:ext cx="1347192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b="1" dirty="0">
                    <a:solidFill>
                      <a:schemeClr val="bg1"/>
                    </a:solidFill>
                  </a:rPr>
                  <a:t>출발일</a:t>
                </a:r>
                <a:endParaRPr lang="en-US" altLang="ko-KR" sz="105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sz="900" dirty="0">
                    <a:highlight>
                      <a:srgbClr val="C0C0C0"/>
                    </a:highlight>
                  </a:rPr>
                  <a:t>Date of Departure</a:t>
                </a:r>
              </a:p>
              <a:p>
                <a:pPr algn="ctr"/>
                <a:r>
                  <a:rPr lang="en-US" altLang="ko-KR" sz="1100" dirty="0"/>
                  <a:t>02.24 </a:t>
                </a:r>
                <a:r>
                  <a:rPr lang="ko-KR" altLang="en-US" sz="1100" dirty="0"/>
                  <a:t>일</a:t>
                </a: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6379C2C2-3E32-4669-90D0-2A3D649BE03C}"/>
                  </a:ext>
                </a:extLst>
              </p:cNvPr>
              <p:cNvSpPr txBox="1"/>
              <p:nvPr/>
            </p:nvSpPr>
            <p:spPr>
              <a:xfrm>
                <a:off x="8234659" y="4463060"/>
                <a:ext cx="676275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b="1" dirty="0">
                    <a:solidFill>
                      <a:schemeClr val="bg1"/>
                    </a:solidFill>
                  </a:rPr>
                  <a:t>시간</a:t>
                </a:r>
                <a:endParaRPr lang="en-US" altLang="ko-KR" sz="105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sz="900" dirty="0">
                    <a:highlight>
                      <a:srgbClr val="C0C0C0"/>
                    </a:highlight>
                  </a:rPr>
                  <a:t>Time</a:t>
                </a:r>
              </a:p>
              <a:p>
                <a:pPr algn="ctr"/>
                <a:r>
                  <a:rPr lang="en-US" altLang="ko-KR" sz="1100" dirty="0"/>
                  <a:t>15:40</a:t>
                </a:r>
                <a:endParaRPr lang="ko-KR" altLang="en-US" sz="1100" dirty="0"/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CCB7FE6B-94E7-4DB2-82D8-0CECEE5C9689}"/>
                  </a:ext>
                </a:extLst>
              </p:cNvPr>
              <p:cNvSpPr txBox="1"/>
              <p:nvPr/>
            </p:nvSpPr>
            <p:spPr>
              <a:xfrm>
                <a:off x="8659711" y="4463060"/>
                <a:ext cx="828976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b="1" dirty="0">
                    <a:solidFill>
                      <a:schemeClr val="bg1"/>
                    </a:solidFill>
                  </a:rPr>
                  <a:t>좌석</a:t>
                </a:r>
                <a:endParaRPr lang="en-US" altLang="ko-KR" sz="105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sz="900" dirty="0">
                    <a:highlight>
                      <a:srgbClr val="C0C0C0"/>
                    </a:highlight>
                  </a:rPr>
                  <a:t>Seat No</a:t>
                </a:r>
              </a:p>
              <a:p>
                <a:pPr algn="ctr"/>
                <a:r>
                  <a:rPr lang="en-US" altLang="ko-KR" sz="1100" dirty="0"/>
                  <a:t>07</a:t>
                </a:r>
                <a:endParaRPr lang="ko-KR" altLang="en-US" sz="1100" dirty="0"/>
              </a:p>
            </p:txBody>
          </p:sp>
          <p:cxnSp>
            <p:nvCxnSpPr>
              <p:cNvPr id="222" name="직선 연결선 221">
                <a:extLst>
                  <a:ext uri="{FF2B5EF4-FFF2-40B4-BE49-F238E27FC236}">
                    <a16:creationId xmlns:a16="http://schemas.microsoft.com/office/drawing/2014/main" id="{6E088A6B-2345-4B53-9DDE-F69DD9F46A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4605" y="4384593"/>
                <a:ext cx="0" cy="748052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연결선 222">
                <a:extLst>
                  <a:ext uri="{FF2B5EF4-FFF2-40B4-BE49-F238E27FC236}">
                    <a16:creationId xmlns:a16="http://schemas.microsoft.com/office/drawing/2014/main" id="{81AAACD7-0CC7-403E-B501-D5C7796BD3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05263" y="4358046"/>
                <a:ext cx="0" cy="748052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4F651A2C-9261-4C97-9820-E93EBFAA941D}"/>
                  </a:ext>
                </a:extLst>
              </p:cNvPr>
              <p:cNvSpPr txBox="1"/>
              <p:nvPr/>
            </p:nvSpPr>
            <p:spPr>
              <a:xfrm>
                <a:off x="4312137" y="3535039"/>
                <a:ext cx="15123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err="1">
                    <a:latin typeface="Dante" panose="020B0604020202020204" pitchFamily="18" charset="0"/>
                  </a:rPr>
                  <a:t>부산서부</a:t>
                </a:r>
                <a:endParaRPr lang="ko-KR" altLang="en-US" sz="1600" dirty="0">
                  <a:latin typeface="Dante" panose="020B0604020202020204" pitchFamily="18" charset="0"/>
                </a:endParaRPr>
              </a:p>
            </p:txBody>
          </p:sp>
          <p:sp>
            <p:nvSpPr>
              <p:cNvPr id="225" name="화살표: 오른쪽 224">
                <a:extLst>
                  <a:ext uri="{FF2B5EF4-FFF2-40B4-BE49-F238E27FC236}">
                    <a16:creationId xmlns:a16="http://schemas.microsoft.com/office/drawing/2014/main" id="{B60D95AA-5AA1-4EBA-BA12-02EF52E60079}"/>
                  </a:ext>
                </a:extLst>
              </p:cNvPr>
              <p:cNvSpPr/>
              <p:nvPr/>
            </p:nvSpPr>
            <p:spPr>
              <a:xfrm>
                <a:off x="3969537" y="3630930"/>
                <a:ext cx="247650" cy="200025"/>
              </a:xfrm>
              <a:prstGeom prst="rightArrow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5A6BD5B3-9E11-4891-BFF7-AD76B488D210}"/>
                  </a:ext>
                </a:extLst>
              </p:cNvPr>
              <p:cNvSpPr txBox="1"/>
              <p:nvPr/>
            </p:nvSpPr>
            <p:spPr>
              <a:xfrm>
                <a:off x="4473923" y="3926583"/>
                <a:ext cx="18308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>
                    <a:solidFill>
                      <a:schemeClr val="accent5">
                        <a:lumMod val="50000"/>
                      </a:schemeClr>
                    </a:solidFill>
                  </a:rPr>
                  <a:t>결제구분</a:t>
                </a:r>
                <a:r>
                  <a:rPr lang="ko-KR" altLang="en-US" sz="1100" b="1" dirty="0">
                    <a:solidFill>
                      <a:srgbClr val="C78F65"/>
                    </a:solidFill>
                  </a:rPr>
                  <a:t> </a:t>
                </a:r>
                <a:r>
                  <a:rPr lang="ko-KR" altLang="en-US" sz="1400" b="1" dirty="0"/>
                  <a:t>국민카드</a:t>
                </a: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72A07C08-DB17-419D-8862-DCD4224A2B53}"/>
                  </a:ext>
                </a:extLst>
              </p:cNvPr>
              <p:cNvSpPr txBox="1"/>
              <p:nvPr/>
            </p:nvSpPr>
            <p:spPr>
              <a:xfrm>
                <a:off x="6392562" y="3926667"/>
                <a:ext cx="6706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/>
                  <a:t>일반</a:t>
                </a:r>
                <a:endParaRPr lang="ko-KR" altLang="en-US" dirty="0"/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50B588D9-7402-443B-ADD8-63BFBA15373D}"/>
                  </a:ext>
                </a:extLst>
              </p:cNvPr>
              <p:cNvSpPr txBox="1"/>
              <p:nvPr/>
            </p:nvSpPr>
            <p:spPr>
              <a:xfrm>
                <a:off x="7320274" y="3873312"/>
                <a:ext cx="1625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>
                    <a:solidFill>
                      <a:schemeClr val="bg1"/>
                    </a:solidFill>
                  </a:rPr>
                  <a:t>요      금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  </a:t>
                </a:r>
                <a:r>
                  <a:rPr lang="en-US" altLang="ko-KR" sz="1400" dirty="0"/>
                  <a:t>11,000</a:t>
                </a:r>
              </a:p>
              <a:p>
                <a:r>
                  <a:rPr lang="ko-KR" altLang="en-US" sz="1100" b="1" dirty="0">
                    <a:solidFill>
                      <a:schemeClr val="bg1"/>
                    </a:solidFill>
                  </a:rPr>
                  <a:t>결제구분</a:t>
                </a:r>
                <a:r>
                  <a:rPr lang="ko-KR" altLang="en-US" sz="1400" dirty="0"/>
                  <a:t> </a:t>
                </a:r>
                <a:r>
                  <a:rPr lang="ko-KR" altLang="en-US" sz="1200" b="1" dirty="0"/>
                  <a:t>국민카드</a:t>
                </a:r>
                <a:endParaRPr lang="ko-KR" altLang="en-US" sz="1400" b="1" dirty="0"/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B56BC870-7F95-493A-BE96-5F5626B22870}"/>
                  </a:ext>
                </a:extLst>
              </p:cNvPr>
              <p:cNvSpPr txBox="1"/>
              <p:nvPr/>
            </p:nvSpPr>
            <p:spPr>
              <a:xfrm>
                <a:off x="7314913" y="3267075"/>
                <a:ext cx="19145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bg1"/>
                    </a:solidFill>
                  </a:rPr>
                  <a:t>승차권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200" dirty="0" err="1">
                    <a:solidFill>
                      <a:schemeClr val="bg1"/>
                    </a:solidFill>
                  </a:rPr>
                  <a:t>승객용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)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0741F67-B7BC-4DED-B614-A6AE4B2A9302}"/>
                </a:ext>
              </a:extLst>
            </p:cNvPr>
            <p:cNvSpPr txBox="1"/>
            <p:nvPr/>
          </p:nvSpPr>
          <p:spPr>
            <a:xfrm>
              <a:off x="5887988" y="3236372"/>
              <a:ext cx="15525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0123456789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B480101-9DF9-49D0-B50F-DBCDC4DA7516}"/>
                </a:ext>
              </a:extLst>
            </p:cNvPr>
            <p:cNvSpPr txBox="1"/>
            <p:nvPr/>
          </p:nvSpPr>
          <p:spPr>
            <a:xfrm>
              <a:off x="7529524" y="5170887"/>
              <a:ext cx="1936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ARS</a:t>
              </a:r>
              <a:r>
                <a:rPr lang="ko-KR" altLang="en-US" sz="1200" dirty="0"/>
                <a:t>안내 </a:t>
              </a:r>
              <a:r>
                <a:rPr lang="en-US" altLang="ko-KR" sz="1200" dirty="0"/>
                <a:t>: 1234-5678</a:t>
              </a:r>
              <a:endParaRPr lang="ko-KR" altLang="en-US" sz="1200" dirty="0"/>
            </a:p>
          </p:txBody>
        </p:sp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42903442-1021-41DD-8D74-B71232C5E71A}"/>
                </a:ext>
              </a:extLst>
            </p:cNvPr>
            <p:cNvGrpSpPr/>
            <p:nvPr/>
          </p:nvGrpSpPr>
          <p:grpSpPr>
            <a:xfrm>
              <a:off x="3089404" y="5203752"/>
              <a:ext cx="3608907" cy="276226"/>
              <a:chOff x="2171700" y="2938396"/>
              <a:chExt cx="3608907" cy="276226"/>
            </a:xfrm>
          </p:grpSpPr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BAB1D6D2-D6AF-495F-AA0D-EC44378CA997}"/>
                  </a:ext>
                </a:extLst>
              </p:cNvPr>
              <p:cNvSpPr/>
              <p:nvPr/>
            </p:nvSpPr>
            <p:spPr>
              <a:xfrm>
                <a:off x="3325106" y="2938396"/>
                <a:ext cx="45719" cy="27622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23B3704E-86DA-43AD-BD27-A04DB075AD83}"/>
                  </a:ext>
                </a:extLst>
              </p:cNvPr>
              <p:cNvGrpSpPr/>
              <p:nvPr/>
            </p:nvGrpSpPr>
            <p:grpSpPr>
              <a:xfrm>
                <a:off x="2171700" y="2938397"/>
                <a:ext cx="3608907" cy="276225"/>
                <a:chOff x="2171700" y="2938397"/>
                <a:chExt cx="3608907" cy="276225"/>
              </a:xfrm>
            </p:grpSpPr>
            <p:sp>
              <p:nvSpPr>
                <p:cNvPr id="168" name="직사각형 167">
                  <a:extLst>
                    <a:ext uri="{FF2B5EF4-FFF2-40B4-BE49-F238E27FC236}">
                      <a16:creationId xmlns:a16="http://schemas.microsoft.com/office/drawing/2014/main" id="{BE1D2FC6-B536-4808-89A6-77BA81E4D96A}"/>
                    </a:ext>
                  </a:extLst>
                </p:cNvPr>
                <p:cNvSpPr/>
                <p:nvPr/>
              </p:nvSpPr>
              <p:spPr>
                <a:xfrm>
                  <a:off x="2171700" y="2938397"/>
                  <a:ext cx="45719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직사각형 168">
                  <a:extLst>
                    <a:ext uri="{FF2B5EF4-FFF2-40B4-BE49-F238E27FC236}">
                      <a16:creationId xmlns:a16="http://schemas.microsoft.com/office/drawing/2014/main" id="{547E1F35-BDBF-4620-BD7F-52212F798FB8}"/>
                    </a:ext>
                  </a:extLst>
                </p:cNvPr>
                <p:cNvSpPr/>
                <p:nvPr/>
              </p:nvSpPr>
              <p:spPr>
                <a:xfrm>
                  <a:off x="2247900" y="2938397"/>
                  <a:ext cx="76200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직사각형 169">
                  <a:extLst>
                    <a:ext uri="{FF2B5EF4-FFF2-40B4-BE49-F238E27FC236}">
                      <a16:creationId xmlns:a16="http://schemas.microsoft.com/office/drawing/2014/main" id="{C855CDF3-04BB-4E44-8585-87C70D9D911E}"/>
                    </a:ext>
                  </a:extLst>
                </p:cNvPr>
                <p:cNvSpPr/>
                <p:nvPr/>
              </p:nvSpPr>
              <p:spPr>
                <a:xfrm>
                  <a:off x="2354581" y="2938397"/>
                  <a:ext cx="45719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직사각형 170">
                  <a:extLst>
                    <a:ext uri="{FF2B5EF4-FFF2-40B4-BE49-F238E27FC236}">
                      <a16:creationId xmlns:a16="http://schemas.microsoft.com/office/drawing/2014/main" id="{E6ABD48E-7C4E-4EF0-A1FE-1C57F5170214}"/>
                    </a:ext>
                  </a:extLst>
                </p:cNvPr>
                <p:cNvSpPr/>
                <p:nvPr/>
              </p:nvSpPr>
              <p:spPr>
                <a:xfrm>
                  <a:off x="2446897" y="2938397"/>
                  <a:ext cx="45719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직사각형 171">
                  <a:extLst>
                    <a:ext uri="{FF2B5EF4-FFF2-40B4-BE49-F238E27FC236}">
                      <a16:creationId xmlns:a16="http://schemas.microsoft.com/office/drawing/2014/main" id="{4AB89512-AEC1-4C9F-BF44-AE81429B4B12}"/>
                    </a:ext>
                  </a:extLst>
                </p:cNvPr>
                <p:cNvSpPr/>
                <p:nvPr/>
              </p:nvSpPr>
              <p:spPr>
                <a:xfrm>
                  <a:off x="2655520" y="2938397"/>
                  <a:ext cx="45719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id="{54D35A58-04FA-41DB-A15F-D504BDAFB05B}"/>
                    </a:ext>
                  </a:extLst>
                </p:cNvPr>
                <p:cNvSpPr/>
                <p:nvPr/>
              </p:nvSpPr>
              <p:spPr>
                <a:xfrm>
                  <a:off x="2590666" y="2938397"/>
                  <a:ext cx="45719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id="{C31CD4F6-403F-4273-B51A-748BF99476E0}"/>
                    </a:ext>
                  </a:extLst>
                </p:cNvPr>
                <p:cNvSpPr/>
                <p:nvPr/>
              </p:nvSpPr>
              <p:spPr>
                <a:xfrm>
                  <a:off x="2523103" y="2938397"/>
                  <a:ext cx="45719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직사각형 174">
                  <a:extLst>
                    <a:ext uri="{FF2B5EF4-FFF2-40B4-BE49-F238E27FC236}">
                      <a16:creationId xmlns:a16="http://schemas.microsoft.com/office/drawing/2014/main" id="{E6531800-C1AF-4536-A51A-F8A2156DE447}"/>
                    </a:ext>
                  </a:extLst>
                </p:cNvPr>
                <p:cNvSpPr/>
                <p:nvPr/>
              </p:nvSpPr>
              <p:spPr>
                <a:xfrm>
                  <a:off x="2772193" y="2938397"/>
                  <a:ext cx="45719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직사각형 175">
                  <a:extLst>
                    <a:ext uri="{FF2B5EF4-FFF2-40B4-BE49-F238E27FC236}">
                      <a16:creationId xmlns:a16="http://schemas.microsoft.com/office/drawing/2014/main" id="{0ACBBB70-2B87-4BE3-B138-18199DC52B4C}"/>
                    </a:ext>
                  </a:extLst>
                </p:cNvPr>
                <p:cNvSpPr/>
                <p:nvPr/>
              </p:nvSpPr>
              <p:spPr>
                <a:xfrm>
                  <a:off x="3413545" y="2938397"/>
                  <a:ext cx="139099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직사각형 176">
                  <a:extLst>
                    <a:ext uri="{FF2B5EF4-FFF2-40B4-BE49-F238E27FC236}">
                      <a16:creationId xmlns:a16="http://schemas.microsoft.com/office/drawing/2014/main" id="{9A8390A0-FA26-483C-9FD4-AFCC309150C1}"/>
                    </a:ext>
                  </a:extLst>
                </p:cNvPr>
                <p:cNvSpPr/>
                <p:nvPr/>
              </p:nvSpPr>
              <p:spPr>
                <a:xfrm>
                  <a:off x="3048302" y="2938397"/>
                  <a:ext cx="111515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직사각형 177">
                  <a:extLst>
                    <a:ext uri="{FF2B5EF4-FFF2-40B4-BE49-F238E27FC236}">
                      <a16:creationId xmlns:a16="http://schemas.microsoft.com/office/drawing/2014/main" id="{82270423-D359-4738-BCB4-11A42C1B0A30}"/>
                    </a:ext>
                  </a:extLst>
                </p:cNvPr>
                <p:cNvSpPr/>
                <p:nvPr/>
              </p:nvSpPr>
              <p:spPr>
                <a:xfrm>
                  <a:off x="3535507" y="2938397"/>
                  <a:ext cx="53171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직사각형 178">
                  <a:extLst>
                    <a:ext uri="{FF2B5EF4-FFF2-40B4-BE49-F238E27FC236}">
                      <a16:creationId xmlns:a16="http://schemas.microsoft.com/office/drawing/2014/main" id="{C2049347-1743-4FFF-AC93-6F8E4F76DB04}"/>
                    </a:ext>
                  </a:extLst>
                </p:cNvPr>
                <p:cNvSpPr/>
                <p:nvPr/>
              </p:nvSpPr>
              <p:spPr>
                <a:xfrm>
                  <a:off x="4457099" y="2938397"/>
                  <a:ext cx="45719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직사각형 179">
                  <a:extLst>
                    <a:ext uri="{FF2B5EF4-FFF2-40B4-BE49-F238E27FC236}">
                      <a16:creationId xmlns:a16="http://schemas.microsoft.com/office/drawing/2014/main" id="{2758CC43-0E6B-43DF-944D-2198A32D586D}"/>
                    </a:ext>
                  </a:extLst>
                </p:cNvPr>
                <p:cNvSpPr/>
                <p:nvPr/>
              </p:nvSpPr>
              <p:spPr>
                <a:xfrm>
                  <a:off x="5539751" y="2938397"/>
                  <a:ext cx="45719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직사각형 180">
                  <a:extLst>
                    <a:ext uri="{FF2B5EF4-FFF2-40B4-BE49-F238E27FC236}">
                      <a16:creationId xmlns:a16="http://schemas.microsoft.com/office/drawing/2014/main" id="{06D59644-8176-4CDA-AF04-512963D3CD09}"/>
                    </a:ext>
                  </a:extLst>
                </p:cNvPr>
                <p:cNvSpPr/>
                <p:nvPr/>
              </p:nvSpPr>
              <p:spPr>
                <a:xfrm>
                  <a:off x="5103303" y="2938397"/>
                  <a:ext cx="45719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직사각형 181">
                  <a:extLst>
                    <a:ext uri="{FF2B5EF4-FFF2-40B4-BE49-F238E27FC236}">
                      <a16:creationId xmlns:a16="http://schemas.microsoft.com/office/drawing/2014/main" id="{9E0729D2-7CA4-49F4-BF80-7464BC14AAE2}"/>
                    </a:ext>
                  </a:extLst>
                </p:cNvPr>
                <p:cNvSpPr/>
                <p:nvPr/>
              </p:nvSpPr>
              <p:spPr>
                <a:xfrm>
                  <a:off x="3671582" y="2938397"/>
                  <a:ext cx="45719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B162B6BE-50FC-4C91-8707-D17327ECFCD1}"/>
                    </a:ext>
                  </a:extLst>
                </p:cNvPr>
                <p:cNvSpPr/>
                <p:nvPr/>
              </p:nvSpPr>
              <p:spPr>
                <a:xfrm>
                  <a:off x="4619483" y="2938397"/>
                  <a:ext cx="45719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직사각형 183">
                  <a:extLst>
                    <a:ext uri="{FF2B5EF4-FFF2-40B4-BE49-F238E27FC236}">
                      <a16:creationId xmlns:a16="http://schemas.microsoft.com/office/drawing/2014/main" id="{3A95C7C9-CCE7-41CD-A2EE-925EC93A9B6E}"/>
                    </a:ext>
                  </a:extLst>
                </p:cNvPr>
                <p:cNvSpPr/>
                <p:nvPr/>
              </p:nvSpPr>
              <p:spPr>
                <a:xfrm>
                  <a:off x="2877786" y="2938397"/>
                  <a:ext cx="76200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직사각형 184">
                  <a:extLst>
                    <a:ext uri="{FF2B5EF4-FFF2-40B4-BE49-F238E27FC236}">
                      <a16:creationId xmlns:a16="http://schemas.microsoft.com/office/drawing/2014/main" id="{8D45A79C-7A74-42B2-8920-957DB0B35421}"/>
                    </a:ext>
                  </a:extLst>
                </p:cNvPr>
                <p:cNvSpPr/>
                <p:nvPr/>
              </p:nvSpPr>
              <p:spPr>
                <a:xfrm>
                  <a:off x="4944199" y="2938397"/>
                  <a:ext cx="76200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직사각형 185">
                  <a:extLst>
                    <a:ext uri="{FF2B5EF4-FFF2-40B4-BE49-F238E27FC236}">
                      <a16:creationId xmlns:a16="http://schemas.microsoft.com/office/drawing/2014/main" id="{D8B6F05A-B4B5-4EB9-9D7D-87E99AF4E644}"/>
                    </a:ext>
                  </a:extLst>
                </p:cNvPr>
                <p:cNvSpPr/>
                <p:nvPr/>
              </p:nvSpPr>
              <p:spPr>
                <a:xfrm>
                  <a:off x="3216819" y="2938397"/>
                  <a:ext cx="67569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직사각형 186">
                  <a:extLst>
                    <a:ext uri="{FF2B5EF4-FFF2-40B4-BE49-F238E27FC236}">
                      <a16:creationId xmlns:a16="http://schemas.microsoft.com/office/drawing/2014/main" id="{EB9D33C1-D0ED-4540-9165-070E6604514C}"/>
                    </a:ext>
                  </a:extLst>
                </p:cNvPr>
                <p:cNvSpPr/>
                <p:nvPr/>
              </p:nvSpPr>
              <p:spPr>
                <a:xfrm>
                  <a:off x="4722042" y="2938397"/>
                  <a:ext cx="76200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직사각형 187">
                  <a:extLst>
                    <a:ext uri="{FF2B5EF4-FFF2-40B4-BE49-F238E27FC236}">
                      <a16:creationId xmlns:a16="http://schemas.microsoft.com/office/drawing/2014/main" id="{B268B4EB-C653-4FB2-BCEC-098822626190}"/>
                    </a:ext>
                  </a:extLst>
                </p:cNvPr>
                <p:cNvSpPr/>
                <p:nvPr/>
              </p:nvSpPr>
              <p:spPr>
                <a:xfrm>
                  <a:off x="5400227" y="2938397"/>
                  <a:ext cx="76200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직사각형 188">
                  <a:extLst>
                    <a:ext uri="{FF2B5EF4-FFF2-40B4-BE49-F238E27FC236}">
                      <a16:creationId xmlns:a16="http://schemas.microsoft.com/office/drawing/2014/main" id="{0331F9D1-B35F-4B8E-A54F-8840F587091F}"/>
                    </a:ext>
                  </a:extLst>
                </p:cNvPr>
                <p:cNvSpPr/>
                <p:nvPr/>
              </p:nvSpPr>
              <p:spPr>
                <a:xfrm>
                  <a:off x="3934975" y="2938397"/>
                  <a:ext cx="76200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직사각형 189">
                  <a:extLst>
                    <a:ext uri="{FF2B5EF4-FFF2-40B4-BE49-F238E27FC236}">
                      <a16:creationId xmlns:a16="http://schemas.microsoft.com/office/drawing/2014/main" id="{5F46DB61-7119-4113-91AB-7E67A7DAA40D}"/>
                    </a:ext>
                  </a:extLst>
                </p:cNvPr>
                <p:cNvSpPr/>
                <p:nvPr/>
              </p:nvSpPr>
              <p:spPr>
                <a:xfrm>
                  <a:off x="5704407" y="2938397"/>
                  <a:ext cx="76200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직사각형 190">
                  <a:extLst>
                    <a:ext uri="{FF2B5EF4-FFF2-40B4-BE49-F238E27FC236}">
                      <a16:creationId xmlns:a16="http://schemas.microsoft.com/office/drawing/2014/main" id="{ED8B451E-523C-42BB-91C4-6DEE62A08871}"/>
                    </a:ext>
                  </a:extLst>
                </p:cNvPr>
                <p:cNvSpPr/>
                <p:nvPr/>
              </p:nvSpPr>
              <p:spPr>
                <a:xfrm>
                  <a:off x="5258687" y="2938397"/>
                  <a:ext cx="76200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직사각형 191">
                  <a:extLst>
                    <a:ext uri="{FF2B5EF4-FFF2-40B4-BE49-F238E27FC236}">
                      <a16:creationId xmlns:a16="http://schemas.microsoft.com/office/drawing/2014/main" id="{BA09B5A2-6EB5-4F37-A36F-20941384E628}"/>
                    </a:ext>
                  </a:extLst>
                </p:cNvPr>
                <p:cNvSpPr/>
                <p:nvPr/>
              </p:nvSpPr>
              <p:spPr>
                <a:xfrm>
                  <a:off x="4296192" y="2938397"/>
                  <a:ext cx="76200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직사각형 192">
                  <a:extLst>
                    <a:ext uri="{FF2B5EF4-FFF2-40B4-BE49-F238E27FC236}">
                      <a16:creationId xmlns:a16="http://schemas.microsoft.com/office/drawing/2014/main" id="{7D69AA20-0547-4920-818B-BAFF8A6685D7}"/>
                    </a:ext>
                  </a:extLst>
                </p:cNvPr>
                <p:cNvSpPr/>
                <p:nvPr/>
              </p:nvSpPr>
              <p:spPr>
                <a:xfrm>
                  <a:off x="3801774" y="2938397"/>
                  <a:ext cx="76200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직사각형 193">
                  <a:extLst>
                    <a:ext uri="{FF2B5EF4-FFF2-40B4-BE49-F238E27FC236}">
                      <a16:creationId xmlns:a16="http://schemas.microsoft.com/office/drawing/2014/main" id="{E947C183-1383-4B58-8EF5-7ADD3246E377}"/>
                    </a:ext>
                  </a:extLst>
                </p:cNvPr>
                <p:cNvSpPr/>
                <p:nvPr/>
              </p:nvSpPr>
              <p:spPr>
                <a:xfrm>
                  <a:off x="4104954" y="2938397"/>
                  <a:ext cx="45719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직사각형 194">
                  <a:extLst>
                    <a:ext uri="{FF2B5EF4-FFF2-40B4-BE49-F238E27FC236}">
                      <a16:creationId xmlns:a16="http://schemas.microsoft.com/office/drawing/2014/main" id="{A0D2EB14-36F4-4CBF-BB16-07118AD70691}"/>
                    </a:ext>
                  </a:extLst>
                </p:cNvPr>
                <p:cNvSpPr/>
                <p:nvPr/>
              </p:nvSpPr>
              <p:spPr>
                <a:xfrm>
                  <a:off x="4200381" y="2938397"/>
                  <a:ext cx="45719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직사각형 195">
                  <a:extLst>
                    <a:ext uri="{FF2B5EF4-FFF2-40B4-BE49-F238E27FC236}">
                      <a16:creationId xmlns:a16="http://schemas.microsoft.com/office/drawing/2014/main" id="{7614129E-8C23-41AA-B2F1-88041200336F}"/>
                    </a:ext>
                  </a:extLst>
                </p:cNvPr>
                <p:cNvSpPr/>
                <p:nvPr/>
              </p:nvSpPr>
              <p:spPr>
                <a:xfrm>
                  <a:off x="4857762" y="2938397"/>
                  <a:ext cx="45719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03C5D717-387B-47CD-BC66-1EE74F22E65C}"/>
                  </a:ext>
                </a:extLst>
              </p:cNvPr>
              <p:cNvSpPr/>
              <p:nvPr/>
            </p:nvSpPr>
            <p:spPr>
              <a:xfrm>
                <a:off x="4521727" y="2938397"/>
                <a:ext cx="45719" cy="27622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310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6B5C29E-036A-43D7-9F6D-84A8B358D9FC}"/>
              </a:ext>
            </a:extLst>
          </p:cNvPr>
          <p:cNvGrpSpPr/>
          <p:nvPr/>
        </p:nvGrpSpPr>
        <p:grpSpPr>
          <a:xfrm>
            <a:off x="2571935" y="553915"/>
            <a:ext cx="7031237" cy="2362200"/>
            <a:chOff x="2255147" y="663093"/>
            <a:chExt cx="7031237" cy="236220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9E07F94-0678-48CC-A9D8-3F0F23E2E21D}"/>
                </a:ext>
              </a:extLst>
            </p:cNvPr>
            <p:cNvGrpSpPr/>
            <p:nvPr/>
          </p:nvGrpSpPr>
          <p:grpSpPr>
            <a:xfrm>
              <a:off x="2255147" y="663093"/>
              <a:ext cx="7031237" cy="2362200"/>
              <a:chOff x="2255147" y="663093"/>
              <a:chExt cx="7031237" cy="23622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2FB1B0F3-6611-4AC4-993E-B3B58BC4CDBC}"/>
                  </a:ext>
                </a:extLst>
              </p:cNvPr>
              <p:cNvGrpSpPr/>
              <p:nvPr/>
            </p:nvGrpSpPr>
            <p:grpSpPr>
              <a:xfrm>
                <a:off x="2255147" y="663093"/>
                <a:ext cx="7031237" cy="2362200"/>
                <a:chOff x="2457450" y="3219451"/>
                <a:chExt cx="7031237" cy="23622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2851AB1A-0264-4F9A-866C-2ABD7A503620}"/>
                    </a:ext>
                  </a:extLst>
                </p:cNvPr>
                <p:cNvSpPr/>
                <p:nvPr/>
              </p:nvSpPr>
              <p:spPr>
                <a:xfrm>
                  <a:off x="2457450" y="3219451"/>
                  <a:ext cx="6944319" cy="2362200"/>
                </a:xfrm>
                <a:prstGeom prst="rect">
                  <a:avLst/>
                </a:prstGeom>
                <a:solidFill>
                  <a:srgbClr val="FC686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0B3F2DA1-9F27-4FB1-8FA6-4D154C4D8A55}"/>
                    </a:ext>
                  </a:extLst>
                </p:cNvPr>
                <p:cNvSpPr/>
                <p:nvPr/>
              </p:nvSpPr>
              <p:spPr>
                <a:xfrm>
                  <a:off x="2466976" y="3552574"/>
                  <a:ext cx="4875782" cy="663747"/>
                </a:xfrm>
                <a:prstGeom prst="rect">
                  <a:avLst/>
                </a:prstGeom>
                <a:solidFill>
                  <a:srgbClr val="FEE2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F79C2691-4F52-4C8D-A589-6FB78903E2F3}"/>
                    </a:ext>
                  </a:extLst>
                </p:cNvPr>
                <p:cNvSpPr/>
                <p:nvPr/>
              </p:nvSpPr>
              <p:spPr>
                <a:xfrm>
                  <a:off x="2466974" y="3223776"/>
                  <a:ext cx="6930000" cy="323850"/>
                </a:xfrm>
                <a:prstGeom prst="rect">
                  <a:avLst/>
                </a:prstGeom>
                <a:solidFill>
                  <a:srgbClr val="B808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05DA279-C3C0-4E02-B05B-4AA6BED31E22}"/>
                    </a:ext>
                  </a:extLst>
                </p:cNvPr>
                <p:cNvSpPr txBox="1"/>
                <p:nvPr/>
              </p:nvSpPr>
              <p:spPr>
                <a:xfrm>
                  <a:off x="2457450" y="3267075"/>
                  <a:ext cx="191452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승차권</a:t>
                  </a:r>
                  <a:r>
                    <a:rPr lang="en-US" altLang="ko-KR" sz="1200" dirty="0">
                      <a:solidFill>
                        <a:schemeClr val="bg1"/>
                      </a:solidFill>
                    </a:rPr>
                    <a:t>(</a:t>
                  </a:r>
                  <a:r>
                    <a:rPr lang="ko-KR" altLang="en-US" sz="1200" dirty="0">
                      <a:solidFill>
                        <a:schemeClr val="bg1"/>
                      </a:solidFill>
                    </a:rPr>
                    <a:t>회수용</a:t>
                  </a:r>
                  <a:r>
                    <a:rPr lang="en-US" altLang="ko-KR" sz="1200" dirty="0">
                      <a:solidFill>
                        <a:schemeClr val="bg1"/>
                      </a:solidFill>
                    </a:rPr>
                    <a:t>)</a:t>
                  </a:r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787852AC-C5AE-445C-A61B-6DAD3824B2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43775" y="3219451"/>
                  <a:ext cx="0" cy="2362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71E57AC-2297-409F-955F-B1B1382B0187}"/>
                    </a:ext>
                  </a:extLst>
                </p:cNvPr>
                <p:cNvSpPr txBox="1"/>
                <p:nvPr/>
              </p:nvSpPr>
              <p:spPr>
                <a:xfrm>
                  <a:off x="5890620" y="3535039"/>
                  <a:ext cx="11745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/>
                    <a:t>일반버스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3C0C3DF-EB84-46CF-959F-0B00C6BE513F}"/>
                    </a:ext>
                  </a:extLst>
                </p:cNvPr>
                <p:cNvSpPr txBox="1"/>
                <p:nvPr/>
              </p:nvSpPr>
              <p:spPr>
                <a:xfrm>
                  <a:off x="2715620" y="3926584"/>
                  <a:ext cx="119062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100" b="1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요 금</a:t>
                  </a:r>
                  <a:r>
                    <a:rPr lang="ko-KR" altLang="en-US" sz="11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 </a:t>
                  </a:r>
                  <a:r>
                    <a:rPr lang="en-US" altLang="ko-KR" sz="1400" dirty="0"/>
                    <a:t>21,200</a:t>
                  </a:r>
                  <a:endParaRPr lang="ko-KR" altLang="en-US" sz="1400" dirty="0"/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A11207C-24D2-47F9-8150-2EE5C73E11F8}"/>
                    </a:ext>
                  </a:extLst>
                </p:cNvPr>
                <p:cNvSpPr txBox="1"/>
                <p:nvPr/>
              </p:nvSpPr>
              <p:spPr>
                <a:xfrm>
                  <a:off x="7326826" y="3630930"/>
                  <a:ext cx="54411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>
                      <a:latin typeface="Dante" panose="020B0604020202020204" pitchFamily="18" charset="0"/>
                    </a:rPr>
                    <a:t>광양</a:t>
                  </a:r>
                  <a:endParaRPr lang="ko-KR" altLang="en-US" sz="1400" dirty="0">
                    <a:latin typeface="Dante" panose="020B0604020202020204" pitchFamily="18" charset="0"/>
                  </a:endParaRPr>
                </a:p>
              </p:txBody>
            </p:sp>
            <p:sp>
              <p:nvSpPr>
                <p:cNvPr id="48" name="화살표: 오른쪽 47">
                  <a:extLst>
                    <a:ext uri="{FF2B5EF4-FFF2-40B4-BE49-F238E27FC236}">
                      <a16:creationId xmlns:a16="http://schemas.microsoft.com/office/drawing/2014/main" id="{953B9E05-825C-4968-BCBA-81C73CF96F63}"/>
                    </a:ext>
                  </a:extLst>
                </p:cNvPr>
                <p:cNvSpPr/>
                <p:nvPr/>
              </p:nvSpPr>
              <p:spPr>
                <a:xfrm>
                  <a:off x="7784317" y="3652955"/>
                  <a:ext cx="247650" cy="200025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022F3B1-BC11-4A50-8651-727273E29F91}"/>
                    </a:ext>
                  </a:extLst>
                </p:cNvPr>
                <p:cNvSpPr txBox="1"/>
                <p:nvPr/>
              </p:nvSpPr>
              <p:spPr>
                <a:xfrm>
                  <a:off x="8002164" y="3629277"/>
                  <a:ext cx="133945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err="1">
                      <a:latin typeface="Dante" panose="020B0604020202020204" pitchFamily="18" charset="0"/>
                    </a:rPr>
                    <a:t>동서울</a:t>
                  </a:r>
                  <a:endParaRPr lang="ko-KR" altLang="en-US" sz="1200" dirty="0">
                    <a:latin typeface="Dante" panose="020B0604020202020204" pitchFamily="18" charset="0"/>
                  </a:endParaRPr>
                </a:p>
              </p:txBody>
            </p:sp>
            <p:sp>
              <p:nvSpPr>
                <p:cNvPr id="50" name="사각형: 둥근 모서리 49">
                  <a:extLst>
                    <a:ext uri="{FF2B5EF4-FFF2-40B4-BE49-F238E27FC236}">
                      <a16:creationId xmlns:a16="http://schemas.microsoft.com/office/drawing/2014/main" id="{7E363EE0-C458-44D7-9F59-7340103284F0}"/>
                    </a:ext>
                  </a:extLst>
                </p:cNvPr>
                <p:cNvSpPr/>
                <p:nvPr/>
              </p:nvSpPr>
              <p:spPr>
                <a:xfrm>
                  <a:off x="2615208" y="4358046"/>
                  <a:ext cx="4466036" cy="748052"/>
                </a:xfrm>
                <a:prstGeom prst="roundRect">
                  <a:avLst/>
                </a:prstGeom>
                <a:noFill/>
                <a:ln w="28575" cmpd="thickThin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693E69F-8CFE-4280-9FFC-A6EDBAFEC38D}"/>
                    </a:ext>
                  </a:extLst>
                </p:cNvPr>
                <p:cNvSpPr txBox="1"/>
                <p:nvPr/>
              </p:nvSpPr>
              <p:spPr>
                <a:xfrm>
                  <a:off x="2535437" y="4400551"/>
                  <a:ext cx="1347192" cy="6540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b="1" dirty="0">
                      <a:solidFill>
                        <a:schemeClr val="bg1"/>
                      </a:solidFill>
                    </a:rPr>
                    <a:t>출발일</a:t>
                  </a:r>
                  <a:endParaRPr lang="en-US" altLang="ko-KR" sz="1200" b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altLang="ko-KR" sz="1050" dirty="0">
                      <a:highlight>
                        <a:srgbClr val="C0C0C0"/>
                      </a:highlight>
                    </a:rPr>
                    <a:t>Date of Departure</a:t>
                  </a:r>
                </a:p>
                <a:p>
                  <a:pPr algn="ctr"/>
                  <a:r>
                    <a:rPr lang="en-US" altLang="ko-KR" sz="1400" dirty="0"/>
                    <a:t>02.24 </a:t>
                  </a:r>
                  <a:r>
                    <a:rPr lang="ko-KR" altLang="en-US" sz="1400" dirty="0"/>
                    <a:t>일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EA1E8FE7-A603-48CE-905F-29FA2ADF938D}"/>
                    </a:ext>
                  </a:extLst>
                </p:cNvPr>
                <p:cNvSpPr txBox="1"/>
                <p:nvPr/>
              </p:nvSpPr>
              <p:spPr>
                <a:xfrm>
                  <a:off x="2810169" y="3535039"/>
                  <a:ext cx="6762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/>
                    <a:t>광양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0B206BD-8C76-4FD7-964E-B5A2D4524C91}"/>
                    </a:ext>
                  </a:extLst>
                </p:cNvPr>
                <p:cNvSpPr txBox="1"/>
                <p:nvPr/>
              </p:nvSpPr>
              <p:spPr>
                <a:xfrm>
                  <a:off x="5824537" y="4400551"/>
                  <a:ext cx="1347192" cy="6540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b="1" dirty="0">
                      <a:solidFill>
                        <a:schemeClr val="bg1"/>
                      </a:solidFill>
                    </a:rPr>
                    <a:t>버스회사</a:t>
                  </a:r>
                  <a:endParaRPr lang="en-US" altLang="ko-KR" sz="1200" b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altLang="ko-KR" sz="1050" dirty="0">
                      <a:highlight>
                        <a:srgbClr val="C0C0C0"/>
                      </a:highlight>
                    </a:rPr>
                    <a:t>Bus Company</a:t>
                  </a:r>
                </a:p>
                <a:p>
                  <a:pPr algn="ctr"/>
                  <a:r>
                    <a:rPr lang="ko-KR" altLang="en-US" sz="1400" dirty="0"/>
                    <a:t>금호고속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E38B197-B448-46E4-9796-58DA8D5A4A36}"/>
                    </a:ext>
                  </a:extLst>
                </p:cNvPr>
                <p:cNvSpPr txBox="1"/>
                <p:nvPr/>
              </p:nvSpPr>
              <p:spPr>
                <a:xfrm>
                  <a:off x="5180107" y="4400551"/>
                  <a:ext cx="730452" cy="6540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bg1"/>
                      </a:solidFill>
                    </a:rPr>
                    <a:t>승차홈</a:t>
                  </a:r>
                  <a:endParaRPr lang="en-US" altLang="ko-KR" sz="1200" b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altLang="ko-KR" sz="1050" dirty="0">
                      <a:highlight>
                        <a:srgbClr val="C0C0C0"/>
                      </a:highlight>
                    </a:rPr>
                    <a:t>Platform</a:t>
                  </a:r>
                </a:p>
                <a:p>
                  <a:pPr algn="ctr"/>
                  <a:r>
                    <a:rPr lang="en-US" altLang="ko-KR" sz="1400" dirty="0"/>
                    <a:t>02</a:t>
                  </a:r>
                  <a:endParaRPr lang="ko-KR" altLang="en-US" sz="1400" dirty="0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F963345-0770-496C-98FA-DB5E155CA6E3}"/>
                    </a:ext>
                  </a:extLst>
                </p:cNvPr>
                <p:cNvSpPr txBox="1"/>
                <p:nvPr/>
              </p:nvSpPr>
              <p:spPr>
                <a:xfrm>
                  <a:off x="3793926" y="4400551"/>
                  <a:ext cx="676275" cy="6540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b="1" dirty="0">
                      <a:solidFill>
                        <a:schemeClr val="bg1"/>
                      </a:solidFill>
                    </a:rPr>
                    <a:t>시간</a:t>
                  </a:r>
                  <a:endParaRPr lang="en-US" altLang="ko-KR" sz="1200" b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altLang="ko-KR" sz="1050" dirty="0">
                      <a:highlight>
                        <a:srgbClr val="C0C0C0"/>
                      </a:highlight>
                    </a:rPr>
                    <a:t>Time</a:t>
                  </a:r>
                </a:p>
                <a:p>
                  <a:pPr algn="ctr"/>
                  <a:r>
                    <a:rPr lang="en-US" altLang="ko-KR" sz="1400" dirty="0"/>
                    <a:t>15:40</a:t>
                  </a:r>
                  <a:endParaRPr lang="ko-KR" altLang="en-US" sz="1400" dirty="0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64D0079-983C-4C65-BD51-031C9845DA1A}"/>
                    </a:ext>
                  </a:extLst>
                </p:cNvPr>
                <p:cNvSpPr txBox="1"/>
                <p:nvPr/>
              </p:nvSpPr>
              <p:spPr>
                <a:xfrm>
                  <a:off x="4363639" y="4400551"/>
                  <a:ext cx="932259" cy="6540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b="1" dirty="0">
                      <a:solidFill>
                        <a:schemeClr val="bg1"/>
                      </a:solidFill>
                    </a:rPr>
                    <a:t>좌석</a:t>
                  </a:r>
                  <a:endParaRPr lang="en-US" altLang="ko-KR" sz="1200" b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altLang="ko-KR" sz="1050" dirty="0">
                      <a:highlight>
                        <a:srgbClr val="C0C0C0"/>
                      </a:highlight>
                    </a:rPr>
                    <a:t>Seat No</a:t>
                  </a:r>
                </a:p>
                <a:p>
                  <a:pPr algn="ctr"/>
                  <a:r>
                    <a:rPr lang="en-US" altLang="ko-KR" sz="1400" dirty="0"/>
                    <a:t>07</a:t>
                  </a:r>
                  <a:endParaRPr lang="ko-KR" altLang="en-US" sz="1400" dirty="0"/>
                </a:p>
              </p:txBody>
            </p: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88768A5A-AA36-4EB9-8A75-AE5DB90FAF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42309" y="4358046"/>
                  <a:ext cx="0" cy="748052"/>
                </a:xfrm>
                <a:prstGeom prst="line">
                  <a:avLst/>
                </a:prstGeom>
                <a:ln w="15875">
                  <a:solidFill>
                    <a:schemeClr val="bg1">
                      <a:alpha val="99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6D8A415D-74AD-466B-88A3-D929A123AF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04643" y="4385198"/>
                  <a:ext cx="0" cy="720900"/>
                </a:xfrm>
                <a:prstGeom prst="line">
                  <a:avLst/>
                </a:prstGeom>
                <a:ln w="15875">
                  <a:solidFill>
                    <a:schemeClr val="bg1">
                      <a:alpha val="99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BECE79FD-1772-4805-ABB1-093041C25A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1700" y="4358046"/>
                  <a:ext cx="0" cy="748052"/>
                </a:xfrm>
                <a:prstGeom prst="line">
                  <a:avLst/>
                </a:prstGeom>
                <a:ln w="15875">
                  <a:solidFill>
                    <a:schemeClr val="bg1">
                      <a:alpha val="99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4BD8E447-0B45-41C6-A783-110334AD0B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41626" y="4384593"/>
                  <a:ext cx="0" cy="721505"/>
                </a:xfrm>
                <a:prstGeom prst="line">
                  <a:avLst/>
                </a:prstGeom>
                <a:ln w="15875">
                  <a:solidFill>
                    <a:schemeClr val="bg1">
                      <a:alpha val="99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94B1954F-2FE7-463F-99AE-861EA99A01CD}"/>
                    </a:ext>
                  </a:extLst>
                </p:cNvPr>
                <p:cNvSpPr/>
                <p:nvPr/>
              </p:nvSpPr>
              <p:spPr>
                <a:xfrm>
                  <a:off x="7434259" y="4358046"/>
                  <a:ext cx="1922266" cy="748052"/>
                </a:xfrm>
                <a:prstGeom prst="roundRect">
                  <a:avLst/>
                </a:prstGeom>
                <a:noFill/>
                <a:ln w="28575" cmpd="thickThin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F4DA0AA-39B8-4347-BDAC-AC744457B332}"/>
                    </a:ext>
                  </a:extLst>
                </p:cNvPr>
                <p:cNvSpPr txBox="1"/>
                <p:nvPr/>
              </p:nvSpPr>
              <p:spPr>
                <a:xfrm>
                  <a:off x="7206550" y="4463060"/>
                  <a:ext cx="1347192" cy="577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50" b="1" dirty="0">
                      <a:solidFill>
                        <a:schemeClr val="bg1"/>
                      </a:solidFill>
                    </a:rPr>
                    <a:t>출발일</a:t>
                  </a:r>
                  <a:endParaRPr lang="en-US" altLang="ko-KR" sz="1050" b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altLang="ko-KR" sz="900" dirty="0">
                      <a:highlight>
                        <a:srgbClr val="C0C0C0"/>
                      </a:highlight>
                    </a:rPr>
                    <a:t>Date of Departure</a:t>
                  </a:r>
                </a:p>
                <a:p>
                  <a:pPr algn="ctr"/>
                  <a:r>
                    <a:rPr lang="en-US" altLang="ko-KR" sz="1100" dirty="0"/>
                    <a:t>02.24 </a:t>
                  </a:r>
                  <a:r>
                    <a:rPr lang="ko-KR" altLang="en-US" sz="1100" dirty="0"/>
                    <a:t>일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7B44F20F-00FC-4ED9-9717-4AC223E58510}"/>
                    </a:ext>
                  </a:extLst>
                </p:cNvPr>
                <p:cNvSpPr txBox="1"/>
                <p:nvPr/>
              </p:nvSpPr>
              <p:spPr>
                <a:xfrm>
                  <a:off x="8234659" y="4463060"/>
                  <a:ext cx="676275" cy="577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50" b="1" dirty="0">
                      <a:solidFill>
                        <a:schemeClr val="bg1"/>
                      </a:solidFill>
                    </a:rPr>
                    <a:t>시간</a:t>
                  </a:r>
                  <a:endParaRPr lang="en-US" altLang="ko-KR" sz="1050" b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altLang="ko-KR" sz="900" dirty="0">
                      <a:highlight>
                        <a:srgbClr val="C0C0C0"/>
                      </a:highlight>
                    </a:rPr>
                    <a:t>Time</a:t>
                  </a:r>
                </a:p>
                <a:p>
                  <a:pPr algn="ctr"/>
                  <a:r>
                    <a:rPr lang="en-US" altLang="ko-KR" sz="1100" dirty="0"/>
                    <a:t>15:40</a:t>
                  </a:r>
                  <a:endParaRPr lang="ko-KR" altLang="en-US" sz="1100" dirty="0"/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5A39D56-1A9A-49AE-B6A3-8EC76072D14E}"/>
                    </a:ext>
                  </a:extLst>
                </p:cNvPr>
                <p:cNvSpPr txBox="1"/>
                <p:nvPr/>
              </p:nvSpPr>
              <p:spPr>
                <a:xfrm>
                  <a:off x="8659711" y="4463060"/>
                  <a:ext cx="828976" cy="577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50" b="1" dirty="0">
                      <a:solidFill>
                        <a:schemeClr val="bg1"/>
                      </a:solidFill>
                    </a:rPr>
                    <a:t>좌석</a:t>
                  </a:r>
                  <a:endParaRPr lang="en-US" altLang="ko-KR" sz="1050" b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altLang="ko-KR" sz="900" dirty="0">
                      <a:highlight>
                        <a:srgbClr val="C0C0C0"/>
                      </a:highlight>
                    </a:rPr>
                    <a:t>Seat No</a:t>
                  </a:r>
                </a:p>
                <a:p>
                  <a:pPr algn="ctr"/>
                  <a:r>
                    <a:rPr lang="en-US" altLang="ko-KR" sz="1100" dirty="0"/>
                    <a:t>07</a:t>
                  </a:r>
                  <a:endParaRPr lang="ko-KR" altLang="en-US" sz="1100" dirty="0"/>
                </a:p>
              </p:txBody>
            </p: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A3520DC6-8BEF-45EF-A04B-B7C4645A9D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54605" y="4384593"/>
                  <a:ext cx="0" cy="748052"/>
                </a:xfrm>
                <a:prstGeom prst="line">
                  <a:avLst/>
                </a:prstGeom>
                <a:ln w="15875">
                  <a:solidFill>
                    <a:schemeClr val="bg1">
                      <a:alpha val="99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93D54A84-E09A-4BEC-90EA-CD5B4613E7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05263" y="4358046"/>
                  <a:ext cx="0" cy="748052"/>
                </a:xfrm>
                <a:prstGeom prst="line">
                  <a:avLst/>
                </a:prstGeom>
                <a:ln w="15875">
                  <a:solidFill>
                    <a:schemeClr val="bg1">
                      <a:alpha val="99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B8D1DDE5-D434-48F3-BB15-4341BCE54BB3}"/>
                    </a:ext>
                  </a:extLst>
                </p:cNvPr>
                <p:cNvSpPr txBox="1"/>
                <p:nvPr/>
              </p:nvSpPr>
              <p:spPr>
                <a:xfrm>
                  <a:off x="4382697" y="3535039"/>
                  <a:ext cx="151239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>
                      <a:latin typeface="Dante" panose="020B0604020202020204" pitchFamily="18" charset="0"/>
                    </a:rPr>
                    <a:t>동서울</a:t>
                  </a:r>
                  <a:endParaRPr lang="ko-KR" altLang="en-US" sz="1600" dirty="0">
                    <a:latin typeface="Dante" panose="020B0604020202020204" pitchFamily="18" charset="0"/>
                  </a:endParaRPr>
                </a:p>
              </p:txBody>
            </p:sp>
            <p:sp>
              <p:nvSpPr>
                <p:cNvPr id="68" name="화살표: 오른쪽 67">
                  <a:extLst>
                    <a:ext uri="{FF2B5EF4-FFF2-40B4-BE49-F238E27FC236}">
                      <a16:creationId xmlns:a16="http://schemas.microsoft.com/office/drawing/2014/main" id="{AF151C06-7FF6-4D46-A110-B3D01962A4F9}"/>
                    </a:ext>
                  </a:extLst>
                </p:cNvPr>
                <p:cNvSpPr/>
                <p:nvPr/>
              </p:nvSpPr>
              <p:spPr>
                <a:xfrm>
                  <a:off x="3969537" y="3630930"/>
                  <a:ext cx="247650" cy="200025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0B055EB-0D13-4148-A1ED-7F7CC9E225BA}"/>
                    </a:ext>
                  </a:extLst>
                </p:cNvPr>
                <p:cNvSpPr txBox="1"/>
                <p:nvPr/>
              </p:nvSpPr>
              <p:spPr>
                <a:xfrm>
                  <a:off x="4473923" y="3926583"/>
                  <a:ext cx="18308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100" b="1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결제구분</a:t>
                  </a:r>
                  <a:r>
                    <a:rPr lang="ko-KR" altLang="en-US" sz="1100" b="1" dirty="0">
                      <a:solidFill>
                        <a:srgbClr val="C78F65"/>
                      </a:solidFill>
                    </a:rPr>
                    <a:t> </a:t>
                  </a:r>
                  <a:r>
                    <a:rPr lang="ko-KR" altLang="en-US" sz="1400" b="1" dirty="0"/>
                    <a:t>국민카드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96C2780A-F8DE-4767-AF96-A44A8B741A8A}"/>
                    </a:ext>
                  </a:extLst>
                </p:cNvPr>
                <p:cNvSpPr txBox="1"/>
                <p:nvPr/>
              </p:nvSpPr>
              <p:spPr>
                <a:xfrm>
                  <a:off x="6392562" y="3926667"/>
                  <a:ext cx="67061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b="1" dirty="0"/>
                    <a:t>일반</a:t>
                  </a:r>
                  <a:endParaRPr lang="ko-KR" altLang="en-US" dirty="0"/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F30D1A9-D906-43D2-92F7-9307CC539880}"/>
                    </a:ext>
                  </a:extLst>
                </p:cNvPr>
                <p:cNvSpPr txBox="1"/>
                <p:nvPr/>
              </p:nvSpPr>
              <p:spPr>
                <a:xfrm>
                  <a:off x="7320274" y="3873312"/>
                  <a:ext cx="16254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100" b="1" dirty="0">
                      <a:solidFill>
                        <a:schemeClr val="bg1"/>
                      </a:solidFill>
                    </a:rPr>
                    <a:t>요      금</a:t>
                  </a:r>
                  <a:r>
                    <a:rPr lang="ko-KR" altLang="en-US" sz="1100" dirty="0">
                      <a:solidFill>
                        <a:schemeClr val="bg1"/>
                      </a:solidFill>
                    </a:rPr>
                    <a:t>  </a:t>
                  </a:r>
                  <a:r>
                    <a:rPr lang="en-US" altLang="ko-KR" sz="1400" dirty="0"/>
                    <a:t>21,200</a:t>
                  </a:r>
                </a:p>
                <a:p>
                  <a:r>
                    <a:rPr lang="ko-KR" altLang="en-US" sz="1100" b="1" dirty="0">
                      <a:solidFill>
                        <a:schemeClr val="bg1"/>
                      </a:solidFill>
                    </a:rPr>
                    <a:t>결제구분</a:t>
                  </a:r>
                  <a:r>
                    <a:rPr lang="ko-KR" altLang="en-US" sz="1400" dirty="0"/>
                    <a:t> </a:t>
                  </a:r>
                  <a:r>
                    <a:rPr lang="ko-KR" altLang="en-US" sz="1200" b="1" dirty="0"/>
                    <a:t>국민카드</a:t>
                  </a:r>
                  <a:endParaRPr lang="ko-KR" altLang="en-US" sz="1400" b="1" dirty="0"/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B191026A-904C-4D49-9916-F5BBB754F4B1}"/>
                    </a:ext>
                  </a:extLst>
                </p:cNvPr>
                <p:cNvSpPr txBox="1"/>
                <p:nvPr/>
              </p:nvSpPr>
              <p:spPr>
                <a:xfrm>
                  <a:off x="7314913" y="3267075"/>
                  <a:ext cx="191452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승차권</a:t>
                  </a:r>
                  <a:r>
                    <a:rPr lang="en-US" altLang="ko-KR" sz="1200" dirty="0">
                      <a:solidFill>
                        <a:schemeClr val="bg1"/>
                      </a:solidFill>
                    </a:rPr>
                    <a:t>(</a:t>
                  </a:r>
                  <a:r>
                    <a:rPr lang="ko-KR" altLang="en-US" sz="1200" dirty="0" err="1">
                      <a:solidFill>
                        <a:schemeClr val="bg1"/>
                      </a:solidFill>
                    </a:rPr>
                    <a:t>승객용</a:t>
                  </a:r>
                  <a:r>
                    <a:rPr lang="en-US" altLang="ko-KR" sz="1200" dirty="0">
                      <a:solidFill>
                        <a:schemeClr val="bg1"/>
                      </a:solidFill>
                    </a:rPr>
                    <a:t>)</a:t>
                  </a:r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8DDAC5-C254-48D4-9FB7-2B0ED4D64A5D}"/>
                  </a:ext>
                </a:extLst>
              </p:cNvPr>
              <p:cNvSpPr txBox="1"/>
              <p:nvPr/>
            </p:nvSpPr>
            <p:spPr>
              <a:xfrm>
                <a:off x="5611662" y="702492"/>
                <a:ext cx="15525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/>
                    </a:solidFill>
                  </a:rPr>
                  <a:t>0123456789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4E432B01-825C-46F4-9EC7-D8AD22BB7C4E}"/>
                  </a:ext>
                </a:extLst>
              </p:cNvPr>
              <p:cNvGrpSpPr/>
              <p:nvPr/>
            </p:nvGrpSpPr>
            <p:grpSpPr>
              <a:xfrm>
                <a:off x="2877172" y="2656662"/>
                <a:ext cx="3316113" cy="266227"/>
                <a:chOff x="2171700" y="2938396"/>
                <a:chExt cx="3608907" cy="276226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E5B43613-C30D-428C-B963-ECEE0BEEA2D1}"/>
                    </a:ext>
                  </a:extLst>
                </p:cNvPr>
                <p:cNvSpPr/>
                <p:nvPr/>
              </p:nvSpPr>
              <p:spPr>
                <a:xfrm>
                  <a:off x="3325106" y="2938396"/>
                  <a:ext cx="45719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F220CE26-E736-43C7-9568-1F7128E6F5BB}"/>
                    </a:ext>
                  </a:extLst>
                </p:cNvPr>
                <p:cNvGrpSpPr/>
                <p:nvPr/>
              </p:nvGrpSpPr>
              <p:grpSpPr>
                <a:xfrm>
                  <a:off x="2171700" y="2938397"/>
                  <a:ext cx="3608907" cy="276225"/>
                  <a:chOff x="2171700" y="2938397"/>
                  <a:chExt cx="3608907" cy="276225"/>
                </a:xfrm>
              </p:grpSpPr>
              <p:sp>
                <p:nvSpPr>
                  <p:cNvPr id="11" name="직사각형 10">
                    <a:extLst>
                      <a:ext uri="{FF2B5EF4-FFF2-40B4-BE49-F238E27FC236}">
                        <a16:creationId xmlns:a16="http://schemas.microsoft.com/office/drawing/2014/main" id="{59568241-6334-49DC-BA48-589550D377FE}"/>
                      </a:ext>
                    </a:extLst>
                  </p:cNvPr>
                  <p:cNvSpPr/>
                  <p:nvPr/>
                </p:nvSpPr>
                <p:spPr>
                  <a:xfrm>
                    <a:off x="2171700" y="2938397"/>
                    <a:ext cx="45719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" name="직사각형 11">
                    <a:extLst>
                      <a:ext uri="{FF2B5EF4-FFF2-40B4-BE49-F238E27FC236}">
                        <a16:creationId xmlns:a16="http://schemas.microsoft.com/office/drawing/2014/main" id="{6D215423-D3E2-49B7-A3C7-7AB62A239E1F}"/>
                      </a:ext>
                    </a:extLst>
                  </p:cNvPr>
                  <p:cNvSpPr/>
                  <p:nvPr/>
                </p:nvSpPr>
                <p:spPr>
                  <a:xfrm>
                    <a:off x="2247900" y="2938397"/>
                    <a:ext cx="76200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3" name="직사각형 12">
                    <a:extLst>
                      <a:ext uri="{FF2B5EF4-FFF2-40B4-BE49-F238E27FC236}">
                        <a16:creationId xmlns:a16="http://schemas.microsoft.com/office/drawing/2014/main" id="{8C0B2767-B9C1-4ECE-B691-1E792BF347F8}"/>
                      </a:ext>
                    </a:extLst>
                  </p:cNvPr>
                  <p:cNvSpPr/>
                  <p:nvPr/>
                </p:nvSpPr>
                <p:spPr>
                  <a:xfrm>
                    <a:off x="2354581" y="2938397"/>
                    <a:ext cx="45719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81CC2AF6-1ED9-4880-B44E-83177CBF5C5D}"/>
                      </a:ext>
                    </a:extLst>
                  </p:cNvPr>
                  <p:cNvSpPr/>
                  <p:nvPr/>
                </p:nvSpPr>
                <p:spPr>
                  <a:xfrm>
                    <a:off x="2446897" y="2938397"/>
                    <a:ext cx="45719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75B79173-9501-4EE9-8DE9-CADF7E4284D2}"/>
                      </a:ext>
                    </a:extLst>
                  </p:cNvPr>
                  <p:cNvSpPr/>
                  <p:nvPr/>
                </p:nvSpPr>
                <p:spPr>
                  <a:xfrm>
                    <a:off x="2655520" y="2938397"/>
                    <a:ext cx="45719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" name="직사각형 15">
                    <a:extLst>
                      <a:ext uri="{FF2B5EF4-FFF2-40B4-BE49-F238E27FC236}">
                        <a16:creationId xmlns:a16="http://schemas.microsoft.com/office/drawing/2014/main" id="{CDD1A894-F8A4-49C2-BCB6-5098C40A4C7F}"/>
                      </a:ext>
                    </a:extLst>
                  </p:cNvPr>
                  <p:cNvSpPr/>
                  <p:nvPr/>
                </p:nvSpPr>
                <p:spPr>
                  <a:xfrm>
                    <a:off x="2590666" y="2938397"/>
                    <a:ext cx="45719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직사각형 16">
                    <a:extLst>
                      <a:ext uri="{FF2B5EF4-FFF2-40B4-BE49-F238E27FC236}">
                        <a16:creationId xmlns:a16="http://schemas.microsoft.com/office/drawing/2014/main" id="{76235F36-D38D-421F-91D4-FDE35BFC65E3}"/>
                      </a:ext>
                    </a:extLst>
                  </p:cNvPr>
                  <p:cNvSpPr/>
                  <p:nvPr/>
                </p:nvSpPr>
                <p:spPr>
                  <a:xfrm>
                    <a:off x="2523103" y="2938397"/>
                    <a:ext cx="45719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직사각형 17">
                    <a:extLst>
                      <a:ext uri="{FF2B5EF4-FFF2-40B4-BE49-F238E27FC236}">
                        <a16:creationId xmlns:a16="http://schemas.microsoft.com/office/drawing/2014/main" id="{F9094D06-10D5-41EA-B488-6D23A52594BA}"/>
                      </a:ext>
                    </a:extLst>
                  </p:cNvPr>
                  <p:cNvSpPr/>
                  <p:nvPr/>
                </p:nvSpPr>
                <p:spPr>
                  <a:xfrm>
                    <a:off x="2772193" y="2938397"/>
                    <a:ext cx="45719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직사각형 18">
                    <a:extLst>
                      <a:ext uri="{FF2B5EF4-FFF2-40B4-BE49-F238E27FC236}">
                        <a16:creationId xmlns:a16="http://schemas.microsoft.com/office/drawing/2014/main" id="{94DC6BF3-585D-4CEC-AE68-A058A061BE23}"/>
                      </a:ext>
                    </a:extLst>
                  </p:cNvPr>
                  <p:cNvSpPr/>
                  <p:nvPr/>
                </p:nvSpPr>
                <p:spPr>
                  <a:xfrm>
                    <a:off x="3413545" y="2938397"/>
                    <a:ext cx="139099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" name="직사각형 19">
                    <a:extLst>
                      <a:ext uri="{FF2B5EF4-FFF2-40B4-BE49-F238E27FC236}">
                        <a16:creationId xmlns:a16="http://schemas.microsoft.com/office/drawing/2014/main" id="{A1155043-6F5F-4E9D-9586-6F1E94C72FCE}"/>
                      </a:ext>
                    </a:extLst>
                  </p:cNvPr>
                  <p:cNvSpPr/>
                  <p:nvPr/>
                </p:nvSpPr>
                <p:spPr>
                  <a:xfrm>
                    <a:off x="3048302" y="2938397"/>
                    <a:ext cx="111515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직사각형 20">
                    <a:extLst>
                      <a:ext uri="{FF2B5EF4-FFF2-40B4-BE49-F238E27FC236}">
                        <a16:creationId xmlns:a16="http://schemas.microsoft.com/office/drawing/2014/main" id="{B3DCD90B-AE72-4A51-8C39-5EB5E4131E31}"/>
                      </a:ext>
                    </a:extLst>
                  </p:cNvPr>
                  <p:cNvSpPr/>
                  <p:nvPr/>
                </p:nvSpPr>
                <p:spPr>
                  <a:xfrm>
                    <a:off x="3535507" y="2938397"/>
                    <a:ext cx="53171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C1105E74-BD63-46EB-8D61-9FA1AF2F0B21}"/>
                      </a:ext>
                    </a:extLst>
                  </p:cNvPr>
                  <p:cNvSpPr/>
                  <p:nvPr/>
                </p:nvSpPr>
                <p:spPr>
                  <a:xfrm>
                    <a:off x="4457099" y="2938397"/>
                    <a:ext cx="45719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직사각형 22">
                    <a:extLst>
                      <a:ext uri="{FF2B5EF4-FFF2-40B4-BE49-F238E27FC236}">
                        <a16:creationId xmlns:a16="http://schemas.microsoft.com/office/drawing/2014/main" id="{24E3E271-D77E-43AC-9397-42A0DBD13DCE}"/>
                      </a:ext>
                    </a:extLst>
                  </p:cNvPr>
                  <p:cNvSpPr/>
                  <p:nvPr/>
                </p:nvSpPr>
                <p:spPr>
                  <a:xfrm>
                    <a:off x="5539751" y="2938397"/>
                    <a:ext cx="45719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2D0073F6-56F7-40A1-8E61-397F8D710031}"/>
                      </a:ext>
                    </a:extLst>
                  </p:cNvPr>
                  <p:cNvSpPr/>
                  <p:nvPr/>
                </p:nvSpPr>
                <p:spPr>
                  <a:xfrm>
                    <a:off x="5103303" y="2938397"/>
                    <a:ext cx="45719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6E164008-E770-47E3-92EC-C89A946FB5AB}"/>
                      </a:ext>
                    </a:extLst>
                  </p:cNvPr>
                  <p:cNvSpPr/>
                  <p:nvPr/>
                </p:nvSpPr>
                <p:spPr>
                  <a:xfrm>
                    <a:off x="3671582" y="2938397"/>
                    <a:ext cx="45719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E9ADDB30-BFC4-4397-95E5-1DAC24E47F6D}"/>
                      </a:ext>
                    </a:extLst>
                  </p:cNvPr>
                  <p:cNvSpPr/>
                  <p:nvPr/>
                </p:nvSpPr>
                <p:spPr>
                  <a:xfrm>
                    <a:off x="4619483" y="2938397"/>
                    <a:ext cx="45719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4FB04B5F-EE0C-4F91-A0F1-DBAF7F3045FA}"/>
                      </a:ext>
                    </a:extLst>
                  </p:cNvPr>
                  <p:cNvSpPr/>
                  <p:nvPr/>
                </p:nvSpPr>
                <p:spPr>
                  <a:xfrm>
                    <a:off x="2877786" y="2938397"/>
                    <a:ext cx="76200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직사각형 27">
                    <a:extLst>
                      <a:ext uri="{FF2B5EF4-FFF2-40B4-BE49-F238E27FC236}">
                        <a16:creationId xmlns:a16="http://schemas.microsoft.com/office/drawing/2014/main" id="{D1628A38-9B7D-42A2-81AE-4BE67D72A4D5}"/>
                      </a:ext>
                    </a:extLst>
                  </p:cNvPr>
                  <p:cNvSpPr/>
                  <p:nvPr/>
                </p:nvSpPr>
                <p:spPr>
                  <a:xfrm>
                    <a:off x="4944199" y="2938397"/>
                    <a:ext cx="76200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id="{924FCD21-9BF8-4457-A926-79A76348BC9A}"/>
                      </a:ext>
                    </a:extLst>
                  </p:cNvPr>
                  <p:cNvSpPr/>
                  <p:nvPr/>
                </p:nvSpPr>
                <p:spPr>
                  <a:xfrm>
                    <a:off x="3216819" y="2938397"/>
                    <a:ext cx="67569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" name="직사각형 29">
                    <a:extLst>
                      <a:ext uri="{FF2B5EF4-FFF2-40B4-BE49-F238E27FC236}">
                        <a16:creationId xmlns:a16="http://schemas.microsoft.com/office/drawing/2014/main" id="{C0A4B642-1C06-42F0-9684-BE3D55F322E1}"/>
                      </a:ext>
                    </a:extLst>
                  </p:cNvPr>
                  <p:cNvSpPr/>
                  <p:nvPr/>
                </p:nvSpPr>
                <p:spPr>
                  <a:xfrm>
                    <a:off x="4722042" y="2938397"/>
                    <a:ext cx="76200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2E7BB22C-AEAD-4DE1-928E-0CC597ED4F9B}"/>
                      </a:ext>
                    </a:extLst>
                  </p:cNvPr>
                  <p:cNvSpPr/>
                  <p:nvPr/>
                </p:nvSpPr>
                <p:spPr>
                  <a:xfrm>
                    <a:off x="5400227" y="2938397"/>
                    <a:ext cx="76200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직사각형 31">
                    <a:extLst>
                      <a:ext uri="{FF2B5EF4-FFF2-40B4-BE49-F238E27FC236}">
                        <a16:creationId xmlns:a16="http://schemas.microsoft.com/office/drawing/2014/main" id="{8CF972E8-0CFD-4C32-B779-DDA547BC60B3}"/>
                      </a:ext>
                    </a:extLst>
                  </p:cNvPr>
                  <p:cNvSpPr/>
                  <p:nvPr/>
                </p:nvSpPr>
                <p:spPr>
                  <a:xfrm>
                    <a:off x="3934975" y="2938397"/>
                    <a:ext cx="76200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" name="직사각형 32">
                    <a:extLst>
                      <a:ext uri="{FF2B5EF4-FFF2-40B4-BE49-F238E27FC236}">
                        <a16:creationId xmlns:a16="http://schemas.microsoft.com/office/drawing/2014/main" id="{1ED0BD24-4079-4D0C-A7ED-4FFA9DAF5A87}"/>
                      </a:ext>
                    </a:extLst>
                  </p:cNvPr>
                  <p:cNvSpPr/>
                  <p:nvPr/>
                </p:nvSpPr>
                <p:spPr>
                  <a:xfrm>
                    <a:off x="5704407" y="2938397"/>
                    <a:ext cx="76200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" name="직사각형 33">
                    <a:extLst>
                      <a:ext uri="{FF2B5EF4-FFF2-40B4-BE49-F238E27FC236}">
                        <a16:creationId xmlns:a16="http://schemas.microsoft.com/office/drawing/2014/main" id="{4D7BC216-02F3-4E14-9574-743E0DB4B178}"/>
                      </a:ext>
                    </a:extLst>
                  </p:cNvPr>
                  <p:cNvSpPr/>
                  <p:nvPr/>
                </p:nvSpPr>
                <p:spPr>
                  <a:xfrm>
                    <a:off x="5258687" y="2938397"/>
                    <a:ext cx="76200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" name="직사각형 34">
                    <a:extLst>
                      <a:ext uri="{FF2B5EF4-FFF2-40B4-BE49-F238E27FC236}">
                        <a16:creationId xmlns:a16="http://schemas.microsoft.com/office/drawing/2014/main" id="{54CA15E6-B7E6-46EC-AA4F-95EF379B0ED8}"/>
                      </a:ext>
                    </a:extLst>
                  </p:cNvPr>
                  <p:cNvSpPr/>
                  <p:nvPr/>
                </p:nvSpPr>
                <p:spPr>
                  <a:xfrm>
                    <a:off x="4296192" y="2938397"/>
                    <a:ext cx="76200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6" name="직사각형 35">
                    <a:extLst>
                      <a:ext uri="{FF2B5EF4-FFF2-40B4-BE49-F238E27FC236}">
                        <a16:creationId xmlns:a16="http://schemas.microsoft.com/office/drawing/2014/main" id="{4F143856-471E-4935-928D-E866ED0176D8}"/>
                      </a:ext>
                    </a:extLst>
                  </p:cNvPr>
                  <p:cNvSpPr/>
                  <p:nvPr/>
                </p:nvSpPr>
                <p:spPr>
                  <a:xfrm>
                    <a:off x="3801774" y="2938397"/>
                    <a:ext cx="76200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7" name="직사각형 36">
                    <a:extLst>
                      <a:ext uri="{FF2B5EF4-FFF2-40B4-BE49-F238E27FC236}">
                        <a16:creationId xmlns:a16="http://schemas.microsoft.com/office/drawing/2014/main" id="{B622F890-04DE-4EE1-97C2-640326C98D6E}"/>
                      </a:ext>
                    </a:extLst>
                  </p:cNvPr>
                  <p:cNvSpPr/>
                  <p:nvPr/>
                </p:nvSpPr>
                <p:spPr>
                  <a:xfrm>
                    <a:off x="4104954" y="2938397"/>
                    <a:ext cx="45719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" name="직사각형 37">
                    <a:extLst>
                      <a:ext uri="{FF2B5EF4-FFF2-40B4-BE49-F238E27FC236}">
                        <a16:creationId xmlns:a16="http://schemas.microsoft.com/office/drawing/2014/main" id="{0285D185-5CDB-4062-961F-EAD3F1B64FF9}"/>
                      </a:ext>
                    </a:extLst>
                  </p:cNvPr>
                  <p:cNvSpPr/>
                  <p:nvPr/>
                </p:nvSpPr>
                <p:spPr>
                  <a:xfrm>
                    <a:off x="4200381" y="2938397"/>
                    <a:ext cx="45719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직사각형 38">
                    <a:extLst>
                      <a:ext uri="{FF2B5EF4-FFF2-40B4-BE49-F238E27FC236}">
                        <a16:creationId xmlns:a16="http://schemas.microsoft.com/office/drawing/2014/main" id="{577D4EF1-BDBE-4C83-A288-53BF573C5A21}"/>
                      </a:ext>
                    </a:extLst>
                  </p:cNvPr>
                  <p:cNvSpPr/>
                  <p:nvPr/>
                </p:nvSpPr>
                <p:spPr>
                  <a:xfrm>
                    <a:off x="4857762" y="2938397"/>
                    <a:ext cx="45719" cy="2762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ADA97545-7A50-470F-B6A8-0D3726A39EDD}"/>
                    </a:ext>
                  </a:extLst>
                </p:cNvPr>
                <p:cNvSpPr/>
                <p:nvPr/>
              </p:nvSpPr>
              <p:spPr>
                <a:xfrm>
                  <a:off x="4521727" y="2938397"/>
                  <a:ext cx="45719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262F12A-CE26-4CDA-92C9-8CB37E646337}"/>
                </a:ext>
              </a:extLst>
            </p:cNvPr>
            <p:cNvSpPr txBox="1"/>
            <p:nvPr/>
          </p:nvSpPr>
          <p:spPr>
            <a:xfrm>
              <a:off x="7227071" y="2618979"/>
              <a:ext cx="1936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ARS</a:t>
              </a:r>
              <a:r>
                <a:rPr lang="ko-KR" altLang="en-US" sz="1200" dirty="0"/>
                <a:t>안내 </a:t>
              </a:r>
              <a:r>
                <a:rPr lang="en-US" altLang="ko-KR" sz="1200" dirty="0"/>
                <a:t>: 1234-5678</a:t>
              </a:r>
              <a:endParaRPr lang="ko-KR" altLang="en-US" sz="1200" dirty="0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4B91E1F-51E1-4E04-A74D-A76E3669459A}"/>
              </a:ext>
            </a:extLst>
          </p:cNvPr>
          <p:cNvGrpSpPr/>
          <p:nvPr/>
        </p:nvGrpSpPr>
        <p:grpSpPr>
          <a:xfrm>
            <a:off x="2571935" y="3508981"/>
            <a:ext cx="7031236" cy="2361600"/>
            <a:chOff x="2862557" y="893538"/>
            <a:chExt cx="7031237" cy="2362200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D002548B-5ABF-4EF9-8681-4460B52811D0}"/>
                </a:ext>
              </a:extLst>
            </p:cNvPr>
            <p:cNvGrpSpPr/>
            <p:nvPr/>
          </p:nvGrpSpPr>
          <p:grpSpPr>
            <a:xfrm>
              <a:off x="2862557" y="893538"/>
              <a:ext cx="7031237" cy="2362200"/>
              <a:chOff x="2457450" y="3219451"/>
              <a:chExt cx="7031237" cy="2362200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3B378741-39A5-4A29-955B-54DC8E31EFA8}"/>
                  </a:ext>
                </a:extLst>
              </p:cNvPr>
              <p:cNvSpPr/>
              <p:nvPr/>
            </p:nvSpPr>
            <p:spPr>
              <a:xfrm>
                <a:off x="2457450" y="3219451"/>
                <a:ext cx="6944319" cy="2362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E7B3E9B1-ABEE-45DA-B7B5-CCFD9400D2DF}"/>
                  </a:ext>
                </a:extLst>
              </p:cNvPr>
              <p:cNvSpPr/>
              <p:nvPr/>
            </p:nvSpPr>
            <p:spPr>
              <a:xfrm>
                <a:off x="2466975" y="3552574"/>
                <a:ext cx="4874401" cy="66374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B1AC5838-FBE3-4D28-AD1A-87C03318A726}"/>
                  </a:ext>
                </a:extLst>
              </p:cNvPr>
              <p:cNvSpPr/>
              <p:nvPr/>
            </p:nvSpPr>
            <p:spPr>
              <a:xfrm>
                <a:off x="2466973" y="3223773"/>
                <a:ext cx="6934796" cy="341908"/>
              </a:xfrm>
              <a:prstGeom prst="rect">
                <a:avLst/>
              </a:prstGeom>
              <a:solidFill>
                <a:srgbClr val="C78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518D651-BAA3-4AFD-8CED-324F6ACED402}"/>
                  </a:ext>
                </a:extLst>
              </p:cNvPr>
              <p:cNvSpPr txBox="1"/>
              <p:nvPr/>
            </p:nvSpPr>
            <p:spPr>
              <a:xfrm>
                <a:off x="2457450" y="3267075"/>
                <a:ext cx="19145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bg1"/>
                    </a:solidFill>
                  </a:rPr>
                  <a:t>승차권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회수용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)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376EF2AE-3367-4BA0-80D4-FC139297FA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3775" y="3219451"/>
                <a:ext cx="0" cy="23622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B0BD7A1-5941-4557-9968-06C1EB9C80FF}"/>
                  </a:ext>
                </a:extLst>
              </p:cNvPr>
              <p:cNvSpPr txBox="1"/>
              <p:nvPr/>
            </p:nvSpPr>
            <p:spPr>
              <a:xfrm>
                <a:off x="5890620" y="3535039"/>
                <a:ext cx="1174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일반버스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5C862D96-9609-4022-BC89-1FB02275D943}"/>
                  </a:ext>
                </a:extLst>
              </p:cNvPr>
              <p:cNvSpPr txBox="1"/>
              <p:nvPr/>
            </p:nvSpPr>
            <p:spPr>
              <a:xfrm>
                <a:off x="2715620" y="3926584"/>
                <a:ext cx="11906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>
                    <a:solidFill>
                      <a:srgbClr val="C78F65"/>
                    </a:solidFill>
                  </a:rPr>
                  <a:t>요 금</a:t>
                </a:r>
                <a:r>
                  <a:rPr lang="ko-KR" altLang="en-US" sz="1100" dirty="0">
                    <a:solidFill>
                      <a:srgbClr val="C78F65"/>
                    </a:solidFill>
                  </a:rPr>
                  <a:t> </a:t>
                </a:r>
                <a:r>
                  <a:rPr lang="en-US" altLang="ko-KR" sz="1400" dirty="0"/>
                  <a:t>11,000</a:t>
                </a:r>
                <a:endParaRPr lang="ko-KR" altLang="en-US" sz="1400" dirty="0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A19FBFA-0C36-4292-A764-A6987C205F75}"/>
                  </a:ext>
                </a:extLst>
              </p:cNvPr>
              <p:cNvSpPr txBox="1"/>
              <p:nvPr/>
            </p:nvSpPr>
            <p:spPr>
              <a:xfrm>
                <a:off x="7326826" y="3630930"/>
                <a:ext cx="5441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latin typeface="Dante" panose="020B0604020202020204" pitchFamily="18" charset="0"/>
                  </a:rPr>
                  <a:t>광양</a:t>
                </a:r>
                <a:endParaRPr lang="ko-KR" altLang="en-US" sz="1400" dirty="0">
                  <a:latin typeface="Dante" panose="020B0604020202020204" pitchFamily="18" charset="0"/>
                </a:endParaRPr>
              </a:p>
            </p:txBody>
          </p:sp>
          <p:sp>
            <p:nvSpPr>
              <p:cNvPr id="118" name="화살표: 오른쪽 117">
                <a:extLst>
                  <a:ext uri="{FF2B5EF4-FFF2-40B4-BE49-F238E27FC236}">
                    <a16:creationId xmlns:a16="http://schemas.microsoft.com/office/drawing/2014/main" id="{14D21723-B789-4223-A6FD-A5D854505E05}"/>
                  </a:ext>
                </a:extLst>
              </p:cNvPr>
              <p:cNvSpPr/>
              <p:nvPr/>
            </p:nvSpPr>
            <p:spPr>
              <a:xfrm>
                <a:off x="7774792" y="3652948"/>
                <a:ext cx="247650" cy="200025"/>
              </a:xfrm>
              <a:prstGeom prst="rightArrow">
                <a:avLst/>
              </a:prstGeom>
              <a:solidFill>
                <a:srgbClr val="C78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2378FAF-7B17-4AA1-9091-23EB43BFD3EE}"/>
                  </a:ext>
                </a:extLst>
              </p:cNvPr>
              <p:cNvSpPr txBox="1"/>
              <p:nvPr/>
            </p:nvSpPr>
            <p:spPr>
              <a:xfrm>
                <a:off x="8002164" y="3629277"/>
                <a:ext cx="13394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>
                    <a:latin typeface="Dante" panose="020B0604020202020204" pitchFamily="18" charset="0"/>
                  </a:rPr>
                  <a:t>부산서부</a:t>
                </a:r>
                <a:endParaRPr lang="ko-KR" altLang="en-US" sz="1200" dirty="0">
                  <a:latin typeface="Dante" panose="020B0604020202020204" pitchFamily="18" charset="0"/>
                </a:endParaRPr>
              </a:p>
            </p:txBody>
          </p:sp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8088C7D8-4280-4008-BB91-2A94494EF67E}"/>
                  </a:ext>
                </a:extLst>
              </p:cNvPr>
              <p:cNvSpPr/>
              <p:nvPr/>
            </p:nvSpPr>
            <p:spPr>
              <a:xfrm>
                <a:off x="2615208" y="4358046"/>
                <a:ext cx="4466036" cy="748052"/>
              </a:xfrm>
              <a:prstGeom prst="roundRect">
                <a:avLst/>
              </a:prstGeom>
              <a:noFill/>
              <a:ln w="28575" cmpd="thickThin">
                <a:solidFill>
                  <a:srgbClr val="C78F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332170A-B21B-44FB-AAE0-D8BD44D57CC1}"/>
                  </a:ext>
                </a:extLst>
              </p:cNvPr>
              <p:cNvSpPr txBox="1"/>
              <p:nvPr/>
            </p:nvSpPr>
            <p:spPr>
              <a:xfrm>
                <a:off x="2535437" y="4400551"/>
                <a:ext cx="1347192" cy="654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rgbClr val="FFC000"/>
                    </a:solidFill>
                  </a:rPr>
                  <a:t>출발일</a:t>
                </a:r>
                <a:endParaRPr lang="en-US" altLang="ko-KR" sz="1200" b="1" dirty="0">
                  <a:solidFill>
                    <a:srgbClr val="FFC000"/>
                  </a:solidFill>
                </a:endParaRPr>
              </a:p>
              <a:p>
                <a:pPr algn="ctr"/>
                <a:r>
                  <a:rPr lang="en-US" altLang="ko-KR" sz="1050" dirty="0">
                    <a:highlight>
                      <a:srgbClr val="C0C0C0"/>
                    </a:highlight>
                  </a:rPr>
                  <a:t>Date of Departure</a:t>
                </a:r>
              </a:p>
              <a:p>
                <a:pPr algn="ctr"/>
                <a:r>
                  <a:rPr lang="en-US" altLang="ko-KR" sz="1400" dirty="0"/>
                  <a:t>02.24 </a:t>
                </a:r>
                <a:r>
                  <a:rPr lang="ko-KR" altLang="en-US" sz="1400" dirty="0"/>
                  <a:t>일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8F860DF-1B33-4AF0-BC01-11DBD0A9418D}"/>
                  </a:ext>
                </a:extLst>
              </p:cNvPr>
              <p:cNvSpPr txBox="1"/>
              <p:nvPr/>
            </p:nvSpPr>
            <p:spPr>
              <a:xfrm>
                <a:off x="2810169" y="3535039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광양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2926503-2C73-491C-9FA8-6BCD7897528F}"/>
                  </a:ext>
                </a:extLst>
              </p:cNvPr>
              <p:cNvSpPr txBox="1"/>
              <p:nvPr/>
            </p:nvSpPr>
            <p:spPr>
              <a:xfrm>
                <a:off x="5824537" y="4400551"/>
                <a:ext cx="1347192" cy="654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rgbClr val="FFC000"/>
                    </a:solidFill>
                  </a:rPr>
                  <a:t>버스회사</a:t>
                </a:r>
                <a:endParaRPr lang="en-US" altLang="ko-KR" sz="1200" b="1" dirty="0">
                  <a:solidFill>
                    <a:srgbClr val="FFC000"/>
                  </a:solidFill>
                </a:endParaRPr>
              </a:p>
              <a:p>
                <a:pPr algn="ctr"/>
                <a:r>
                  <a:rPr lang="en-US" altLang="ko-KR" sz="1050" dirty="0">
                    <a:highlight>
                      <a:srgbClr val="C0C0C0"/>
                    </a:highlight>
                  </a:rPr>
                  <a:t>Bus Company</a:t>
                </a:r>
              </a:p>
              <a:p>
                <a:pPr algn="ctr"/>
                <a:r>
                  <a:rPr lang="ko-KR" altLang="en-US" sz="1400" dirty="0"/>
                  <a:t>금호고속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E438A62-0320-4723-AF39-7AF00B0DA0D1}"/>
                  </a:ext>
                </a:extLst>
              </p:cNvPr>
              <p:cNvSpPr txBox="1"/>
              <p:nvPr/>
            </p:nvSpPr>
            <p:spPr>
              <a:xfrm>
                <a:off x="5180107" y="4400551"/>
                <a:ext cx="730452" cy="654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 dirty="0" err="1">
                    <a:solidFill>
                      <a:srgbClr val="FFC000"/>
                    </a:solidFill>
                  </a:rPr>
                  <a:t>승차홈</a:t>
                </a:r>
                <a:endParaRPr lang="en-US" altLang="ko-KR" sz="1200" b="1" dirty="0">
                  <a:solidFill>
                    <a:srgbClr val="FFC000"/>
                  </a:solidFill>
                </a:endParaRPr>
              </a:p>
              <a:p>
                <a:pPr algn="ctr"/>
                <a:r>
                  <a:rPr lang="en-US" altLang="ko-KR" sz="1050" dirty="0">
                    <a:highlight>
                      <a:srgbClr val="C0C0C0"/>
                    </a:highlight>
                  </a:rPr>
                  <a:t>Platform</a:t>
                </a:r>
              </a:p>
              <a:p>
                <a:pPr algn="ctr"/>
                <a:r>
                  <a:rPr lang="en-US" altLang="ko-KR" sz="1400" dirty="0"/>
                  <a:t>01</a:t>
                </a:r>
                <a:endParaRPr lang="ko-KR" altLang="en-US" sz="1400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DEC5DE3-0C5C-4B35-B8B2-828300E23156}"/>
                  </a:ext>
                </a:extLst>
              </p:cNvPr>
              <p:cNvSpPr txBox="1"/>
              <p:nvPr/>
            </p:nvSpPr>
            <p:spPr>
              <a:xfrm>
                <a:off x="3793926" y="4400551"/>
                <a:ext cx="676275" cy="654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rgbClr val="FFC000"/>
                    </a:solidFill>
                  </a:rPr>
                  <a:t>시간</a:t>
                </a:r>
                <a:endParaRPr lang="en-US" altLang="ko-KR" sz="1200" b="1" dirty="0">
                  <a:solidFill>
                    <a:srgbClr val="FFC000"/>
                  </a:solidFill>
                </a:endParaRPr>
              </a:p>
              <a:p>
                <a:pPr algn="ctr"/>
                <a:r>
                  <a:rPr lang="en-US" altLang="ko-KR" sz="1050" dirty="0">
                    <a:highlight>
                      <a:srgbClr val="C0C0C0"/>
                    </a:highlight>
                  </a:rPr>
                  <a:t>Time</a:t>
                </a:r>
              </a:p>
              <a:p>
                <a:pPr algn="ctr"/>
                <a:r>
                  <a:rPr lang="en-US" altLang="ko-KR" sz="1400" dirty="0"/>
                  <a:t>15:40</a:t>
                </a:r>
                <a:endParaRPr lang="ko-KR" altLang="en-US" sz="1400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BFD0F92C-B088-42A1-B0CA-85ACBE33A8FE}"/>
                  </a:ext>
                </a:extLst>
              </p:cNvPr>
              <p:cNvSpPr txBox="1"/>
              <p:nvPr/>
            </p:nvSpPr>
            <p:spPr>
              <a:xfrm>
                <a:off x="4363639" y="4400551"/>
                <a:ext cx="932259" cy="654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rgbClr val="FFC000"/>
                    </a:solidFill>
                  </a:rPr>
                  <a:t>좌석</a:t>
                </a:r>
                <a:endParaRPr lang="en-US" altLang="ko-KR" sz="1200" b="1" dirty="0">
                  <a:solidFill>
                    <a:srgbClr val="FFC000"/>
                  </a:solidFill>
                </a:endParaRPr>
              </a:p>
              <a:p>
                <a:pPr algn="ctr"/>
                <a:r>
                  <a:rPr lang="en-US" altLang="ko-KR" sz="1050" dirty="0">
                    <a:highlight>
                      <a:srgbClr val="C0C0C0"/>
                    </a:highlight>
                  </a:rPr>
                  <a:t>Seat No</a:t>
                </a:r>
              </a:p>
              <a:p>
                <a:pPr algn="ctr"/>
                <a:r>
                  <a:rPr lang="en-US" altLang="ko-KR" sz="1400" dirty="0"/>
                  <a:t>07</a:t>
                </a:r>
                <a:endParaRPr lang="ko-KR" altLang="en-US" sz="1400" dirty="0"/>
              </a:p>
            </p:txBody>
          </p: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DA4A6987-971F-4650-B9A6-DF9C210827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2309" y="4358046"/>
                <a:ext cx="0" cy="748052"/>
              </a:xfrm>
              <a:prstGeom prst="line">
                <a:avLst/>
              </a:prstGeom>
              <a:ln w="15875">
                <a:solidFill>
                  <a:srgbClr val="C78F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5F535D2F-179E-4DBA-B99C-511109E529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4643" y="4385198"/>
                <a:ext cx="0" cy="720900"/>
              </a:xfrm>
              <a:prstGeom prst="line">
                <a:avLst/>
              </a:prstGeom>
              <a:ln w="15875">
                <a:solidFill>
                  <a:srgbClr val="C78F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>
                <a:extLst>
                  <a:ext uri="{FF2B5EF4-FFF2-40B4-BE49-F238E27FC236}">
                    <a16:creationId xmlns:a16="http://schemas.microsoft.com/office/drawing/2014/main" id="{64C28C0E-8114-44F2-8FAE-EA06FD3BC7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1700" y="4358046"/>
                <a:ext cx="0" cy="748052"/>
              </a:xfrm>
              <a:prstGeom prst="line">
                <a:avLst/>
              </a:prstGeom>
              <a:ln w="15875">
                <a:solidFill>
                  <a:srgbClr val="C78F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FF963F62-0E2B-4CA7-93CC-EE575093F0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1626" y="4384593"/>
                <a:ext cx="0" cy="721505"/>
              </a:xfrm>
              <a:prstGeom prst="line">
                <a:avLst/>
              </a:prstGeom>
              <a:ln w="15875">
                <a:solidFill>
                  <a:srgbClr val="C78F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사각형: 둥근 모서리 130">
                <a:extLst>
                  <a:ext uri="{FF2B5EF4-FFF2-40B4-BE49-F238E27FC236}">
                    <a16:creationId xmlns:a16="http://schemas.microsoft.com/office/drawing/2014/main" id="{65858744-648D-4781-949E-CC7BF1862A50}"/>
                  </a:ext>
                </a:extLst>
              </p:cNvPr>
              <p:cNvSpPr/>
              <p:nvPr/>
            </p:nvSpPr>
            <p:spPr>
              <a:xfrm>
                <a:off x="7434259" y="4358046"/>
                <a:ext cx="1922266" cy="748052"/>
              </a:xfrm>
              <a:prstGeom prst="roundRect">
                <a:avLst/>
              </a:prstGeom>
              <a:noFill/>
              <a:ln w="28575" cmpd="thickThin">
                <a:solidFill>
                  <a:srgbClr val="C78F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6B02CE6-E9FB-4280-B086-D7F9DA47E3F1}"/>
                  </a:ext>
                </a:extLst>
              </p:cNvPr>
              <p:cNvSpPr txBox="1"/>
              <p:nvPr/>
            </p:nvSpPr>
            <p:spPr>
              <a:xfrm>
                <a:off x="7206550" y="4463060"/>
                <a:ext cx="1347192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b="1" dirty="0">
                    <a:solidFill>
                      <a:srgbClr val="FFC000"/>
                    </a:solidFill>
                  </a:rPr>
                  <a:t>출발일</a:t>
                </a:r>
                <a:endParaRPr lang="en-US" altLang="ko-KR" sz="1050" b="1" dirty="0">
                  <a:solidFill>
                    <a:srgbClr val="FFC000"/>
                  </a:solidFill>
                </a:endParaRPr>
              </a:p>
              <a:p>
                <a:pPr algn="ctr"/>
                <a:r>
                  <a:rPr lang="en-US" altLang="ko-KR" sz="900" dirty="0">
                    <a:highlight>
                      <a:srgbClr val="C0C0C0"/>
                    </a:highlight>
                  </a:rPr>
                  <a:t>Date of Departure</a:t>
                </a:r>
              </a:p>
              <a:p>
                <a:pPr algn="ctr"/>
                <a:r>
                  <a:rPr lang="en-US" altLang="ko-KR" sz="1100" dirty="0"/>
                  <a:t>02.24 </a:t>
                </a:r>
                <a:r>
                  <a:rPr lang="ko-KR" altLang="en-US" sz="1100" dirty="0"/>
                  <a:t>일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AC6A2019-BEBD-45EE-A117-4234CCB5B6FC}"/>
                  </a:ext>
                </a:extLst>
              </p:cNvPr>
              <p:cNvSpPr txBox="1"/>
              <p:nvPr/>
            </p:nvSpPr>
            <p:spPr>
              <a:xfrm>
                <a:off x="8234659" y="4463060"/>
                <a:ext cx="676275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b="1" dirty="0">
                    <a:solidFill>
                      <a:srgbClr val="FFC000"/>
                    </a:solidFill>
                  </a:rPr>
                  <a:t>시간</a:t>
                </a:r>
                <a:endParaRPr lang="en-US" altLang="ko-KR" sz="1050" b="1" dirty="0">
                  <a:solidFill>
                    <a:srgbClr val="FFC000"/>
                  </a:solidFill>
                </a:endParaRPr>
              </a:p>
              <a:p>
                <a:pPr algn="ctr"/>
                <a:r>
                  <a:rPr lang="en-US" altLang="ko-KR" sz="900" dirty="0">
                    <a:highlight>
                      <a:srgbClr val="C0C0C0"/>
                    </a:highlight>
                  </a:rPr>
                  <a:t>Time</a:t>
                </a:r>
              </a:p>
              <a:p>
                <a:pPr algn="ctr"/>
                <a:r>
                  <a:rPr lang="en-US" altLang="ko-KR" sz="1100" dirty="0"/>
                  <a:t>15:40</a:t>
                </a:r>
                <a:endParaRPr lang="ko-KR" altLang="en-US" sz="1100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D54E933-429D-4E80-96E5-FE4939930C48}"/>
                  </a:ext>
                </a:extLst>
              </p:cNvPr>
              <p:cNvSpPr txBox="1"/>
              <p:nvPr/>
            </p:nvSpPr>
            <p:spPr>
              <a:xfrm>
                <a:off x="8659711" y="4463060"/>
                <a:ext cx="828976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b="1" dirty="0">
                    <a:solidFill>
                      <a:srgbClr val="FFC000"/>
                    </a:solidFill>
                  </a:rPr>
                  <a:t>좌석</a:t>
                </a:r>
                <a:endParaRPr lang="en-US" altLang="ko-KR" sz="1050" b="1" dirty="0">
                  <a:solidFill>
                    <a:srgbClr val="FFC000"/>
                  </a:solidFill>
                </a:endParaRPr>
              </a:p>
              <a:p>
                <a:pPr algn="ctr"/>
                <a:r>
                  <a:rPr lang="en-US" altLang="ko-KR" sz="900" dirty="0">
                    <a:highlight>
                      <a:srgbClr val="C0C0C0"/>
                    </a:highlight>
                  </a:rPr>
                  <a:t>Seat No</a:t>
                </a:r>
              </a:p>
              <a:p>
                <a:pPr algn="ctr"/>
                <a:r>
                  <a:rPr lang="en-US" altLang="ko-KR" sz="1100" dirty="0"/>
                  <a:t>07</a:t>
                </a:r>
                <a:endParaRPr lang="ko-KR" altLang="en-US" sz="1100" dirty="0"/>
              </a:p>
            </p:txBody>
          </p: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8D6BF62A-70D2-4A51-8D68-6651944F78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4605" y="4384593"/>
                <a:ext cx="0" cy="748052"/>
              </a:xfrm>
              <a:prstGeom prst="line">
                <a:avLst/>
              </a:prstGeom>
              <a:ln w="15875">
                <a:solidFill>
                  <a:srgbClr val="C78F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292BF470-ACDC-46A6-A465-89E23D89CA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05263" y="4358046"/>
                <a:ext cx="0" cy="748052"/>
              </a:xfrm>
              <a:prstGeom prst="line">
                <a:avLst/>
              </a:prstGeom>
              <a:ln w="15875">
                <a:solidFill>
                  <a:srgbClr val="C78F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9DAE961-147F-457B-A398-3265D5282EE4}"/>
                  </a:ext>
                </a:extLst>
              </p:cNvPr>
              <p:cNvSpPr txBox="1"/>
              <p:nvPr/>
            </p:nvSpPr>
            <p:spPr>
              <a:xfrm>
                <a:off x="4312137" y="3563444"/>
                <a:ext cx="1772066" cy="338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err="1">
                    <a:latin typeface="Dante" panose="020B0604020202020204" pitchFamily="18" charset="0"/>
                  </a:rPr>
                  <a:t>부산서부</a:t>
                </a:r>
                <a:endParaRPr lang="ko-KR" altLang="en-US" sz="1600" dirty="0">
                  <a:latin typeface="Dante" panose="020B0604020202020204" pitchFamily="18" charset="0"/>
                </a:endParaRPr>
              </a:p>
            </p:txBody>
          </p:sp>
          <p:sp>
            <p:nvSpPr>
              <p:cNvPr id="138" name="화살표: 오른쪽 137">
                <a:extLst>
                  <a:ext uri="{FF2B5EF4-FFF2-40B4-BE49-F238E27FC236}">
                    <a16:creationId xmlns:a16="http://schemas.microsoft.com/office/drawing/2014/main" id="{4EE2799D-DE10-4CA6-88BE-CB91015D5290}"/>
                  </a:ext>
                </a:extLst>
              </p:cNvPr>
              <p:cNvSpPr/>
              <p:nvPr/>
            </p:nvSpPr>
            <p:spPr>
              <a:xfrm>
                <a:off x="3969537" y="3630930"/>
                <a:ext cx="247650" cy="200025"/>
              </a:xfrm>
              <a:prstGeom prst="rightArrow">
                <a:avLst/>
              </a:prstGeom>
              <a:solidFill>
                <a:srgbClr val="C78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6A433B47-772D-4241-802D-8F47C7B2F8D6}"/>
                  </a:ext>
                </a:extLst>
              </p:cNvPr>
              <p:cNvSpPr txBox="1"/>
              <p:nvPr/>
            </p:nvSpPr>
            <p:spPr>
              <a:xfrm>
                <a:off x="4473923" y="3926583"/>
                <a:ext cx="18308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>
                    <a:solidFill>
                      <a:srgbClr val="C78F65"/>
                    </a:solidFill>
                  </a:rPr>
                  <a:t>결제구분 </a:t>
                </a:r>
                <a:r>
                  <a:rPr lang="ko-KR" altLang="en-US" sz="1400" b="1" dirty="0"/>
                  <a:t>국민카드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BE2AF729-C21B-4554-A968-F32EA0CEF904}"/>
                  </a:ext>
                </a:extLst>
              </p:cNvPr>
              <p:cNvSpPr txBox="1"/>
              <p:nvPr/>
            </p:nvSpPr>
            <p:spPr>
              <a:xfrm>
                <a:off x="6392562" y="3926667"/>
                <a:ext cx="6706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/>
                  <a:t>일반</a:t>
                </a:r>
                <a:endParaRPr lang="ko-KR" alt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C4C4CAFD-A0F0-42F6-967D-487B9F8F5275}"/>
                  </a:ext>
                </a:extLst>
              </p:cNvPr>
              <p:cNvSpPr txBox="1"/>
              <p:nvPr/>
            </p:nvSpPr>
            <p:spPr>
              <a:xfrm>
                <a:off x="7320274" y="3873312"/>
                <a:ext cx="1625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>
                    <a:solidFill>
                      <a:srgbClr val="C78F65"/>
                    </a:solidFill>
                  </a:rPr>
                  <a:t>요      금</a:t>
                </a:r>
                <a:r>
                  <a:rPr lang="ko-KR" altLang="en-US" sz="1100" dirty="0">
                    <a:solidFill>
                      <a:srgbClr val="C78F65"/>
                    </a:solidFill>
                  </a:rPr>
                  <a:t>  </a:t>
                </a:r>
                <a:r>
                  <a:rPr lang="en-US" altLang="ko-KR" sz="1400" dirty="0"/>
                  <a:t>11,000</a:t>
                </a:r>
              </a:p>
              <a:p>
                <a:r>
                  <a:rPr lang="ko-KR" altLang="en-US" sz="1100" b="1" dirty="0">
                    <a:solidFill>
                      <a:srgbClr val="C78F65"/>
                    </a:solidFill>
                  </a:rPr>
                  <a:t>결제구분</a:t>
                </a:r>
                <a:r>
                  <a:rPr lang="ko-KR" altLang="en-US" sz="1400" dirty="0"/>
                  <a:t> </a:t>
                </a:r>
                <a:r>
                  <a:rPr lang="ko-KR" altLang="en-US" sz="1200" b="1" dirty="0"/>
                  <a:t>국민카드</a:t>
                </a:r>
                <a:endParaRPr lang="ko-KR" altLang="en-US" sz="1400" b="1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0904B3F-B90D-4E80-A147-C38545CD1AFD}"/>
                  </a:ext>
                </a:extLst>
              </p:cNvPr>
              <p:cNvSpPr txBox="1"/>
              <p:nvPr/>
            </p:nvSpPr>
            <p:spPr>
              <a:xfrm>
                <a:off x="7314913" y="3267075"/>
                <a:ext cx="19145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bg1"/>
                    </a:solidFill>
                  </a:rPr>
                  <a:t>승차권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200" dirty="0" err="1">
                    <a:solidFill>
                      <a:schemeClr val="bg1"/>
                    </a:solidFill>
                  </a:rPr>
                  <a:t>승객용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)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5539319-3352-4221-8150-0BF4F4C5B0AD}"/>
                </a:ext>
              </a:extLst>
            </p:cNvPr>
            <p:cNvSpPr txBox="1"/>
            <p:nvPr/>
          </p:nvSpPr>
          <p:spPr>
            <a:xfrm>
              <a:off x="6219072" y="932937"/>
              <a:ext cx="15525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0123456789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E61EE17-B3B2-4CCD-B813-62873973A92A}"/>
                </a:ext>
              </a:extLst>
            </p:cNvPr>
            <p:cNvSpPr txBox="1"/>
            <p:nvPr/>
          </p:nvSpPr>
          <p:spPr>
            <a:xfrm>
              <a:off x="7860608" y="2867452"/>
              <a:ext cx="1936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ARS</a:t>
              </a:r>
              <a:r>
                <a:rPr lang="ko-KR" altLang="en-US" sz="1200" dirty="0"/>
                <a:t>안내 </a:t>
              </a:r>
              <a:r>
                <a:rPr lang="en-US" altLang="ko-KR" sz="1200" dirty="0"/>
                <a:t>: 1234-5678</a:t>
              </a:r>
              <a:endParaRPr lang="ko-KR" altLang="en-US" sz="1200" dirty="0"/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661A6560-A5C2-4127-B946-EE15E01711C6}"/>
                </a:ext>
              </a:extLst>
            </p:cNvPr>
            <p:cNvGrpSpPr/>
            <p:nvPr/>
          </p:nvGrpSpPr>
          <p:grpSpPr>
            <a:xfrm>
              <a:off x="3420488" y="2900317"/>
              <a:ext cx="3608907" cy="276226"/>
              <a:chOff x="2171700" y="2938396"/>
              <a:chExt cx="3608907" cy="27622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4084A4BD-BC6B-47EB-8436-36C22F5A48F9}"/>
                  </a:ext>
                </a:extLst>
              </p:cNvPr>
              <p:cNvSpPr/>
              <p:nvPr/>
            </p:nvSpPr>
            <p:spPr>
              <a:xfrm>
                <a:off x="3325106" y="2938396"/>
                <a:ext cx="45719" cy="27622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4E90DFF8-7683-4DAB-BD26-3E8EDFACE3F7}"/>
                  </a:ext>
                </a:extLst>
              </p:cNvPr>
              <p:cNvGrpSpPr/>
              <p:nvPr/>
            </p:nvGrpSpPr>
            <p:grpSpPr>
              <a:xfrm>
                <a:off x="2171700" y="2938397"/>
                <a:ext cx="3608907" cy="276225"/>
                <a:chOff x="2171700" y="2938397"/>
                <a:chExt cx="3608907" cy="276225"/>
              </a:xfrm>
            </p:grpSpPr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B9359856-33BB-4D65-B742-6632CBB1ED93}"/>
                    </a:ext>
                  </a:extLst>
                </p:cNvPr>
                <p:cNvSpPr/>
                <p:nvPr/>
              </p:nvSpPr>
              <p:spPr>
                <a:xfrm>
                  <a:off x="2171700" y="2938397"/>
                  <a:ext cx="45719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7A43FBBC-7115-4AAE-BCAA-EDAC20EFAA5E}"/>
                    </a:ext>
                  </a:extLst>
                </p:cNvPr>
                <p:cNvSpPr/>
                <p:nvPr/>
              </p:nvSpPr>
              <p:spPr>
                <a:xfrm>
                  <a:off x="2247900" y="2938397"/>
                  <a:ext cx="76200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B068F126-98EA-43FC-95AE-ED71E87E1D03}"/>
                    </a:ext>
                  </a:extLst>
                </p:cNvPr>
                <p:cNvSpPr/>
                <p:nvPr/>
              </p:nvSpPr>
              <p:spPr>
                <a:xfrm>
                  <a:off x="2354581" y="2938397"/>
                  <a:ext cx="45719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D9C3563F-7BB9-4468-9C96-CFB0F7D5899B}"/>
                    </a:ext>
                  </a:extLst>
                </p:cNvPr>
                <p:cNvSpPr/>
                <p:nvPr/>
              </p:nvSpPr>
              <p:spPr>
                <a:xfrm>
                  <a:off x="2446897" y="2938397"/>
                  <a:ext cx="45719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F0D46635-83DD-4A91-A046-0FE12578532E}"/>
                    </a:ext>
                  </a:extLst>
                </p:cNvPr>
                <p:cNvSpPr/>
                <p:nvPr/>
              </p:nvSpPr>
              <p:spPr>
                <a:xfrm>
                  <a:off x="2655520" y="2938397"/>
                  <a:ext cx="45719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2C8F3ACD-5CFB-4C05-A797-B04416F90186}"/>
                    </a:ext>
                  </a:extLst>
                </p:cNvPr>
                <p:cNvSpPr/>
                <p:nvPr/>
              </p:nvSpPr>
              <p:spPr>
                <a:xfrm>
                  <a:off x="2590666" y="2938397"/>
                  <a:ext cx="45719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A41C6C8B-09A7-4FBE-92BB-86ECAF9608C9}"/>
                    </a:ext>
                  </a:extLst>
                </p:cNvPr>
                <p:cNvSpPr/>
                <p:nvPr/>
              </p:nvSpPr>
              <p:spPr>
                <a:xfrm>
                  <a:off x="2523103" y="2938397"/>
                  <a:ext cx="45719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C451A496-2B66-47DE-B1CE-760C9058343F}"/>
                    </a:ext>
                  </a:extLst>
                </p:cNvPr>
                <p:cNvSpPr/>
                <p:nvPr/>
              </p:nvSpPr>
              <p:spPr>
                <a:xfrm>
                  <a:off x="2772193" y="2938397"/>
                  <a:ext cx="45719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F75F37BD-D429-4C5D-A088-0A9D6AEBC8D8}"/>
                    </a:ext>
                  </a:extLst>
                </p:cNvPr>
                <p:cNvSpPr/>
                <p:nvPr/>
              </p:nvSpPr>
              <p:spPr>
                <a:xfrm>
                  <a:off x="3413545" y="2938397"/>
                  <a:ext cx="139099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6190BD1A-9FBE-4556-855E-07EF2A19BDED}"/>
                    </a:ext>
                  </a:extLst>
                </p:cNvPr>
                <p:cNvSpPr/>
                <p:nvPr/>
              </p:nvSpPr>
              <p:spPr>
                <a:xfrm>
                  <a:off x="3048302" y="2938397"/>
                  <a:ext cx="111515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808CD72F-04D1-456D-B83B-A8052D77F66C}"/>
                    </a:ext>
                  </a:extLst>
                </p:cNvPr>
                <p:cNvSpPr/>
                <p:nvPr/>
              </p:nvSpPr>
              <p:spPr>
                <a:xfrm>
                  <a:off x="3535507" y="2938397"/>
                  <a:ext cx="53171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0F9851A4-A4DD-4CBD-9388-FE468E2DB15B}"/>
                    </a:ext>
                  </a:extLst>
                </p:cNvPr>
                <p:cNvSpPr/>
                <p:nvPr/>
              </p:nvSpPr>
              <p:spPr>
                <a:xfrm>
                  <a:off x="4457099" y="2938397"/>
                  <a:ext cx="45719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10CFB374-416D-40B4-A679-03C87CDD10AA}"/>
                    </a:ext>
                  </a:extLst>
                </p:cNvPr>
                <p:cNvSpPr/>
                <p:nvPr/>
              </p:nvSpPr>
              <p:spPr>
                <a:xfrm>
                  <a:off x="5539751" y="2938397"/>
                  <a:ext cx="45719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BAC5826A-F7C3-494C-9F54-5A98BDAFECC7}"/>
                    </a:ext>
                  </a:extLst>
                </p:cNvPr>
                <p:cNvSpPr/>
                <p:nvPr/>
              </p:nvSpPr>
              <p:spPr>
                <a:xfrm>
                  <a:off x="5103303" y="2938397"/>
                  <a:ext cx="45719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CFD439FE-11BD-4952-9B02-AB292B24826F}"/>
                    </a:ext>
                  </a:extLst>
                </p:cNvPr>
                <p:cNvSpPr/>
                <p:nvPr/>
              </p:nvSpPr>
              <p:spPr>
                <a:xfrm>
                  <a:off x="3671582" y="2938397"/>
                  <a:ext cx="45719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37E30109-59CA-4D24-8E78-EBC22F2440E4}"/>
                    </a:ext>
                  </a:extLst>
                </p:cNvPr>
                <p:cNvSpPr/>
                <p:nvPr/>
              </p:nvSpPr>
              <p:spPr>
                <a:xfrm>
                  <a:off x="4619483" y="2938397"/>
                  <a:ext cx="45719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7C2F3F92-4E10-4901-9E4A-A3425C2393BB}"/>
                    </a:ext>
                  </a:extLst>
                </p:cNvPr>
                <p:cNvSpPr/>
                <p:nvPr/>
              </p:nvSpPr>
              <p:spPr>
                <a:xfrm>
                  <a:off x="2877786" y="2938397"/>
                  <a:ext cx="76200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BECCFAAF-4D86-4657-A574-B112D07AB026}"/>
                    </a:ext>
                  </a:extLst>
                </p:cNvPr>
                <p:cNvSpPr/>
                <p:nvPr/>
              </p:nvSpPr>
              <p:spPr>
                <a:xfrm>
                  <a:off x="4944199" y="2938397"/>
                  <a:ext cx="76200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50220665-3262-42FE-9C25-ECC4FC9E990A}"/>
                    </a:ext>
                  </a:extLst>
                </p:cNvPr>
                <p:cNvSpPr/>
                <p:nvPr/>
              </p:nvSpPr>
              <p:spPr>
                <a:xfrm>
                  <a:off x="3216819" y="2938397"/>
                  <a:ext cx="67569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0B5F9524-DB5B-41A7-A88D-5FC772B07C9A}"/>
                    </a:ext>
                  </a:extLst>
                </p:cNvPr>
                <p:cNvSpPr/>
                <p:nvPr/>
              </p:nvSpPr>
              <p:spPr>
                <a:xfrm>
                  <a:off x="4722042" y="2938397"/>
                  <a:ext cx="76200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564CA4CE-F4B7-4956-B5F4-174823DA56F9}"/>
                    </a:ext>
                  </a:extLst>
                </p:cNvPr>
                <p:cNvSpPr/>
                <p:nvPr/>
              </p:nvSpPr>
              <p:spPr>
                <a:xfrm>
                  <a:off x="5400227" y="2938397"/>
                  <a:ext cx="76200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D1F52857-5F51-4D9D-8C75-63BE28E2CDCD}"/>
                    </a:ext>
                  </a:extLst>
                </p:cNvPr>
                <p:cNvSpPr/>
                <p:nvPr/>
              </p:nvSpPr>
              <p:spPr>
                <a:xfrm>
                  <a:off x="3934975" y="2938397"/>
                  <a:ext cx="76200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7A9E66EB-7EBA-4CC7-AAA3-1CF52619C13B}"/>
                    </a:ext>
                  </a:extLst>
                </p:cNvPr>
                <p:cNvSpPr/>
                <p:nvPr/>
              </p:nvSpPr>
              <p:spPr>
                <a:xfrm>
                  <a:off x="5704407" y="2938397"/>
                  <a:ext cx="76200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63C4D23F-F26F-4BCE-B806-00E6CC33F193}"/>
                    </a:ext>
                  </a:extLst>
                </p:cNvPr>
                <p:cNvSpPr/>
                <p:nvPr/>
              </p:nvSpPr>
              <p:spPr>
                <a:xfrm>
                  <a:off x="5258687" y="2938397"/>
                  <a:ext cx="76200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50A8D87A-2F5B-46BB-96F2-8EBD85648B75}"/>
                    </a:ext>
                  </a:extLst>
                </p:cNvPr>
                <p:cNvSpPr/>
                <p:nvPr/>
              </p:nvSpPr>
              <p:spPr>
                <a:xfrm>
                  <a:off x="4296192" y="2938397"/>
                  <a:ext cx="76200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074641AB-97C8-4F41-8A26-E188D0778CDC}"/>
                    </a:ext>
                  </a:extLst>
                </p:cNvPr>
                <p:cNvSpPr/>
                <p:nvPr/>
              </p:nvSpPr>
              <p:spPr>
                <a:xfrm>
                  <a:off x="3801774" y="2938397"/>
                  <a:ext cx="76200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DA9CDF4E-1707-4808-9100-B1ADAFB3CA5E}"/>
                    </a:ext>
                  </a:extLst>
                </p:cNvPr>
                <p:cNvSpPr/>
                <p:nvPr/>
              </p:nvSpPr>
              <p:spPr>
                <a:xfrm>
                  <a:off x="4104954" y="2938397"/>
                  <a:ext cx="45719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4027BB0D-E03B-40C0-BF63-6C9679447E8D}"/>
                    </a:ext>
                  </a:extLst>
                </p:cNvPr>
                <p:cNvSpPr/>
                <p:nvPr/>
              </p:nvSpPr>
              <p:spPr>
                <a:xfrm>
                  <a:off x="4200381" y="2938397"/>
                  <a:ext cx="45719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69A2EB77-7E99-4DBB-A958-31CE0F4DE983}"/>
                    </a:ext>
                  </a:extLst>
                </p:cNvPr>
                <p:cNvSpPr/>
                <p:nvPr/>
              </p:nvSpPr>
              <p:spPr>
                <a:xfrm>
                  <a:off x="4857762" y="2938397"/>
                  <a:ext cx="45719" cy="276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10DD5180-8846-4A01-83BE-22EC1C2AB8AA}"/>
                  </a:ext>
                </a:extLst>
              </p:cNvPr>
              <p:cNvSpPr/>
              <p:nvPr/>
            </p:nvSpPr>
            <p:spPr>
              <a:xfrm>
                <a:off x="4521727" y="2938397"/>
                <a:ext cx="45719" cy="27622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9133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682F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253</Words>
  <Application>Microsoft Office PowerPoint</Application>
  <PresentationFormat>와이드스크린</PresentationFormat>
  <Paragraphs>152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Dante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임도환</dc:creator>
  <cp:lastModifiedBy>임도환</cp:lastModifiedBy>
  <cp:revision>26</cp:revision>
  <dcterms:created xsi:type="dcterms:W3CDTF">2019-02-25T05:55:23Z</dcterms:created>
  <dcterms:modified xsi:type="dcterms:W3CDTF">2019-02-26T05:03:08Z</dcterms:modified>
</cp:coreProperties>
</file>