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85" r:id="rId3"/>
    <p:sldId id="319" r:id="rId4"/>
    <p:sldId id="289" r:id="rId5"/>
    <p:sldId id="259" r:id="rId6"/>
    <p:sldId id="260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1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272B-07BE-4507-A7BC-0FEA904BCB75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502E5-2CCF-4201-90D2-0270A0F6E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7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7F244-8DF2-405E-A44D-F0142DD75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F87D4A-71D8-470C-A51C-391F275D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F8731-F808-4970-BE76-E367BB25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13E47-2BF7-4AF3-96A2-131940F6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25869-813D-4FD4-B26E-5B438E00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4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BD044-E3F0-4419-8117-63B937F5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DAADD-832B-473B-AB93-0B73ADA5D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55256-49AE-47C2-AD03-46D58F19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5EF57-F72A-4DD9-BBAF-34107A7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34B23-94D4-4063-8772-BBF06BC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A3E86-DAEF-4D5F-A4F4-458C15F38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0BCF9F-0EAC-41A8-AE64-317404C1A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26849-9636-4957-866D-029084AC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34E6B-41B9-4F54-9292-1BBDE913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AAFF-163E-4D13-97ED-705E9A91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0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27116-A0A1-4B45-9AF4-2570F568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7A5F2-F8E0-4C9E-9BE4-BE6FC1FD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84134-9BB0-4A81-9236-C84C31A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1D4E7-AC6B-40F3-80C3-5F0EA102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8123D-3432-455D-BE0A-3ABBB588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CD7D0-2C7B-457F-B1C7-44CDBBAC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700FF-3A53-4705-9496-B4607823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F7100-F9A3-4EFC-B249-FA70DD23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7FE3D-F761-4ECA-96A4-589CE671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F36A2-CEE7-4104-B8CE-C96530A8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6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08727-C894-4D9F-88E3-2D373CB9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C97DF-6729-4266-BDEB-20C389D91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F4B8AB-6BE2-40AB-8D7F-49B580D09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F9799-82B9-4F92-8B2C-D4595B65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F218D-D4EC-49C2-AF2E-BE487D6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7AE5A-40F6-4539-A222-E7A559C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AA487-9A89-417C-A5CA-26317F11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767E1-030D-43F9-9DE1-26D9C5A0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F0352-59BC-4284-8252-38612DF0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969BC-BFA6-4DC6-B1AE-85A43CD39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B1EC56-BBC1-431B-956F-432485E63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FBC4BB-E15B-4C30-8973-D030FA96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FD1847-6C59-47DE-8851-A0A2790A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14199-F829-48BE-BAAA-A3881EAB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58701-DB37-4257-82C0-386F6435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2602B5-4E2E-41F5-9ED6-D6A96AEE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D70A0B-3199-4CBA-BC24-9903C69B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C2A469-EFE1-4BB5-9D76-3880B88E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0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1AEC6B-2A8F-43E1-B4BD-EC0B5876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4D6533-AE14-4E88-97EA-523A07B8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80903-8130-4A09-AE6F-63544CDF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236F6-28E7-4012-9C5E-ABCEACC1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7A9F4-69B6-41CC-B3C0-F5B9CB7F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74456-AA84-4248-A803-CBC74230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254A-D85F-480B-87F9-694BECBE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59D2B-4856-4DC9-A0F4-8CDA52E1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EBD8B-FC5A-4D65-AF7F-0D31F39D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9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B3C3-45CB-4E67-A8D6-40C5F838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665B57-06D0-4A24-AEAB-BA55CC33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67F3C-F015-4353-8BB7-B8003DAA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F751B5-E201-4D48-8582-EEE30984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D6D3B-F863-4E4E-88D1-825C8327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C670E-B38D-45DC-9D6F-CE9B051F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8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79BE02-A223-492A-9AE2-948FE0E5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2B89E-CF54-43E8-81BF-3F04321E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F34E7-06A9-4AA6-B33E-6E7EE5675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7215-A168-419A-90D5-6CD1C7349D4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48A57-928A-41C5-BDAD-72EA58752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D244F-524C-4200-A78C-33C0D0B15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470C-A54A-41F7-86CB-4D674CA23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9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43915" y="1503010"/>
            <a:ext cx="6688985" cy="263083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청년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AI·Big data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아카데미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스터디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26" y="1418627"/>
            <a:ext cx="4039957" cy="3686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75300" y="5104718"/>
            <a:ext cx="330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2019.04.08 – 2019.06.28</a:t>
            </a:r>
          </a:p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276024-80EB-4B49-BB7D-1009F752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0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3026026"/>
            <a:ext cx="4904259" cy="16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5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26" y="2391778"/>
            <a:ext cx="2733675" cy="2876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48" y="2517186"/>
            <a:ext cx="2724150" cy="2762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198" y="2573902"/>
            <a:ext cx="2686050" cy="2743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135" y="3414240"/>
            <a:ext cx="2266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408" y="2944867"/>
            <a:ext cx="2400300" cy="952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78" y="2120175"/>
            <a:ext cx="2733675" cy="28765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53" y="2177325"/>
            <a:ext cx="2733675" cy="2819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912" y="2288422"/>
            <a:ext cx="2628900" cy="2781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3590" y="4088730"/>
            <a:ext cx="1762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35" y="2212318"/>
            <a:ext cx="8363970" cy="3217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752" y="5133470"/>
            <a:ext cx="28003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81" y="1939979"/>
            <a:ext cx="9767335" cy="37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9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17" y="2817188"/>
            <a:ext cx="7007075" cy="2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6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212319"/>
            <a:ext cx="3270835" cy="3219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46" y="2259944"/>
            <a:ext cx="6527883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51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35" y="1787650"/>
            <a:ext cx="7738328" cy="39045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74" y="5520504"/>
            <a:ext cx="5431505" cy="4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5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6209" y="2615110"/>
            <a:ext cx="593009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 panose="020B0600000101010101" pitchFamily="50" charset="-127"/>
              </a:rPr>
              <a:t>수고하셨습니다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31223" y="3697621"/>
            <a:ext cx="5011615" cy="0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8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7542" y="354368"/>
            <a:ext cx="4214308" cy="51700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회의록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3348" y="1290917"/>
            <a:ext cx="11500821" cy="5004779"/>
          </a:xfrm>
        </p:spPr>
        <p:txBody>
          <a:bodyPr>
            <a:normAutofit/>
          </a:bodyPr>
          <a:lstStyle/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일시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수요일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19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~20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스터디 참여자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(Study Leader),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최진영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최주현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김지윤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정대림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윤하영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이준호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전소윤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최효진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        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조성민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김하림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송충진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시주현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박재성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문한빈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지선욱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활동내역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	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모두를위한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PART2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DNN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주제로 스터디 진행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			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97541" y="1000463"/>
            <a:ext cx="11093824" cy="0"/>
          </a:xfrm>
          <a:prstGeom prst="line">
            <a:avLst/>
          </a:prstGeom>
          <a:ln w="34925" cap="rnd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8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6209" y="1771048"/>
            <a:ext cx="593009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256689" y="2853559"/>
            <a:ext cx="3678621" cy="0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3136209" y="3844815"/>
            <a:ext cx="5930092" cy="856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2018.05.06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2018.05.10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4168" y="5449612"/>
            <a:ext cx="3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최효진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전소윤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이준호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문한빈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17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6209" y="2615110"/>
            <a:ext cx="593009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Speaker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최효진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31223" y="3697621"/>
            <a:ext cx="5011615" cy="0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7BF901-2DAB-4FF7-881C-ED6A7386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6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8220" y="563124"/>
            <a:ext cx="3615559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41002" y="1795736"/>
            <a:ext cx="888419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PART3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Neural Network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11-1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ConvNet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레이어 만들기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11-2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ConvNet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Max pooling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Network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11-3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ConvNet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활용예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11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128161" y="1609931"/>
            <a:ext cx="1935678" cy="0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8B7F26-1473-4580-93D5-8D7CBD1D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5" y="2036955"/>
            <a:ext cx="8444181" cy="40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2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087097"/>
            <a:ext cx="9633786" cy="38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35" y="2036955"/>
            <a:ext cx="9374623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538" y="711392"/>
            <a:ext cx="8064062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Networks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277335" y="1700463"/>
            <a:ext cx="6936223" cy="37044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46538" y="536028"/>
            <a:ext cx="11109434" cy="577017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5DF6-11A7-4CCF-B9B5-F2E3F43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470C-A54A-41F7-86CB-4D674CA232F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49" y="2212319"/>
            <a:ext cx="2762250" cy="3200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37" y="2202794"/>
            <a:ext cx="2971800" cy="3209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234" y="2221844"/>
            <a:ext cx="3295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152</Words>
  <Application>Microsoft Office PowerPoint</Application>
  <PresentationFormat>와이드스크린</PresentationFormat>
  <Paragraphs>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HY견고딕</vt:lpstr>
      <vt:lpstr>나눔스퀘어 Bold</vt:lpstr>
      <vt:lpstr>나눔스퀘어 ExtraBold</vt:lpstr>
      <vt:lpstr>Arial</vt:lpstr>
      <vt:lpstr>맑은 고딕</vt:lpstr>
      <vt:lpstr>Office 테마</vt:lpstr>
      <vt:lpstr>청년 AI·Big data 아카데미 6기 B반  딥러닝 스터디</vt:lpstr>
      <vt:lpstr>1. 회의록 </vt:lpstr>
      <vt:lpstr>CNN</vt:lpstr>
      <vt:lpstr>Speaker 최효진</vt:lpstr>
      <vt:lpstr>INDEX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Convolutional Neural Networks</vt:lpstr>
      <vt:lpstr>수고하셨습니다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 AI·Big data 아카데미 6기 B반 스터디 </dc:title>
  <dc:creator>시주현</dc:creator>
  <cp:lastModifiedBy>PIRL</cp:lastModifiedBy>
  <cp:revision>46</cp:revision>
  <dcterms:created xsi:type="dcterms:W3CDTF">2019-04-29T11:37:25Z</dcterms:created>
  <dcterms:modified xsi:type="dcterms:W3CDTF">2019-05-13T15:30:33Z</dcterms:modified>
</cp:coreProperties>
</file>