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1"/>
  </p:notesMasterIdLst>
  <p:sldIdLst>
    <p:sldId id="257" r:id="rId3"/>
    <p:sldId id="258" r:id="rId4"/>
    <p:sldId id="293" r:id="rId5"/>
    <p:sldId id="294" r:id="rId6"/>
    <p:sldId id="295" r:id="rId7"/>
    <p:sldId id="298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 smtClean="0"/>
              <a:t>마스터 텍스트 스타일을 편집합니다</a:t>
            </a:r>
          </a:p>
          <a:p>
            <a:pPr lvl="1" latinLnBrk="1"/>
            <a:r>
              <a:rPr lang="ko-KR" altLang="ko-KR" dirty="0" smtClean="0"/>
              <a:t>둘째 수준</a:t>
            </a:r>
          </a:p>
          <a:p>
            <a:pPr lvl="2" latinLnBrk="1"/>
            <a:r>
              <a:rPr lang="ko-KR" altLang="ko-KR" dirty="0" smtClean="0"/>
              <a:t>셋째 수준</a:t>
            </a:r>
          </a:p>
          <a:p>
            <a:pPr lvl="3" latinLnBrk="1"/>
            <a:r>
              <a:rPr lang="ko-KR" altLang="ko-KR" dirty="0" smtClean="0"/>
              <a:t>넷째 수준</a:t>
            </a:r>
          </a:p>
          <a:p>
            <a:pPr lvl="4" latinLnBrk="1"/>
            <a:r>
              <a:rPr lang="ko-KR" altLang="ko-KR" dirty="0" smtClean="0"/>
              <a:t>다섯째 수준</a:t>
            </a:r>
            <a:endParaRPr lang="ko-KR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사각형 9"/>
          <p:cNvSpPr>
            <a:spLocks noGrp="1" noChangeArrowheads="1"/>
          </p:cNvSpPr>
          <p:nvPr>
            <p:ph type="subTitle" idx="1"/>
          </p:nvPr>
        </p:nvSpPr>
        <p:spPr>
          <a:xfrm>
            <a:off x="1923097" y="4375029"/>
            <a:ext cx="7768959" cy="109689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백관진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최효진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김동영</a:t>
            </a:r>
            <a:endParaRPr lang="en-US" altLang="ko-KR" dirty="0" smtClean="0"/>
          </a:p>
          <a:p>
            <a:r>
              <a:rPr lang="ko-KR" altLang="en-US" dirty="0" err="1" smtClean="0"/>
              <a:t>문한빈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전지윤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김에녹</a:t>
            </a:r>
            <a:endParaRPr 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8270" y="0"/>
            <a:ext cx="3549534" cy="423949"/>
          </a:xfrm>
        </p:spPr>
        <p:txBody>
          <a:bodyPr/>
          <a:lstStyle/>
          <a:p>
            <a:r>
              <a:rPr lang="ko-KR" altLang="en-US" sz="1800" dirty="0" smtClean="0"/>
              <a:t>청년 </a:t>
            </a:r>
            <a:r>
              <a:rPr lang="en-US" altLang="ko-KR" sz="1800" dirty="0" smtClean="0"/>
              <a:t>AI </a:t>
            </a:r>
            <a:r>
              <a:rPr lang="ko-KR" altLang="en-US" sz="1800" dirty="0" smtClean="0"/>
              <a:t>빅데이터 아카데미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기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5" y="6361315"/>
            <a:ext cx="1549891" cy="335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4623" y="1845491"/>
            <a:ext cx="4605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/>
              <a:t>B</a:t>
            </a:r>
            <a:r>
              <a:rPr lang="ko-KR" altLang="en-US" sz="6600" dirty="0" smtClean="0"/>
              <a:t>반 </a:t>
            </a:r>
            <a:r>
              <a:rPr lang="en-US" altLang="ko-KR" sz="6600" dirty="0" smtClean="0"/>
              <a:t>3</a:t>
            </a:r>
            <a:r>
              <a:rPr lang="ko-KR" altLang="en-US" sz="6600" dirty="0" smtClean="0"/>
              <a:t>조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28" y="839146"/>
            <a:ext cx="4707774" cy="55637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126" y="91440"/>
            <a:ext cx="46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err="1" smtClean="0"/>
              <a:t>불량율</a:t>
            </a:r>
            <a:r>
              <a:rPr lang="ko-KR" altLang="en-US" b="1" dirty="0" smtClean="0"/>
              <a:t> 관리를 통한 쿠키 시장 점유율 증진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126" y="91440"/>
            <a:ext cx="46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요인 분석을 통한 투석기 적중률 개선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791" y="778973"/>
            <a:ext cx="4732215" cy="57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126" y="91440"/>
            <a:ext cx="46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[SIPOC]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07" y="842616"/>
            <a:ext cx="6128126" cy="53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36" y="941038"/>
            <a:ext cx="6248400" cy="4981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6" y="91440"/>
            <a:ext cx="46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특성 요인도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95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6" y="91440"/>
            <a:ext cx="46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근본 원인 검증 계획서 작성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60" y="882014"/>
            <a:ext cx="6071833" cy="48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6" y="91440"/>
            <a:ext cx="46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근본 원인 검증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98" y="1005493"/>
            <a:ext cx="6375949" cy="47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6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6" y="91440"/>
            <a:ext cx="46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개선 아이디어 도출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940" y="678527"/>
            <a:ext cx="6666980" cy="54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507</TotalTime>
  <Words>63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청년 AI 빅데이터 아카데미 6기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 AI 빅데이터 아카데미 6기</dc:title>
  <dc:creator>PIRL</dc:creator>
  <cp:keywords/>
  <cp:lastModifiedBy>PIRL</cp:lastModifiedBy>
  <cp:revision>65</cp:revision>
  <dcterms:created xsi:type="dcterms:W3CDTF">2019-04-15T07:35:10Z</dcterms:created>
  <dcterms:modified xsi:type="dcterms:W3CDTF">2019-04-19T06:20:16Z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