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80"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5143500" type="screen16x9"/>
  <p:notesSz cx="6858000" cy="9144000"/>
  <p:embeddedFontLst>
    <p:embeddedFont>
      <p:font typeface="Montserrat" panose="00000500000000000000" pitchFamily="2" charset="0"/>
      <p:regular r:id="rId33"/>
    </p:embeddedFont>
    <p:embeddedFont>
      <p:font typeface="Quicksand" panose="020B0600000101010101" charset="0"/>
      <p:regular r:id="rId34"/>
      <p:bold r:id="rId35"/>
    </p:embeddedFont>
    <p:embeddedFont>
      <p:font typeface="Tenor Sans" panose="020B0600000101010101" charset="0"/>
      <p:regular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339828-4A1F-4590-8B00-0F95D6F00E2E}">
  <a:tblStyle styleId="{70339828-4A1F-4590-8B00-0F95D6F00E2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20" y="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e477d3ff6b_0_1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e477d3ff6b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f921e7c3b4_3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f921e7c3b4_3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f921e7c3b4_3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f921e7c3b4_3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f921e7c3b4_1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f921e7c3b4_1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f921e7c3b4_1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f921e7c3b4_1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4"/>
        <p:cNvGrpSpPr/>
        <p:nvPr/>
      </p:nvGrpSpPr>
      <p:grpSpPr>
        <a:xfrm>
          <a:off x="0" y="0"/>
          <a:ext cx="0" cy="0"/>
          <a:chOff x="0" y="0"/>
          <a:chExt cx="0" cy="0"/>
        </a:xfrm>
      </p:grpSpPr>
      <p:sp>
        <p:nvSpPr>
          <p:cNvPr id="565" name="Google Shape;565;gf921e7c3b4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6" name="Google Shape;566;gf921e7c3b4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f921e7c3b4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f921e7c3b4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f921e7c3b4_3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f921e7c3b4_3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f921e7c3b4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f921e7c3b4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f921e7c3b4_1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f921e7c3b4_1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e474b7919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e474b7919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f921e7c3b4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f921e7c3b4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gf921e7c3b4_0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f921e7c3b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gf921e7c3b4_2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3" name="Google Shape;633;gf921e7c3b4_2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gf921e7c3b4_1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1" name="Google Shape;641;gf921e7c3b4_1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f921e7c3b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f921e7c3b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Clustering 부분에</a:t>
            </a:r>
            <a:endParaRPr/>
          </a:p>
          <a:p>
            <a:pPr marL="0" lvl="0" indent="0" algn="l" rtl="0">
              <a:spcBef>
                <a:spcPts val="0"/>
              </a:spcBef>
              <a:spcAft>
                <a:spcPts val="0"/>
              </a:spcAft>
              <a:buNone/>
            </a:pPr>
            <a:r>
              <a:rPr lang="en"/>
              <a:t>3단계로 나눠서 한다는걸 따로 얘기해주면 좋겠습니다.</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f9549e7e88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f9549e7e8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Clustering 부분에</a:t>
            </a:r>
            <a:endParaRPr/>
          </a:p>
          <a:p>
            <a:pPr marL="0" lvl="0" indent="0" algn="l" rtl="0">
              <a:spcBef>
                <a:spcPts val="0"/>
              </a:spcBef>
              <a:spcAft>
                <a:spcPts val="0"/>
              </a:spcAft>
              <a:buNone/>
            </a:pPr>
            <a:r>
              <a:rPr lang="en"/>
              <a:t>3단계로 나눠서 한다는걸 따로 얘기해주면 좋겠습니다.</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gf921e7c3b4_1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f921e7c3b4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gf921e7c3b4_2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1" name="Google Shape;691;gf921e7c3b4_2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ge477d3ff6b_0_1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2" name="Google Shape;702;ge477d3ff6b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f9549e7e8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f9549e7e8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e477d3ff6b_0_1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e477d3ff6b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3"/>
        <p:cNvGrpSpPr/>
        <p:nvPr/>
      </p:nvGrpSpPr>
      <p:grpSpPr>
        <a:xfrm>
          <a:off x="0" y="0"/>
          <a:ext cx="0" cy="0"/>
          <a:chOff x="0" y="0"/>
          <a:chExt cx="0" cy="0"/>
        </a:xfrm>
      </p:grpSpPr>
      <p:sp>
        <p:nvSpPr>
          <p:cNvPr id="724" name="Google Shape;724;ge474b79194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5" name="Google Shape;725;ge474b79194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f921e7c3b4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f921e7c3b4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2"/>
        <p:cNvGrpSpPr/>
        <p:nvPr/>
      </p:nvGrpSpPr>
      <p:grpSpPr>
        <a:xfrm>
          <a:off x="0" y="0"/>
          <a:ext cx="0" cy="0"/>
          <a:chOff x="0" y="0"/>
          <a:chExt cx="0" cy="0"/>
        </a:xfrm>
      </p:grpSpPr>
      <p:sp>
        <p:nvSpPr>
          <p:cNvPr id="463" name="Google Shape;463;gf921e7c3b4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4" name="Google Shape;464;gf921e7c3b4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f921e7c3b4_1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f921e7c3b4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f921e7c3b4_1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f921e7c3b4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gf921e7c3b4_3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f921e7c3b4_3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f921e7c3b4_3_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f921e7c3b4_3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42050" y="1311025"/>
            <a:ext cx="4790700" cy="6618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37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1030525" y="4052637"/>
            <a:ext cx="3861900" cy="4125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15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003000" y="4420400"/>
            <a:ext cx="399000" cy="1965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13" name="Google Shape;13;p2"/>
          <p:cNvSpPr txBox="1">
            <a:spLocks noGrp="1"/>
          </p:cNvSpPr>
          <p:nvPr>
            <p:ph type="subTitle" idx="2"/>
          </p:nvPr>
        </p:nvSpPr>
        <p:spPr>
          <a:xfrm>
            <a:off x="829725" y="2789274"/>
            <a:ext cx="3959100" cy="4125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800"/>
              <a:buNone/>
              <a:defRPr sz="2000">
                <a:latin typeface="Tenor Sans"/>
                <a:ea typeface="Tenor Sans"/>
                <a:cs typeface="Tenor Sans"/>
                <a:sym typeface="Tenor Sans"/>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4" name="Google Shape;14;p2"/>
          <p:cNvSpPr txBox="1">
            <a:spLocks noGrp="1"/>
          </p:cNvSpPr>
          <p:nvPr>
            <p:ph type="subTitle" idx="3"/>
          </p:nvPr>
        </p:nvSpPr>
        <p:spPr>
          <a:xfrm>
            <a:off x="742050" y="2042325"/>
            <a:ext cx="4790700" cy="453900"/>
          </a:xfrm>
          <a:prstGeom prst="rect">
            <a:avLst/>
          </a:prstGeom>
          <a:ln>
            <a:noFill/>
          </a:ln>
        </p:spPr>
        <p:txBody>
          <a:bodyPr spcFirstLastPara="1" wrap="square" lIns="91425" tIns="91425" rIns="91425" bIns="91425" anchor="ctr" anchorCtr="0">
            <a:noAutofit/>
          </a:bodyPr>
          <a:lstStyle>
            <a:lvl1pPr lvl="0" rtl="0">
              <a:spcBef>
                <a:spcPts val="0"/>
              </a:spcBef>
              <a:spcAft>
                <a:spcPts val="0"/>
              </a:spcAft>
              <a:buSzPts val="2800"/>
              <a:buNone/>
              <a:defRPr sz="2800">
                <a:latin typeface="Tenor Sans"/>
                <a:ea typeface="Tenor Sans"/>
                <a:cs typeface="Tenor Sans"/>
                <a:sym typeface="Tenor Sans"/>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5" name="Google Shape;15;p2"/>
          <p:cNvSpPr/>
          <p:nvPr/>
        </p:nvSpPr>
        <p:spPr>
          <a:xfrm>
            <a:off x="6423374" y="4090687"/>
            <a:ext cx="239400" cy="239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858155" y="4090687"/>
            <a:ext cx="239400" cy="239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162497" y="4090687"/>
            <a:ext cx="239400" cy="239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6423374" y="3656887"/>
            <a:ext cx="239400" cy="239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7292936" y="3656887"/>
            <a:ext cx="239400" cy="239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727717" y="3656887"/>
            <a:ext cx="239400" cy="239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162497" y="3656887"/>
            <a:ext cx="239400" cy="239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7292936" y="3223087"/>
            <a:ext cx="239400" cy="239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162497" y="3223087"/>
            <a:ext cx="239400" cy="239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423374" y="2789287"/>
            <a:ext cx="239400" cy="239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858155" y="2789287"/>
            <a:ext cx="239400" cy="239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7292936" y="2789287"/>
            <a:ext cx="239400" cy="239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7727717" y="2789287"/>
            <a:ext cx="239400" cy="239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689202" y="2789702"/>
            <a:ext cx="718188" cy="670662"/>
          </a:xfrm>
          <a:custGeom>
            <a:avLst/>
            <a:gdLst/>
            <a:ahLst/>
            <a:cxnLst/>
            <a:rect l="l" t="t" r="r" b="b"/>
            <a:pathLst>
              <a:path w="12293" h="11480" extrusionOk="0">
                <a:moveTo>
                  <a:pt x="10128" y="1"/>
                </a:moveTo>
                <a:cubicBezTo>
                  <a:pt x="10068" y="1"/>
                  <a:pt x="10009" y="3"/>
                  <a:pt x="9949" y="9"/>
                </a:cubicBezTo>
                <a:cubicBezTo>
                  <a:pt x="8933" y="93"/>
                  <a:pt x="8132" y="894"/>
                  <a:pt x="8048" y="1903"/>
                </a:cubicBezTo>
                <a:lnTo>
                  <a:pt x="8048" y="1929"/>
                </a:lnTo>
                <a:cubicBezTo>
                  <a:pt x="7969" y="3088"/>
                  <a:pt x="7488" y="4182"/>
                  <a:pt x="6680" y="5015"/>
                </a:cubicBezTo>
                <a:lnTo>
                  <a:pt x="5997" y="5718"/>
                </a:lnTo>
                <a:cubicBezTo>
                  <a:pt x="5066" y="6656"/>
                  <a:pt x="3835" y="7229"/>
                  <a:pt x="2527" y="7333"/>
                </a:cubicBezTo>
                <a:lnTo>
                  <a:pt x="2494" y="7333"/>
                </a:lnTo>
                <a:cubicBezTo>
                  <a:pt x="743" y="7515"/>
                  <a:pt x="0" y="9664"/>
                  <a:pt x="1264" y="10894"/>
                </a:cubicBezTo>
                <a:cubicBezTo>
                  <a:pt x="1682" y="11297"/>
                  <a:pt x="2193" y="11480"/>
                  <a:pt x="2694" y="11480"/>
                </a:cubicBezTo>
                <a:cubicBezTo>
                  <a:pt x="3715" y="11480"/>
                  <a:pt x="4696" y="10725"/>
                  <a:pt x="4779" y="9547"/>
                </a:cubicBezTo>
                <a:lnTo>
                  <a:pt x="4779" y="9514"/>
                </a:lnTo>
                <a:cubicBezTo>
                  <a:pt x="4838" y="8342"/>
                  <a:pt x="5320" y="7229"/>
                  <a:pt x="6140" y="6382"/>
                </a:cubicBezTo>
                <a:lnTo>
                  <a:pt x="6745" y="5757"/>
                </a:lnTo>
                <a:cubicBezTo>
                  <a:pt x="7689" y="4807"/>
                  <a:pt x="8940" y="4234"/>
                  <a:pt x="10274" y="4143"/>
                </a:cubicBezTo>
                <a:lnTo>
                  <a:pt x="10300" y="4143"/>
                </a:lnTo>
                <a:cubicBezTo>
                  <a:pt x="11446" y="4045"/>
                  <a:pt x="12292" y="3042"/>
                  <a:pt x="12195" y="1897"/>
                </a:cubicBezTo>
                <a:cubicBezTo>
                  <a:pt x="12102" y="817"/>
                  <a:pt x="11192" y="1"/>
                  <a:pt x="10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rot="10800000">
            <a:off x="6393824" y="3219962"/>
            <a:ext cx="721863" cy="679725"/>
          </a:xfrm>
          <a:custGeom>
            <a:avLst/>
            <a:gdLst/>
            <a:ahLst/>
            <a:cxnLst/>
            <a:rect l="l" t="t" r="r" b="b"/>
            <a:pathLst>
              <a:path w="12189" h="11477" extrusionOk="0">
                <a:moveTo>
                  <a:pt x="2333" y="0"/>
                </a:moveTo>
                <a:cubicBezTo>
                  <a:pt x="1473" y="0"/>
                  <a:pt x="700" y="544"/>
                  <a:pt x="397" y="1355"/>
                </a:cubicBezTo>
                <a:cubicBezTo>
                  <a:pt x="98" y="2181"/>
                  <a:pt x="345" y="3106"/>
                  <a:pt x="1016" y="3666"/>
                </a:cubicBezTo>
                <a:cubicBezTo>
                  <a:pt x="1648" y="4187"/>
                  <a:pt x="2019" y="4968"/>
                  <a:pt x="2019" y="5788"/>
                </a:cubicBezTo>
                <a:lnTo>
                  <a:pt x="2019" y="5821"/>
                </a:lnTo>
                <a:cubicBezTo>
                  <a:pt x="2012" y="6583"/>
                  <a:pt x="1654" y="7305"/>
                  <a:pt x="1049" y="7781"/>
                </a:cubicBezTo>
                <a:cubicBezTo>
                  <a:pt x="85" y="8549"/>
                  <a:pt x="0" y="9994"/>
                  <a:pt x="879" y="10867"/>
                </a:cubicBezTo>
                <a:cubicBezTo>
                  <a:pt x="1285" y="11276"/>
                  <a:pt x="1814" y="11476"/>
                  <a:pt x="2342" y="11476"/>
                </a:cubicBezTo>
                <a:cubicBezTo>
                  <a:pt x="2948" y="11476"/>
                  <a:pt x="3551" y="11212"/>
                  <a:pt x="3965" y="10697"/>
                </a:cubicBezTo>
                <a:cubicBezTo>
                  <a:pt x="4434" y="10092"/>
                  <a:pt x="5157" y="9734"/>
                  <a:pt x="5925" y="9727"/>
                </a:cubicBezTo>
                <a:cubicBezTo>
                  <a:pt x="6765" y="9734"/>
                  <a:pt x="7559" y="10111"/>
                  <a:pt x="8093" y="10749"/>
                </a:cubicBezTo>
                <a:cubicBezTo>
                  <a:pt x="8514" y="11239"/>
                  <a:pt x="9093" y="11473"/>
                  <a:pt x="9667" y="11473"/>
                </a:cubicBezTo>
                <a:cubicBezTo>
                  <a:pt x="10415" y="11473"/>
                  <a:pt x="11155" y="11075"/>
                  <a:pt x="11531" y="10320"/>
                </a:cubicBezTo>
                <a:cubicBezTo>
                  <a:pt x="12188" y="8992"/>
                  <a:pt x="11277" y="7416"/>
                  <a:pt x="9799" y="7325"/>
                </a:cubicBezTo>
                <a:lnTo>
                  <a:pt x="9792" y="7331"/>
                </a:lnTo>
                <a:cubicBezTo>
                  <a:pt x="9745" y="7328"/>
                  <a:pt x="9698" y="7327"/>
                  <a:pt x="9652" y="7327"/>
                </a:cubicBezTo>
                <a:cubicBezTo>
                  <a:pt x="9039" y="7327"/>
                  <a:pt x="8460" y="7602"/>
                  <a:pt x="8067" y="8080"/>
                </a:cubicBezTo>
                <a:cubicBezTo>
                  <a:pt x="7533" y="8712"/>
                  <a:pt x="6752" y="9076"/>
                  <a:pt x="5925" y="9076"/>
                </a:cubicBezTo>
                <a:cubicBezTo>
                  <a:pt x="5163" y="9070"/>
                  <a:pt x="4441" y="8718"/>
                  <a:pt x="3972" y="8113"/>
                </a:cubicBezTo>
                <a:cubicBezTo>
                  <a:pt x="3874" y="7995"/>
                  <a:pt x="3770" y="7885"/>
                  <a:pt x="3653" y="7787"/>
                </a:cubicBezTo>
                <a:cubicBezTo>
                  <a:pt x="3041" y="7305"/>
                  <a:pt x="2676" y="6570"/>
                  <a:pt x="2670" y="5788"/>
                </a:cubicBezTo>
                <a:cubicBezTo>
                  <a:pt x="2663" y="4981"/>
                  <a:pt x="3021" y="4206"/>
                  <a:pt x="3646" y="3692"/>
                </a:cubicBezTo>
                <a:cubicBezTo>
                  <a:pt x="4330" y="3145"/>
                  <a:pt x="4597" y="2227"/>
                  <a:pt x="4304" y="1394"/>
                </a:cubicBezTo>
                <a:cubicBezTo>
                  <a:pt x="4017" y="567"/>
                  <a:pt x="3243" y="7"/>
                  <a:pt x="2364" y="0"/>
                </a:cubicBezTo>
                <a:cubicBezTo>
                  <a:pt x="2353" y="0"/>
                  <a:pt x="2343" y="0"/>
                  <a:pt x="2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0" name="Google Shape;30;p2"/>
          <p:cNvSpPr/>
          <p:nvPr/>
        </p:nvSpPr>
        <p:spPr>
          <a:xfrm rot="5400000">
            <a:off x="7495591" y="3871946"/>
            <a:ext cx="265955" cy="677165"/>
          </a:xfrm>
          <a:custGeom>
            <a:avLst/>
            <a:gdLst/>
            <a:ahLst/>
            <a:cxnLst/>
            <a:rect l="l" t="t" r="r" b="b"/>
            <a:pathLst>
              <a:path w="4506" h="11473" extrusionOk="0">
                <a:moveTo>
                  <a:pt x="2255" y="1"/>
                </a:moveTo>
                <a:cubicBezTo>
                  <a:pt x="2250" y="1"/>
                  <a:pt x="2245" y="1"/>
                  <a:pt x="2240" y="1"/>
                </a:cubicBezTo>
                <a:cubicBezTo>
                  <a:pt x="1354" y="7"/>
                  <a:pt x="573" y="574"/>
                  <a:pt x="287" y="1407"/>
                </a:cubicBezTo>
                <a:cubicBezTo>
                  <a:pt x="0" y="2247"/>
                  <a:pt x="280" y="3171"/>
                  <a:pt x="977" y="3712"/>
                </a:cubicBezTo>
                <a:cubicBezTo>
                  <a:pt x="1569" y="4161"/>
                  <a:pt x="1921" y="4858"/>
                  <a:pt x="1927" y="5600"/>
                </a:cubicBezTo>
                <a:lnTo>
                  <a:pt x="1927" y="5658"/>
                </a:lnTo>
                <a:cubicBezTo>
                  <a:pt x="1927" y="6485"/>
                  <a:pt x="1563" y="7266"/>
                  <a:pt x="931" y="7800"/>
                </a:cubicBezTo>
                <a:cubicBezTo>
                  <a:pt x="261" y="8354"/>
                  <a:pt x="7" y="9272"/>
                  <a:pt x="293" y="10092"/>
                </a:cubicBezTo>
                <a:cubicBezTo>
                  <a:pt x="586" y="10912"/>
                  <a:pt x="1361" y="11466"/>
                  <a:pt x="2233" y="11472"/>
                </a:cubicBezTo>
                <a:cubicBezTo>
                  <a:pt x="2244" y="11472"/>
                  <a:pt x="2254" y="11473"/>
                  <a:pt x="2264" y="11473"/>
                </a:cubicBezTo>
                <a:cubicBezTo>
                  <a:pt x="3124" y="11473"/>
                  <a:pt x="3891" y="10935"/>
                  <a:pt x="4193" y="10131"/>
                </a:cubicBezTo>
                <a:cubicBezTo>
                  <a:pt x="4499" y="9317"/>
                  <a:pt x="4265" y="8393"/>
                  <a:pt x="3607" y="7826"/>
                </a:cubicBezTo>
                <a:cubicBezTo>
                  <a:pt x="2963" y="7286"/>
                  <a:pt x="2585" y="6498"/>
                  <a:pt x="2578" y="5658"/>
                </a:cubicBezTo>
                <a:cubicBezTo>
                  <a:pt x="2585" y="4890"/>
                  <a:pt x="2943" y="4167"/>
                  <a:pt x="3548" y="3699"/>
                </a:cubicBezTo>
                <a:cubicBezTo>
                  <a:pt x="4239" y="3145"/>
                  <a:pt x="4506" y="2214"/>
                  <a:pt x="4206" y="1381"/>
                </a:cubicBezTo>
                <a:cubicBezTo>
                  <a:pt x="3915" y="552"/>
                  <a:pt x="3128" y="1"/>
                  <a:pt x="2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4"/>
        <p:cNvGrpSpPr/>
        <p:nvPr/>
      </p:nvGrpSpPr>
      <p:grpSpPr>
        <a:xfrm>
          <a:off x="0" y="0"/>
          <a:ext cx="0" cy="0"/>
          <a:chOff x="0" y="0"/>
          <a:chExt cx="0" cy="0"/>
        </a:xfrm>
      </p:grpSpPr>
      <p:sp>
        <p:nvSpPr>
          <p:cNvPr id="105" name="Google Shape;105;p11"/>
          <p:cNvSpPr txBox="1">
            <a:spLocks noGrp="1"/>
          </p:cNvSpPr>
          <p:nvPr>
            <p:ph type="title" hasCustomPrompt="1"/>
          </p:nvPr>
        </p:nvSpPr>
        <p:spPr>
          <a:xfrm>
            <a:off x="3296250" y="1299938"/>
            <a:ext cx="5105700" cy="13833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spcBef>
                <a:spcPts val="0"/>
              </a:spcBef>
              <a:spcAft>
                <a:spcPts val="0"/>
              </a:spcAft>
              <a:buSzPts val="12000"/>
              <a:buNone/>
              <a:defRPr sz="8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06" name="Google Shape;106;p11"/>
          <p:cNvSpPr txBox="1">
            <a:spLocks noGrp="1"/>
          </p:cNvSpPr>
          <p:nvPr>
            <p:ph type="body" idx="1"/>
          </p:nvPr>
        </p:nvSpPr>
        <p:spPr>
          <a:xfrm>
            <a:off x="3469100" y="2844788"/>
            <a:ext cx="4932900" cy="3714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Char char="●"/>
              <a:defRPr sz="1800"/>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107" name="Google Shape;107;p11"/>
          <p:cNvSpPr txBox="1">
            <a:spLocks noGrp="1"/>
          </p:cNvSpPr>
          <p:nvPr>
            <p:ph type="sldNum" idx="12"/>
          </p:nvPr>
        </p:nvSpPr>
        <p:spPr>
          <a:xfrm>
            <a:off x="8003000" y="4420400"/>
            <a:ext cx="399000" cy="1965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cxnSp>
        <p:nvCxnSpPr>
          <p:cNvPr id="108" name="Google Shape;108;p11"/>
          <p:cNvCxnSpPr/>
          <p:nvPr/>
        </p:nvCxnSpPr>
        <p:spPr>
          <a:xfrm rot="10800000">
            <a:off x="742050" y="4518650"/>
            <a:ext cx="6949500" cy="0"/>
          </a:xfrm>
          <a:prstGeom prst="straightConnector1">
            <a:avLst/>
          </a:prstGeom>
          <a:noFill/>
          <a:ln w="9525" cap="flat" cmpd="sng">
            <a:solidFill>
              <a:schemeClr val="dk2"/>
            </a:solidFill>
            <a:prstDash val="solid"/>
            <a:round/>
            <a:headEnd type="none" w="med" len="med"/>
            <a:tailEnd type="none" w="med" len="med"/>
          </a:ln>
        </p:spPr>
      </p:cxnSp>
      <p:sp>
        <p:nvSpPr>
          <p:cNvPr id="109" name="Google Shape;109;p11"/>
          <p:cNvSpPr/>
          <p:nvPr/>
        </p:nvSpPr>
        <p:spPr>
          <a:xfrm>
            <a:off x="1604109" y="957507"/>
            <a:ext cx="244418" cy="244418"/>
          </a:xfrm>
          <a:custGeom>
            <a:avLst/>
            <a:gdLst/>
            <a:ahLst/>
            <a:cxnLst/>
            <a:rect l="l" t="t" r="r" b="b"/>
            <a:pathLst>
              <a:path w="4155" h="4155" extrusionOk="0">
                <a:moveTo>
                  <a:pt x="2078" y="0"/>
                </a:moveTo>
                <a:cubicBezTo>
                  <a:pt x="932" y="0"/>
                  <a:pt x="1" y="931"/>
                  <a:pt x="1" y="2077"/>
                </a:cubicBezTo>
                <a:cubicBezTo>
                  <a:pt x="1" y="3223"/>
                  <a:pt x="932" y="4154"/>
                  <a:pt x="2078" y="4154"/>
                </a:cubicBezTo>
                <a:cubicBezTo>
                  <a:pt x="3223" y="4154"/>
                  <a:pt x="4154" y="3223"/>
                  <a:pt x="4154" y="2077"/>
                </a:cubicBezTo>
                <a:cubicBezTo>
                  <a:pt x="4154" y="931"/>
                  <a:pt x="3223" y="0"/>
                  <a:pt x="20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a:off x="742049" y="526624"/>
            <a:ext cx="1134087" cy="675135"/>
          </a:xfrm>
          <a:custGeom>
            <a:avLst/>
            <a:gdLst/>
            <a:ahLst/>
            <a:cxnLst/>
            <a:rect l="l" t="t" r="r" b="b"/>
            <a:pathLst>
              <a:path w="19279" h="11477" extrusionOk="0">
                <a:moveTo>
                  <a:pt x="16863" y="1"/>
                </a:moveTo>
                <a:lnTo>
                  <a:pt x="16856" y="7"/>
                </a:lnTo>
                <a:cubicBezTo>
                  <a:pt x="16812" y="4"/>
                  <a:pt x="16767" y="3"/>
                  <a:pt x="16722" y="3"/>
                </a:cubicBezTo>
                <a:cubicBezTo>
                  <a:pt x="16062" y="3"/>
                  <a:pt x="15443" y="317"/>
                  <a:pt x="15053" y="860"/>
                </a:cubicBezTo>
                <a:cubicBezTo>
                  <a:pt x="14634" y="1421"/>
                  <a:pt x="13972" y="1752"/>
                  <a:pt x="13270" y="1752"/>
                </a:cubicBezTo>
                <a:cubicBezTo>
                  <a:pt x="13263" y="1752"/>
                  <a:pt x="13256" y="1752"/>
                  <a:pt x="13249" y="1752"/>
                </a:cubicBezTo>
                <a:lnTo>
                  <a:pt x="13152" y="1752"/>
                </a:lnTo>
                <a:cubicBezTo>
                  <a:pt x="12312" y="1746"/>
                  <a:pt x="11518" y="1368"/>
                  <a:pt x="10977" y="724"/>
                </a:cubicBezTo>
                <a:cubicBezTo>
                  <a:pt x="10564" y="244"/>
                  <a:pt x="9987" y="6"/>
                  <a:pt x="9410" y="6"/>
                </a:cubicBezTo>
                <a:cubicBezTo>
                  <a:pt x="8796" y="6"/>
                  <a:pt x="8183" y="275"/>
                  <a:pt x="7767" y="808"/>
                </a:cubicBezTo>
                <a:cubicBezTo>
                  <a:pt x="7288" y="1403"/>
                  <a:pt x="6570" y="1753"/>
                  <a:pt x="5804" y="1753"/>
                </a:cubicBezTo>
                <a:cubicBezTo>
                  <a:pt x="5790" y="1753"/>
                  <a:pt x="5776" y="1752"/>
                  <a:pt x="5762" y="1752"/>
                </a:cubicBezTo>
                <a:lnTo>
                  <a:pt x="5665" y="1752"/>
                </a:lnTo>
                <a:cubicBezTo>
                  <a:pt x="4896" y="1746"/>
                  <a:pt x="4174" y="1388"/>
                  <a:pt x="3705" y="782"/>
                </a:cubicBezTo>
                <a:cubicBezTo>
                  <a:pt x="3303" y="281"/>
                  <a:pt x="2702" y="3"/>
                  <a:pt x="2084" y="3"/>
                </a:cubicBezTo>
                <a:cubicBezTo>
                  <a:pt x="1851" y="3"/>
                  <a:pt x="1615" y="43"/>
                  <a:pt x="1387" y="125"/>
                </a:cubicBezTo>
                <a:cubicBezTo>
                  <a:pt x="554" y="418"/>
                  <a:pt x="0" y="1212"/>
                  <a:pt x="7" y="2091"/>
                </a:cubicBezTo>
                <a:cubicBezTo>
                  <a:pt x="13" y="2976"/>
                  <a:pt x="580" y="3757"/>
                  <a:pt x="1413" y="4044"/>
                </a:cubicBezTo>
                <a:cubicBezTo>
                  <a:pt x="1633" y="4119"/>
                  <a:pt x="1859" y="4155"/>
                  <a:pt x="2082" y="4155"/>
                </a:cubicBezTo>
                <a:cubicBezTo>
                  <a:pt x="2711" y="4155"/>
                  <a:pt x="3319" y="3868"/>
                  <a:pt x="3718" y="3354"/>
                </a:cubicBezTo>
                <a:cubicBezTo>
                  <a:pt x="4167" y="2761"/>
                  <a:pt x="4864" y="2410"/>
                  <a:pt x="5606" y="2403"/>
                </a:cubicBezTo>
                <a:lnTo>
                  <a:pt x="5795" y="2403"/>
                </a:lnTo>
                <a:cubicBezTo>
                  <a:pt x="6576" y="2416"/>
                  <a:pt x="7312" y="2774"/>
                  <a:pt x="7794" y="3386"/>
                </a:cubicBezTo>
                <a:cubicBezTo>
                  <a:pt x="7878" y="3491"/>
                  <a:pt x="7969" y="3582"/>
                  <a:pt x="8073" y="3666"/>
                </a:cubicBezTo>
                <a:cubicBezTo>
                  <a:pt x="8718" y="4213"/>
                  <a:pt x="9083" y="5021"/>
                  <a:pt x="9083" y="5867"/>
                </a:cubicBezTo>
                <a:cubicBezTo>
                  <a:pt x="9083" y="6609"/>
                  <a:pt x="8738" y="7306"/>
                  <a:pt x="8152" y="7755"/>
                </a:cubicBezTo>
                <a:cubicBezTo>
                  <a:pt x="7989" y="7879"/>
                  <a:pt x="7846" y="8028"/>
                  <a:pt x="7722" y="8198"/>
                </a:cubicBezTo>
                <a:cubicBezTo>
                  <a:pt x="7331" y="8745"/>
                  <a:pt x="6700" y="9070"/>
                  <a:pt x="6029" y="9077"/>
                </a:cubicBezTo>
                <a:lnTo>
                  <a:pt x="5899" y="9077"/>
                </a:lnTo>
                <a:cubicBezTo>
                  <a:pt x="5027" y="9064"/>
                  <a:pt x="4200" y="8679"/>
                  <a:pt x="3633" y="8022"/>
                </a:cubicBezTo>
                <a:cubicBezTo>
                  <a:pt x="3227" y="7570"/>
                  <a:pt x="2658" y="7326"/>
                  <a:pt x="2075" y="7326"/>
                </a:cubicBezTo>
                <a:cubicBezTo>
                  <a:pt x="1827" y="7326"/>
                  <a:pt x="1576" y="7371"/>
                  <a:pt x="1335" y="7462"/>
                </a:cubicBezTo>
                <a:cubicBezTo>
                  <a:pt x="528" y="7774"/>
                  <a:pt x="0" y="8549"/>
                  <a:pt x="7" y="9415"/>
                </a:cubicBezTo>
                <a:cubicBezTo>
                  <a:pt x="13" y="10281"/>
                  <a:pt x="554" y="11049"/>
                  <a:pt x="1368" y="11349"/>
                </a:cubicBezTo>
                <a:cubicBezTo>
                  <a:pt x="1599" y="11435"/>
                  <a:pt x="1840" y="11476"/>
                  <a:pt x="2078" y="11476"/>
                </a:cubicBezTo>
                <a:cubicBezTo>
                  <a:pt x="2670" y="11476"/>
                  <a:pt x="3249" y="11221"/>
                  <a:pt x="3653" y="10756"/>
                </a:cubicBezTo>
                <a:cubicBezTo>
                  <a:pt x="4193" y="10112"/>
                  <a:pt x="4987" y="9734"/>
                  <a:pt x="5827" y="9728"/>
                </a:cubicBezTo>
                <a:lnTo>
                  <a:pt x="6036" y="9728"/>
                </a:lnTo>
                <a:cubicBezTo>
                  <a:pt x="6706" y="9734"/>
                  <a:pt x="7338" y="10066"/>
                  <a:pt x="7722" y="10613"/>
                </a:cubicBezTo>
                <a:cubicBezTo>
                  <a:pt x="8129" y="11183"/>
                  <a:pt x="8764" y="11477"/>
                  <a:pt x="9404" y="11477"/>
                </a:cubicBezTo>
                <a:cubicBezTo>
                  <a:pt x="9920" y="11477"/>
                  <a:pt x="10440" y="11285"/>
                  <a:pt x="10847" y="10893"/>
                </a:cubicBezTo>
                <a:cubicBezTo>
                  <a:pt x="11758" y="10014"/>
                  <a:pt x="11674" y="8530"/>
                  <a:pt x="10671" y="7755"/>
                </a:cubicBezTo>
                <a:cubicBezTo>
                  <a:pt x="10079" y="7306"/>
                  <a:pt x="9734" y="6603"/>
                  <a:pt x="9734" y="5860"/>
                </a:cubicBezTo>
                <a:cubicBezTo>
                  <a:pt x="9727" y="5014"/>
                  <a:pt x="10098" y="4213"/>
                  <a:pt x="10743" y="3666"/>
                </a:cubicBezTo>
                <a:cubicBezTo>
                  <a:pt x="10840" y="3575"/>
                  <a:pt x="10932" y="3484"/>
                  <a:pt x="11016" y="3386"/>
                </a:cubicBezTo>
                <a:cubicBezTo>
                  <a:pt x="11539" y="2754"/>
                  <a:pt x="12317" y="2397"/>
                  <a:pt x="13130" y="2397"/>
                </a:cubicBezTo>
                <a:cubicBezTo>
                  <a:pt x="13137" y="2397"/>
                  <a:pt x="13144" y="2397"/>
                  <a:pt x="13152" y="2397"/>
                </a:cubicBezTo>
                <a:lnTo>
                  <a:pt x="13249" y="2397"/>
                </a:lnTo>
                <a:cubicBezTo>
                  <a:pt x="13966" y="2403"/>
                  <a:pt x="14643" y="2742"/>
                  <a:pt x="15072" y="3315"/>
                </a:cubicBezTo>
                <a:cubicBezTo>
                  <a:pt x="15490" y="3877"/>
                  <a:pt x="16112" y="4150"/>
                  <a:pt x="16731" y="4150"/>
                </a:cubicBezTo>
                <a:cubicBezTo>
                  <a:pt x="17453" y="4150"/>
                  <a:pt x="18170" y="3779"/>
                  <a:pt x="18556" y="3061"/>
                </a:cubicBezTo>
                <a:cubicBezTo>
                  <a:pt x="19278" y="1726"/>
                  <a:pt x="18373" y="99"/>
                  <a:pt x="168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a:off x="1173285" y="1394800"/>
            <a:ext cx="244418" cy="244418"/>
          </a:xfrm>
          <a:custGeom>
            <a:avLst/>
            <a:gdLst/>
            <a:ahLst/>
            <a:cxnLst/>
            <a:rect l="l" t="t" r="r" b="b"/>
            <a:pathLst>
              <a:path w="4155" h="4155" extrusionOk="0">
                <a:moveTo>
                  <a:pt x="2077" y="0"/>
                </a:moveTo>
                <a:cubicBezTo>
                  <a:pt x="931" y="0"/>
                  <a:pt x="0" y="931"/>
                  <a:pt x="0" y="2077"/>
                </a:cubicBezTo>
                <a:cubicBezTo>
                  <a:pt x="0" y="3223"/>
                  <a:pt x="931" y="4154"/>
                  <a:pt x="2077" y="4154"/>
                </a:cubicBezTo>
                <a:cubicBezTo>
                  <a:pt x="3223" y="4154"/>
                  <a:pt x="4154" y="3223"/>
                  <a:pt x="4154" y="2077"/>
                </a:cubicBezTo>
                <a:cubicBezTo>
                  <a:pt x="4154" y="931"/>
                  <a:pt x="3223" y="0"/>
                  <a:pt x="2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a:off x="742402" y="1394800"/>
            <a:ext cx="244418" cy="244418"/>
          </a:xfrm>
          <a:custGeom>
            <a:avLst/>
            <a:gdLst/>
            <a:ahLst/>
            <a:cxnLst/>
            <a:rect l="l" t="t" r="r" b="b"/>
            <a:pathLst>
              <a:path w="4155" h="4155" extrusionOk="0">
                <a:moveTo>
                  <a:pt x="2078" y="0"/>
                </a:moveTo>
                <a:cubicBezTo>
                  <a:pt x="932" y="0"/>
                  <a:pt x="1" y="931"/>
                  <a:pt x="1" y="2077"/>
                </a:cubicBezTo>
                <a:cubicBezTo>
                  <a:pt x="1" y="3223"/>
                  <a:pt x="932" y="4154"/>
                  <a:pt x="2078" y="4154"/>
                </a:cubicBezTo>
                <a:cubicBezTo>
                  <a:pt x="3224" y="4154"/>
                  <a:pt x="4155" y="3223"/>
                  <a:pt x="4155" y="2077"/>
                </a:cubicBezTo>
                <a:cubicBezTo>
                  <a:pt x="4155" y="931"/>
                  <a:pt x="3224" y="0"/>
                  <a:pt x="20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1173285" y="1832100"/>
            <a:ext cx="244418" cy="244418"/>
          </a:xfrm>
          <a:custGeom>
            <a:avLst/>
            <a:gdLst/>
            <a:ahLst/>
            <a:cxnLst/>
            <a:rect l="l" t="t" r="r" b="b"/>
            <a:pathLst>
              <a:path w="4155" h="4155" extrusionOk="0">
                <a:moveTo>
                  <a:pt x="2077" y="0"/>
                </a:moveTo>
                <a:cubicBezTo>
                  <a:pt x="931" y="0"/>
                  <a:pt x="0" y="931"/>
                  <a:pt x="0" y="2077"/>
                </a:cubicBezTo>
                <a:cubicBezTo>
                  <a:pt x="0" y="3223"/>
                  <a:pt x="931" y="4154"/>
                  <a:pt x="2077" y="4154"/>
                </a:cubicBezTo>
                <a:cubicBezTo>
                  <a:pt x="3223" y="4154"/>
                  <a:pt x="4154" y="3223"/>
                  <a:pt x="4154" y="2077"/>
                </a:cubicBezTo>
                <a:cubicBezTo>
                  <a:pt x="4154" y="931"/>
                  <a:pt x="3223" y="0"/>
                  <a:pt x="2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742402" y="1832100"/>
            <a:ext cx="244418" cy="244418"/>
          </a:xfrm>
          <a:custGeom>
            <a:avLst/>
            <a:gdLst/>
            <a:ahLst/>
            <a:cxnLst/>
            <a:rect l="l" t="t" r="r" b="b"/>
            <a:pathLst>
              <a:path w="4155" h="4155" extrusionOk="0">
                <a:moveTo>
                  <a:pt x="2078" y="0"/>
                </a:moveTo>
                <a:cubicBezTo>
                  <a:pt x="932" y="0"/>
                  <a:pt x="1" y="931"/>
                  <a:pt x="1" y="2077"/>
                </a:cubicBezTo>
                <a:cubicBezTo>
                  <a:pt x="1" y="3223"/>
                  <a:pt x="932" y="4154"/>
                  <a:pt x="2078" y="4154"/>
                </a:cubicBezTo>
                <a:cubicBezTo>
                  <a:pt x="3224" y="4154"/>
                  <a:pt x="4155" y="3223"/>
                  <a:pt x="4155" y="2077"/>
                </a:cubicBezTo>
                <a:cubicBezTo>
                  <a:pt x="4155" y="931"/>
                  <a:pt x="3224" y="0"/>
                  <a:pt x="20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flipH="1">
            <a:off x="1160283" y="3948137"/>
            <a:ext cx="244006" cy="244418"/>
          </a:xfrm>
          <a:custGeom>
            <a:avLst/>
            <a:gdLst/>
            <a:ahLst/>
            <a:cxnLst/>
            <a:rect l="l" t="t" r="r" b="b"/>
            <a:pathLst>
              <a:path w="4148" h="4155" extrusionOk="0">
                <a:moveTo>
                  <a:pt x="2071" y="0"/>
                </a:moveTo>
                <a:cubicBezTo>
                  <a:pt x="925" y="0"/>
                  <a:pt x="0" y="931"/>
                  <a:pt x="0" y="2077"/>
                </a:cubicBezTo>
                <a:cubicBezTo>
                  <a:pt x="0" y="3223"/>
                  <a:pt x="925" y="4154"/>
                  <a:pt x="2071" y="4154"/>
                </a:cubicBezTo>
                <a:cubicBezTo>
                  <a:pt x="3216" y="4154"/>
                  <a:pt x="4147" y="3223"/>
                  <a:pt x="4147" y="2077"/>
                </a:cubicBezTo>
                <a:cubicBezTo>
                  <a:pt x="4147" y="931"/>
                  <a:pt x="3216" y="0"/>
                  <a:pt x="20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1160283" y="3517313"/>
            <a:ext cx="244006" cy="244359"/>
          </a:xfrm>
          <a:custGeom>
            <a:avLst/>
            <a:gdLst/>
            <a:ahLst/>
            <a:cxnLst/>
            <a:rect l="l" t="t" r="r" b="b"/>
            <a:pathLst>
              <a:path w="4148" h="4154" extrusionOk="0">
                <a:moveTo>
                  <a:pt x="2071" y="0"/>
                </a:moveTo>
                <a:cubicBezTo>
                  <a:pt x="925" y="0"/>
                  <a:pt x="0" y="931"/>
                  <a:pt x="0" y="2077"/>
                </a:cubicBezTo>
                <a:cubicBezTo>
                  <a:pt x="0" y="3223"/>
                  <a:pt x="925" y="4154"/>
                  <a:pt x="2071" y="4154"/>
                </a:cubicBezTo>
                <a:cubicBezTo>
                  <a:pt x="3216" y="4154"/>
                  <a:pt x="4147" y="3223"/>
                  <a:pt x="4147" y="2077"/>
                </a:cubicBezTo>
                <a:cubicBezTo>
                  <a:pt x="4147" y="931"/>
                  <a:pt x="3216" y="0"/>
                  <a:pt x="20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2026579" y="3517313"/>
            <a:ext cx="244418" cy="244359"/>
          </a:xfrm>
          <a:custGeom>
            <a:avLst/>
            <a:gdLst/>
            <a:ahLst/>
            <a:cxnLst/>
            <a:rect l="l" t="t" r="r" b="b"/>
            <a:pathLst>
              <a:path w="4155" h="4154" extrusionOk="0">
                <a:moveTo>
                  <a:pt x="2078" y="0"/>
                </a:moveTo>
                <a:cubicBezTo>
                  <a:pt x="932" y="0"/>
                  <a:pt x="1" y="931"/>
                  <a:pt x="1" y="2077"/>
                </a:cubicBezTo>
                <a:cubicBezTo>
                  <a:pt x="1" y="3223"/>
                  <a:pt x="932" y="4154"/>
                  <a:pt x="2078" y="4154"/>
                </a:cubicBezTo>
                <a:cubicBezTo>
                  <a:pt x="3224" y="4154"/>
                  <a:pt x="4155" y="3223"/>
                  <a:pt x="4155" y="2077"/>
                </a:cubicBezTo>
                <a:cubicBezTo>
                  <a:pt x="4155" y="931"/>
                  <a:pt x="3224" y="0"/>
                  <a:pt x="20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flipH="1">
            <a:off x="1558978" y="3517313"/>
            <a:ext cx="733371" cy="675370"/>
          </a:xfrm>
          <a:custGeom>
            <a:avLst/>
            <a:gdLst/>
            <a:ahLst/>
            <a:cxnLst/>
            <a:rect l="l" t="t" r="r" b="b"/>
            <a:pathLst>
              <a:path w="12467" h="11481" extrusionOk="0">
                <a:moveTo>
                  <a:pt x="9773" y="0"/>
                </a:moveTo>
                <a:cubicBezTo>
                  <a:pt x="8763" y="0"/>
                  <a:pt x="7790" y="740"/>
                  <a:pt x="7695" y="1908"/>
                </a:cubicBezTo>
                <a:lnTo>
                  <a:pt x="7695" y="1934"/>
                </a:lnTo>
                <a:cubicBezTo>
                  <a:pt x="7623" y="3086"/>
                  <a:pt x="7135" y="4180"/>
                  <a:pt x="6327" y="5007"/>
                </a:cubicBezTo>
                <a:lnTo>
                  <a:pt x="4622" y="6738"/>
                </a:lnTo>
                <a:cubicBezTo>
                  <a:pt x="4217" y="7149"/>
                  <a:pt x="3669" y="7375"/>
                  <a:pt x="3107" y="7375"/>
                </a:cubicBezTo>
                <a:cubicBezTo>
                  <a:pt x="3000" y="7375"/>
                  <a:pt x="2893" y="7367"/>
                  <a:pt x="2786" y="7350"/>
                </a:cubicBezTo>
                <a:cubicBezTo>
                  <a:pt x="2666" y="7330"/>
                  <a:pt x="2548" y="7321"/>
                  <a:pt x="2433" y="7321"/>
                </a:cubicBezTo>
                <a:cubicBezTo>
                  <a:pt x="1045" y="7321"/>
                  <a:pt x="0" y="8708"/>
                  <a:pt x="481" y="10085"/>
                </a:cubicBezTo>
                <a:cubicBezTo>
                  <a:pt x="794" y="10980"/>
                  <a:pt x="1613" y="11476"/>
                  <a:pt x="2447" y="11476"/>
                </a:cubicBezTo>
                <a:cubicBezTo>
                  <a:pt x="3001" y="11476"/>
                  <a:pt x="3562" y="11256"/>
                  <a:pt x="3984" y="10788"/>
                </a:cubicBezTo>
                <a:cubicBezTo>
                  <a:pt x="4596" y="10111"/>
                  <a:pt x="5462" y="9727"/>
                  <a:pt x="6373" y="9727"/>
                </a:cubicBezTo>
                <a:lnTo>
                  <a:pt x="6451" y="9727"/>
                </a:lnTo>
                <a:cubicBezTo>
                  <a:pt x="7096" y="9733"/>
                  <a:pt x="7701" y="10059"/>
                  <a:pt x="8066" y="10593"/>
                </a:cubicBezTo>
                <a:cubicBezTo>
                  <a:pt x="8461" y="11162"/>
                  <a:pt x="9100" y="11481"/>
                  <a:pt x="9762" y="11481"/>
                </a:cubicBezTo>
                <a:cubicBezTo>
                  <a:pt x="9993" y="11481"/>
                  <a:pt x="10227" y="11442"/>
                  <a:pt x="10455" y="11361"/>
                </a:cubicBezTo>
                <a:cubicBezTo>
                  <a:pt x="11341" y="11055"/>
                  <a:pt x="11901" y="10196"/>
                  <a:pt x="11842" y="9265"/>
                </a:cubicBezTo>
                <a:cubicBezTo>
                  <a:pt x="11770" y="8249"/>
                  <a:pt x="10846" y="7357"/>
                  <a:pt x="9830" y="7324"/>
                </a:cubicBezTo>
                <a:cubicBezTo>
                  <a:pt x="9811" y="7324"/>
                  <a:pt x="9791" y="7324"/>
                  <a:pt x="9772" y="7324"/>
                </a:cubicBezTo>
                <a:cubicBezTo>
                  <a:pt x="9084" y="7324"/>
                  <a:pt x="8439" y="7659"/>
                  <a:pt x="8053" y="8229"/>
                </a:cubicBezTo>
                <a:cubicBezTo>
                  <a:pt x="7688" y="8757"/>
                  <a:pt x="7089" y="9076"/>
                  <a:pt x="6445" y="9076"/>
                </a:cubicBezTo>
                <a:lnTo>
                  <a:pt x="5377" y="9069"/>
                </a:lnTo>
                <a:cubicBezTo>
                  <a:pt x="4797" y="9063"/>
                  <a:pt x="4400" y="8483"/>
                  <a:pt x="4609" y="7943"/>
                </a:cubicBezTo>
                <a:cubicBezTo>
                  <a:pt x="4719" y="7656"/>
                  <a:pt x="4882" y="7396"/>
                  <a:pt x="5090" y="7181"/>
                </a:cubicBezTo>
                <a:lnTo>
                  <a:pt x="6718" y="5534"/>
                </a:lnTo>
                <a:cubicBezTo>
                  <a:pt x="7564" y="4681"/>
                  <a:pt x="8697" y="4219"/>
                  <a:pt x="9889" y="4154"/>
                </a:cubicBezTo>
                <a:cubicBezTo>
                  <a:pt x="9921" y="4154"/>
                  <a:pt x="9954" y="4147"/>
                  <a:pt x="9993" y="4141"/>
                </a:cubicBezTo>
                <a:cubicBezTo>
                  <a:pt x="11731" y="3945"/>
                  <a:pt x="12467" y="1816"/>
                  <a:pt x="11210" y="592"/>
                </a:cubicBezTo>
                <a:cubicBezTo>
                  <a:pt x="10792" y="185"/>
                  <a:pt x="10278" y="0"/>
                  <a:pt x="9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5"/>
        </a:solidFill>
        <a:effectLst/>
      </p:bgPr>
    </p:bg>
    <p:spTree>
      <p:nvGrpSpPr>
        <p:cNvPr id="1" name="Shape 11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120"/>
        <p:cNvGrpSpPr/>
        <p:nvPr/>
      </p:nvGrpSpPr>
      <p:grpSpPr>
        <a:xfrm>
          <a:off x="0" y="0"/>
          <a:ext cx="0" cy="0"/>
          <a:chOff x="0" y="0"/>
          <a:chExt cx="0" cy="0"/>
        </a:xfrm>
      </p:grpSpPr>
      <p:sp>
        <p:nvSpPr>
          <p:cNvPr id="121" name="Google Shape;121;p13"/>
          <p:cNvSpPr txBox="1">
            <a:spLocks noGrp="1"/>
          </p:cNvSpPr>
          <p:nvPr>
            <p:ph type="title" hasCustomPrompt="1"/>
          </p:nvPr>
        </p:nvSpPr>
        <p:spPr>
          <a:xfrm flipH="1">
            <a:off x="3277675" y="1603154"/>
            <a:ext cx="996600" cy="681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500"/>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22" name="Google Shape;122;p13"/>
          <p:cNvSpPr txBox="1">
            <a:spLocks noGrp="1"/>
          </p:cNvSpPr>
          <p:nvPr>
            <p:ph type="subTitle" idx="1"/>
          </p:nvPr>
        </p:nvSpPr>
        <p:spPr>
          <a:xfrm>
            <a:off x="742050" y="1812125"/>
            <a:ext cx="2306100" cy="600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dk1"/>
              </a:buClr>
              <a:buSzPts val="1400"/>
              <a:buNone/>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23" name="Google Shape;123;p13"/>
          <p:cNvSpPr txBox="1">
            <a:spLocks noGrp="1"/>
          </p:cNvSpPr>
          <p:nvPr>
            <p:ph type="subTitle" idx="2"/>
          </p:nvPr>
        </p:nvSpPr>
        <p:spPr>
          <a:xfrm>
            <a:off x="742050" y="1476475"/>
            <a:ext cx="2306100" cy="338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2000"/>
              <a:buNone/>
              <a:defRPr sz="2000">
                <a:latin typeface="Tenor Sans"/>
                <a:ea typeface="Tenor Sans"/>
                <a:cs typeface="Tenor Sans"/>
                <a:sym typeface="Tenor Sans"/>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24" name="Google Shape;124;p13"/>
          <p:cNvSpPr txBox="1">
            <a:spLocks noGrp="1"/>
          </p:cNvSpPr>
          <p:nvPr>
            <p:ph type="title" idx="3"/>
          </p:nvPr>
        </p:nvSpPr>
        <p:spPr>
          <a:xfrm>
            <a:off x="2270700" y="526625"/>
            <a:ext cx="4602600" cy="387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5" name="Google Shape;125;p13"/>
          <p:cNvSpPr txBox="1">
            <a:spLocks noGrp="1"/>
          </p:cNvSpPr>
          <p:nvPr>
            <p:ph type="title" idx="4" hasCustomPrompt="1"/>
          </p:nvPr>
        </p:nvSpPr>
        <p:spPr>
          <a:xfrm flipH="1">
            <a:off x="3277675" y="3082164"/>
            <a:ext cx="996600" cy="681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500"/>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26" name="Google Shape;126;p13"/>
          <p:cNvSpPr txBox="1">
            <a:spLocks noGrp="1"/>
          </p:cNvSpPr>
          <p:nvPr>
            <p:ph type="subTitle" idx="5"/>
          </p:nvPr>
        </p:nvSpPr>
        <p:spPr>
          <a:xfrm>
            <a:off x="742050" y="3290650"/>
            <a:ext cx="2306100" cy="6000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dk1"/>
              </a:buClr>
              <a:buSzPts val="1400"/>
              <a:buNone/>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27" name="Google Shape;127;p13"/>
          <p:cNvSpPr txBox="1">
            <a:spLocks noGrp="1"/>
          </p:cNvSpPr>
          <p:nvPr>
            <p:ph type="subTitle" idx="6"/>
          </p:nvPr>
        </p:nvSpPr>
        <p:spPr>
          <a:xfrm>
            <a:off x="742050" y="2955000"/>
            <a:ext cx="2306100" cy="338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2000"/>
              <a:buNone/>
              <a:defRPr sz="2000">
                <a:latin typeface="Tenor Sans"/>
                <a:ea typeface="Tenor Sans"/>
                <a:cs typeface="Tenor Sans"/>
                <a:sym typeface="Tenor Sans"/>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28" name="Google Shape;128;p13"/>
          <p:cNvSpPr txBox="1">
            <a:spLocks noGrp="1"/>
          </p:cNvSpPr>
          <p:nvPr>
            <p:ph type="title" idx="7" hasCustomPrompt="1"/>
          </p:nvPr>
        </p:nvSpPr>
        <p:spPr>
          <a:xfrm>
            <a:off x="4867075" y="1603154"/>
            <a:ext cx="996600" cy="681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500"/>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29" name="Google Shape;129;p13"/>
          <p:cNvSpPr txBox="1">
            <a:spLocks noGrp="1"/>
          </p:cNvSpPr>
          <p:nvPr>
            <p:ph type="subTitle" idx="8"/>
          </p:nvPr>
        </p:nvSpPr>
        <p:spPr>
          <a:xfrm flipH="1">
            <a:off x="6087154" y="1812125"/>
            <a:ext cx="2306100" cy="60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30" name="Google Shape;130;p13"/>
          <p:cNvSpPr txBox="1">
            <a:spLocks noGrp="1"/>
          </p:cNvSpPr>
          <p:nvPr>
            <p:ph type="subTitle" idx="9"/>
          </p:nvPr>
        </p:nvSpPr>
        <p:spPr>
          <a:xfrm flipH="1">
            <a:off x="6087154" y="1476475"/>
            <a:ext cx="23061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latin typeface="Tenor Sans"/>
                <a:ea typeface="Tenor Sans"/>
                <a:cs typeface="Tenor Sans"/>
                <a:sym typeface="Tenor Sans"/>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31" name="Google Shape;131;p13"/>
          <p:cNvSpPr txBox="1">
            <a:spLocks noGrp="1"/>
          </p:cNvSpPr>
          <p:nvPr>
            <p:ph type="title" idx="13" hasCustomPrompt="1"/>
          </p:nvPr>
        </p:nvSpPr>
        <p:spPr>
          <a:xfrm>
            <a:off x="4867075" y="3082164"/>
            <a:ext cx="996600" cy="6813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3500"/>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32" name="Google Shape;132;p13"/>
          <p:cNvSpPr txBox="1">
            <a:spLocks noGrp="1"/>
          </p:cNvSpPr>
          <p:nvPr>
            <p:ph type="subTitle" idx="14"/>
          </p:nvPr>
        </p:nvSpPr>
        <p:spPr>
          <a:xfrm flipH="1">
            <a:off x="6087154" y="3290642"/>
            <a:ext cx="2306100" cy="60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lvl1pPr>
            <a:lvl2pPr lvl="1" algn="r" rtl="0">
              <a:spcBef>
                <a:spcPts val="0"/>
              </a:spcBef>
              <a:spcAft>
                <a:spcPts val="0"/>
              </a:spcAft>
              <a:buClr>
                <a:schemeClr val="dk1"/>
              </a:buClr>
              <a:buSzPts val="1400"/>
              <a:buNone/>
              <a:defRPr>
                <a:solidFill>
                  <a:schemeClr val="dk1"/>
                </a:solidFill>
              </a:defRPr>
            </a:lvl2pPr>
            <a:lvl3pPr lvl="2" algn="r" rtl="0">
              <a:spcBef>
                <a:spcPts val="0"/>
              </a:spcBef>
              <a:spcAft>
                <a:spcPts val="0"/>
              </a:spcAft>
              <a:buClr>
                <a:schemeClr val="dk1"/>
              </a:buClr>
              <a:buSzPts val="1400"/>
              <a:buNone/>
              <a:defRPr>
                <a:solidFill>
                  <a:schemeClr val="dk1"/>
                </a:solidFill>
              </a:defRPr>
            </a:lvl3pPr>
            <a:lvl4pPr lvl="3" algn="r" rtl="0">
              <a:spcBef>
                <a:spcPts val="0"/>
              </a:spcBef>
              <a:spcAft>
                <a:spcPts val="0"/>
              </a:spcAft>
              <a:buClr>
                <a:schemeClr val="dk1"/>
              </a:buClr>
              <a:buSzPts val="1400"/>
              <a:buNone/>
              <a:defRPr>
                <a:solidFill>
                  <a:schemeClr val="dk1"/>
                </a:solidFill>
              </a:defRPr>
            </a:lvl4pPr>
            <a:lvl5pPr lvl="4" algn="r" rtl="0">
              <a:spcBef>
                <a:spcPts val="0"/>
              </a:spcBef>
              <a:spcAft>
                <a:spcPts val="0"/>
              </a:spcAft>
              <a:buClr>
                <a:schemeClr val="dk1"/>
              </a:buClr>
              <a:buSzPts val="1400"/>
              <a:buNone/>
              <a:defRPr>
                <a:solidFill>
                  <a:schemeClr val="dk1"/>
                </a:solidFill>
              </a:defRPr>
            </a:lvl5pPr>
            <a:lvl6pPr lvl="5" algn="r" rtl="0">
              <a:spcBef>
                <a:spcPts val="0"/>
              </a:spcBef>
              <a:spcAft>
                <a:spcPts val="0"/>
              </a:spcAft>
              <a:buClr>
                <a:schemeClr val="dk1"/>
              </a:buClr>
              <a:buSzPts val="1400"/>
              <a:buNone/>
              <a:defRPr>
                <a:solidFill>
                  <a:schemeClr val="dk1"/>
                </a:solidFill>
              </a:defRPr>
            </a:lvl6pPr>
            <a:lvl7pPr lvl="6" algn="r" rtl="0">
              <a:spcBef>
                <a:spcPts val="0"/>
              </a:spcBef>
              <a:spcAft>
                <a:spcPts val="0"/>
              </a:spcAft>
              <a:buClr>
                <a:schemeClr val="dk1"/>
              </a:buClr>
              <a:buSzPts val="1400"/>
              <a:buNone/>
              <a:defRPr>
                <a:solidFill>
                  <a:schemeClr val="dk1"/>
                </a:solidFill>
              </a:defRPr>
            </a:lvl7pPr>
            <a:lvl8pPr lvl="7" algn="r" rtl="0">
              <a:spcBef>
                <a:spcPts val="0"/>
              </a:spcBef>
              <a:spcAft>
                <a:spcPts val="0"/>
              </a:spcAft>
              <a:buClr>
                <a:schemeClr val="dk1"/>
              </a:buClr>
              <a:buSzPts val="1400"/>
              <a:buNone/>
              <a:defRPr>
                <a:solidFill>
                  <a:schemeClr val="dk1"/>
                </a:solidFill>
              </a:defRPr>
            </a:lvl8pPr>
            <a:lvl9pPr lvl="8" algn="r" rtl="0">
              <a:spcBef>
                <a:spcPts val="0"/>
              </a:spcBef>
              <a:spcAft>
                <a:spcPts val="0"/>
              </a:spcAft>
              <a:buClr>
                <a:schemeClr val="dk1"/>
              </a:buClr>
              <a:buSzPts val="1400"/>
              <a:buNone/>
              <a:defRPr>
                <a:solidFill>
                  <a:schemeClr val="dk1"/>
                </a:solidFill>
              </a:defRPr>
            </a:lvl9pPr>
          </a:lstStyle>
          <a:p>
            <a:endParaRPr/>
          </a:p>
        </p:txBody>
      </p:sp>
      <p:sp>
        <p:nvSpPr>
          <p:cNvPr id="133" name="Google Shape;133;p13"/>
          <p:cNvSpPr txBox="1">
            <a:spLocks noGrp="1"/>
          </p:cNvSpPr>
          <p:nvPr>
            <p:ph type="subTitle" idx="15"/>
          </p:nvPr>
        </p:nvSpPr>
        <p:spPr>
          <a:xfrm flipH="1">
            <a:off x="6087154" y="2954992"/>
            <a:ext cx="23061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a:latin typeface="Tenor Sans"/>
                <a:ea typeface="Tenor Sans"/>
                <a:cs typeface="Tenor Sans"/>
                <a:sym typeface="Tenor Sans"/>
              </a:defRPr>
            </a:lvl1pPr>
            <a:lvl2pPr lvl="1" algn="r" rtl="0">
              <a:spcBef>
                <a:spcPts val="0"/>
              </a:spcBef>
              <a:spcAft>
                <a:spcPts val="0"/>
              </a:spcAft>
              <a:buClr>
                <a:schemeClr val="dk1"/>
              </a:buClr>
              <a:buSzPts val="2000"/>
              <a:buNone/>
              <a:defRPr sz="2000">
                <a:solidFill>
                  <a:schemeClr val="dk1"/>
                </a:solidFill>
              </a:defRPr>
            </a:lvl2pPr>
            <a:lvl3pPr lvl="2" algn="r" rtl="0">
              <a:spcBef>
                <a:spcPts val="0"/>
              </a:spcBef>
              <a:spcAft>
                <a:spcPts val="0"/>
              </a:spcAft>
              <a:buClr>
                <a:schemeClr val="dk1"/>
              </a:buClr>
              <a:buSzPts val="2000"/>
              <a:buNone/>
              <a:defRPr sz="2000">
                <a:solidFill>
                  <a:schemeClr val="dk1"/>
                </a:solidFill>
              </a:defRPr>
            </a:lvl3pPr>
            <a:lvl4pPr lvl="3" algn="r" rtl="0">
              <a:spcBef>
                <a:spcPts val="0"/>
              </a:spcBef>
              <a:spcAft>
                <a:spcPts val="0"/>
              </a:spcAft>
              <a:buClr>
                <a:schemeClr val="dk1"/>
              </a:buClr>
              <a:buSzPts val="2000"/>
              <a:buNone/>
              <a:defRPr sz="2000">
                <a:solidFill>
                  <a:schemeClr val="dk1"/>
                </a:solidFill>
              </a:defRPr>
            </a:lvl4pPr>
            <a:lvl5pPr lvl="4" algn="r" rtl="0">
              <a:spcBef>
                <a:spcPts val="0"/>
              </a:spcBef>
              <a:spcAft>
                <a:spcPts val="0"/>
              </a:spcAft>
              <a:buClr>
                <a:schemeClr val="dk1"/>
              </a:buClr>
              <a:buSzPts val="2000"/>
              <a:buNone/>
              <a:defRPr sz="2000">
                <a:solidFill>
                  <a:schemeClr val="dk1"/>
                </a:solidFill>
              </a:defRPr>
            </a:lvl5pPr>
            <a:lvl6pPr lvl="5" algn="r" rtl="0">
              <a:spcBef>
                <a:spcPts val="0"/>
              </a:spcBef>
              <a:spcAft>
                <a:spcPts val="0"/>
              </a:spcAft>
              <a:buClr>
                <a:schemeClr val="dk1"/>
              </a:buClr>
              <a:buSzPts val="2000"/>
              <a:buNone/>
              <a:defRPr sz="2000">
                <a:solidFill>
                  <a:schemeClr val="dk1"/>
                </a:solidFill>
              </a:defRPr>
            </a:lvl6pPr>
            <a:lvl7pPr lvl="6" algn="r" rtl="0">
              <a:spcBef>
                <a:spcPts val="0"/>
              </a:spcBef>
              <a:spcAft>
                <a:spcPts val="0"/>
              </a:spcAft>
              <a:buClr>
                <a:schemeClr val="dk1"/>
              </a:buClr>
              <a:buSzPts val="2000"/>
              <a:buNone/>
              <a:defRPr sz="2000">
                <a:solidFill>
                  <a:schemeClr val="dk1"/>
                </a:solidFill>
              </a:defRPr>
            </a:lvl7pPr>
            <a:lvl8pPr lvl="7" algn="r" rtl="0">
              <a:spcBef>
                <a:spcPts val="0"/>
              </a:spcBef>
              <a:spcAft>
                <a:spcPts val="0"/>
              </a:spcAft>
              <a:buClr>
                <a:schemeClr val="dk1"/>
              </a:buClr>
              <a:buSzPts val="2000"/>
              <a:buNone/>
              <a:defRPr sz="2000">
                <a:solidFill>
                  <a:schemeClr val="dk1"/>
                </a:solidFill>
              </a:defRPr>
            </a:lvl8pPr>
            <a:lvl9pPr lvl="8" algn="r" rtl="0">
              <a:spcBef>
                <a:spcPts val="0"/>
              </a:spcBef>
              <a:spcAft>
                <a:spcPts val="0"/>
              </a:spcAft>
              <a:buClr>
                <a:schemeClr val="dk1"/>
              </a:buClr>
              <a:buSzPts val="2000"/>
              <a:buNone/>
              <a:defRPr sz="2000">
                <a:solidFill>
                  <a:schemeClr val="dk1"/>
                </a:solidFill>
              </a:defRPr>
            </a:lvl9pPr>
          </a:lstStyle>
          <a:p>
            <a:endParaRPr/>
          </a:p>
        </p:txBody>
      </p:sp>
      <p:sp>
        <p:nvSpPr>
          <p:cNvPr id="134" name="Google Shape;134;p13"/>
          <p:cNvSpPr txBox="1">
            <a:spLocks noGrp="1"/>
          </p:cNvSpPr>
          <p:nvPr>
            <p:ph type="sldNum" idx="12"/>
          </p:nvPr>
        </p:nvSpPr>
        <p:spPr>
          <a:xfrm>
            <a:off x="8003000" y="4420400"/>
            <a:ext cx="399000" cy="1965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cxnSp>
        <p:nvCxnSpPr>
          <p:cNvPr id="135" name="Google Shape;135;p13"/>
          <p:cNvCxnSpPr/>
          <p:nvPr/>
        </p:nvCxnSpPr>
        <p:spPr>
          <a:xfrm rot="10800000">
            <a:off x="742050" y="4518650"/>
            <a:ext cx="6949500" cy="0"/>
          </a:xfrm>
          <a:prstGeom prst="straightConnector1">
            <a:avLst/>
          </a:prstGeom>
          <a:noFill/>
          <a:ln w="9525" cap="flat" cmpd="sng">
            <a:solidFill>
              <a:schemeClr val="dk2"/>
            </a:solidFill>
            <a:prstDash val="solid"/>
            <a:round/>
            <a:headEnd type="none" w="med" len="med"/>
            <a:tailEnd type="none" w="med" len="med"/>
          </a:ln>
        </p:spPr>
      </p:cxnSp>
      <p:grpSp>
        <p:nvGrpSpPr>
          <p:cNvPr id="136" name="Google Shape;136;p13"/>
          <p:cNvGrpSpPr/>
          <p:nvPr/>
        </p:nvGrpSpPr>
        <p:grpSpPr>
          <a:xfrm rot="-5400000">
            <a:off x="288656" y="302237"/>
            <a:ext cx="772283" cy="723676"/>
            <a:chOff x="684236" y="4244586"/>
            <a:chExt cx="772283" cy="723676"/>
          </a:xfrm>
        </p:grpSpPr>
        <p:grpSp>
          <p:nvGrpSpPr>
            <p:cNvPr id="137" name="Google Shape;137;p13"/>
            <p:cNvGrpSpPr/>
            <p:nvPr/>
          </p:nvGrpSpPr>
          <p:grpSpPr>
            <a:xfrm>
              <a:off x="733675" y="4244587"/>
              <a:ext cx="722844" cy="723676"/>
              <a:chOff x="622275" y="4230287"/>
              <a:chExt cx="722844" cy="723676"/>
            </a:xfrm>
          </p:grpSpPr>
          <p:sp>
            <p:nvSpPr>
              <p:cNvPr id="138" name="Google Shape;138;p13"/>
              <p:cNvSpPr/>
              <p:nvPr/>
            </p:nvSpPr>
            <p:spPr>
              <a:xfrm rot="-5400000">
                <a:off x="1056225" y="4714412"/>
                <a:ext cx="239400" cy="239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3"/>
              <p:cNvSpPr/>
              <p:nvPr/>
            </p:nvSpPr>
            <p:spPr>
              <a:xfrm rot="-5400000">
                <a:off x="1056225" y="4279632"/>
                <a:ext cx="239400" cy="239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3"/>
              <p:cNvSpPr/>
              <p:nvPr/>
            </p:nvSpPr>
            <p:spPr>
              <a:xfrm rot="-5400000">
                <a:off x="622425" y="4714412"/>
                <a:ext cx="239400" cy="239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3"/>
              <p:cNvSpPr/>
              <p:nvPr/>
            </p:nvSpPr>
            <p:spPr>
              <a:xfrm rot="-2700000" flipH="1">
                <a:off x="1056276" y="4279844"/>
                <a:ext cx="239285" cy="239285"/>
              </a:xfrm>
              <a:prstGeom prst="teardrop">
                <a:avLst>
                  <a:gd name="adj" fmla="val 1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2" name="Google Shape;142;p13"/>
              <p:cNvCxnSpPr/>
              <p:nvPr/>
            </p:nvCxnSpPr>
            <p:spPr>
              <a:xfrm>
                <a:off x="953775" y="4212125"/>
                <a:ext cx="0" cy="374700"/>
              </a:xfrm>
              <a:prstGeom prst="straightConnector1">
                <a:avLst/>
              </a:prstGeom>
              <a:noFill/>
              <a:ln w="28575" cap="flat" cmpd="sng">
                <a:solidFill>
                  <a:schemeClr val="dk1"/>
                </a:solidFill>
                <a:prstDash val="solid"/>
                <a:round/>
                <a:headEnd type="none" w="med" len="med"/>
                <a:tailEnd type="none" w="med" len="med"/>
              </a:ln>
            </p:spPr>
          </p:cxnSp>
        </p:grpSp>
        <p:sp>
          <p:nvSpPr>
            <p:cNvPr id="143" name="Google Shape;143;p13"/>
            <p:cNvSpPr/>
            <p:nvPr/>
          </p:nvSpPr>
          <p:spPr>
            <a:xfrm rot="-5400000">
              <a:off x="733825" y="4290933"/>
              <a:ext cx="239400" cy="239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3"/>
            <p:cNvSpPr/>
            <p:nvPr/>
          </p:nvSpPr>
          <p:spPr>
            <a:xfrm rot="-8100000" flipH="1">
              <a:off x="1167676" y="4294144"/>
              <a:ext cx="239285" cy="239285"/>
            </a:xfrm>
            <a:prstGeom prst="teardrop">
              <a:avLst>
                <a:gd name="adj" fmla="val 1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5" name="Google Shape;145;p13"/>
            <p:cNvCxnSpPr/>
            <p:nvPr/>
          </p:nvCxnSpPr>
          <p:spPr>
            <a:xfrm rot="10800000">
              <a:off x="1287325" y="4409600"/>
              <a:ext cx="0" cy="464400"/>
            </a:xfrm>
            <a:prstGeom prst="straightConnector1">
              <a:avLst/>
            </a:prstGeom>
            <a:noFill/>
            <a:ln w="28575" cap="flat" cmpd="sng">
              <a:solidFill>
                <a:schemeClr val="dk1"/>
              </a:solidFill>
              <a:prstDash val="solid"/>
              <a:round/>
              <a:headEnd type="none" w="med" len="med"/>
              <a:tailEnd type="none" w="med" len="med"/>
            </a:ln>
          </p:spPr>
        </p:cxnSp>
        <p:sp>
          <p:nvSpPr>
            <p:cNvPr id="146" name="Google Shape;146;p13"/>
            <p:cNvSpPr/>
            <p:nvPr/>
          </p:nvSpPr>
          <p:spPr>
            <a:xfrm rot="8100000" flipH="1">
              <a:off x="733793" y="4294144"/>
              <a:ext cx="239285" cy="239285"/>
            </a:xfrm>
            <a:prstGeom prst="teardrop">
              <a:avLst>
                <a:gd name="adj" fmla="val 10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 name="Google Shape;147;p13"/>
          <p:cNvSpPr/>
          <p:nvPr/>
        </p:nvSpPr>
        <p:spPr>
          <a:xfrm rot="5400000">
            <a:off x="333462" y="324212"/>
            <a:ext cx="721863" cy="679725"/>
          </a:xfrm>
          <a:custGeom>
            <a:avLst/>
            <a:gdLst/>
            <a:ahLst/>
            <a:cxnLst/>
            <a:rect l="l" t="t" r="r" b="b"/>
            <a:pathLst>
              <a:path w="12189" h="11477" extrusionOk="0">
                <a:moveTo>
                  <a:pt x="2333" y="0"/>
                </a:moveTo>
                <a:cubicBezTo>
                  <a:pt x="1473" y="0"/>
                  <a:pt x="700" y="544"/>
                  <a:pt x="397" y="1355"/>
                </a:cubicBezTo>
                <a:cubicBezTo>
                  <a:pt x="98" y="2181"/>
                  <a:pt x="345" y="3106"/>
                  <a:pt x="1016" y="3666"/>
                </a:cubicBezTo>
                <a:cubicBezTo>
                  <a:pt x="1648" y="4187"/>
                  <a:pt x="2019" y="4968"/>
                  <a:pt x="2019" y="5788"/>
                </a:cubicBezTo>
                <a:lnTo>
                  <a:pt x="2019" y="5821"/>
                </a:lnTo>
                <a:cubicBezTo>
                  <a:pt x="2012" y="6583"/>
                  <a:pt x="1654" y="7305"/>
                  <a:pt x="1049" y="7781"/>
                </a:cubicBezTo>
                <a:cubicBezTo>
                  <a:pt x="85" y="8549"/>
                  <a:pt x="0" y="9994"/>
                  <a:pt x="879" y="10867"/>
                </a:cubicBezTo>
                <a:cubicBezTo>
                  <a:pt x="1285" y="11276"/>
                  <a:pt x="1814" y="11476"/>
                  <a:pt x="2342" y="11476"/>
                </a:cubicBezTo>
                <a:cubicBezTo>
                  <a:pt x="2948" y="11476"/>
                  <a:pt x="3551" y="11212"/>
                  <a:pt x="3965" y="10697"/>
                </a:cubicBezTo>
                <a:cubicBezTo>
                  <a:pt x="4434" y="10092"/>
                  <a:pt x="5157" y="9734"/>
                  <a:pt x="5925" y="9727"/>
                </a:cubicBezTo>
                <a:cubicBezTo>
                  <a:pt x="6765" y="9734"/>
                  <a:pt x="7559" y="10111"/>
                  <a:pt x="8093" y="10749"/>
                </a:cubicBezTo>
                <a:cubicBezTo>
                  <a:pt x="8514" y="11239"/>
                  <a:pt x="9093" y="11473"/>
                  <a:pt x="9667" y="11473"/>
                </a:cubicBezTo>
                <a:cubicBezTo>
                  <a:pt x="10415" y="11473"/>
                  <a:pt x="11155" y="11075"/>
                  <a:pt x="11531" y="10320"/>
                </a:cubicBezTo>
                <a:cubicBezTo>
                  <a:pt x="12188" y="8992"/>
                  <a:pt x="11277" y="7416"/>
                  <a:pt x="9799" y="7325"/>
                </a:cubicBezTo>
                <a:lnTo>
                  <a:pt x="9792" y="7331"/>
                </a:lnTo>
                <a:cubicBezTo>
                  <a:pt x="9745" y="7328"/>
                  <a:pt x="9698" y="7327"/>
                  <a:pt x="9652" y="7327"/>
                </a:cubicBezTo>
                <a:cubicBezTo>
                  <a:pt x="9039" y="7327"/>
                  <a:pt x="8460" y="7602"/>
                  <a:pt x="8067" y="8080"/>
                </a:cubicBezTo>
                <a:cubicBezTo>
                  <a:pt x="7533" y="8712"/>
                  <a:pt x="6752" y="9076"/>
                  <a:pt x="5925" y="9076"/>
                </a:cubicBezTo>
                <a:cubicBezTo>
                  <a:pt x="5163" y="9070"/>
                  <a:pt x="4441" y="8718"/>
                  <a:pt x="3972" y="8113"/>
                </a:cubicBezTo>
                <a:cubicBezTo>
                  <a:pt x="3874" y="7995"/>
                  <a:pt x="3770" y="7885"/>
                  <a:pt x="3653" y="7787"/>
                </a:cubicBezTo>
                <a:cubicBezTo>
                  <a:pt x="3041" y="7305"/>
                  <a:pt x="2676" y="6570"/>
                  <a:pt x="2670" y="5788"/>
                </a:cubicBezTo>
                <a:cubicBezTo>
                  <a:pt x="2663" y="4981"/>
                  <a:pt x="3021" y="4206"/>
                  <a:pt x="3646" y="3692"/>
                </a:cubicBezTo>
                <a:cubicBezTo>
                  <a:pt x="4330" y="3145"/>
                  <a:pt x="4597" y="2227"/>
                  <a:pt x="4304" y="1394"/>
                </a:cubicBezTo>
                <a:cubicBezTo>
                  <a:pt x="4017" y="567"/>
                  <a:pt x="3243" y="7"/>
                  <a:pt x="2364" y="0"/>
                </a:cubicBezTo>
                <a:cubicBezTo>
                  <a:pt x="2353" y="0"/>
                  <a:pt x="2343" y="0"/>
                  <a:pt x="2333" y="0"/>
                </a:cubicBezTo>
                <a:close/>
              </a:path>
            </a:pathLst>
          </a:custGeom>
          <a:solidFill>
            <a:srgbClr val="2E2E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148" name="Google Shape;148;p13"/>
          <p:cNvSpPr/>
          <p:nvPr/>
        </p:nvSpPr>
        <p:spPr>
          <a:xfrm rot="5400000">
            <a:off x="7865911" y="600263"/>
            <a:ext cx="239400" cy="239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3"/>
          <p:cNvSpPr/>
          <p:nvPr/>
        </p:nvSpPr>
        <p:spPr>
          <a:xfrm rot="5400000">
            <a:off x="8299711" y="600263"/>
            <a:ext cx="239400" cy="239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150"/>
        <p:cNvGrpSpPr/>
        <p:nvPr/>
      </p:nvGrpSpPr>
      <p:grpSpPr>
        <a:xfrm>
          <a:off x="0" y="0"/>
          <a:ext cx="0" cy="0"/>
          <a:chOff x="0" y="0"/>
          <a:chExt cx="0" cy="0"/>
        </a:xfrm>
      </p:grpSpPr>
      <p:sp>
        <p:nvSpPr>
          <p:cNvPr id="151" name="Google Shape;151;p14"/>
          <p:cNvSpPr txBox="1">
            <a:spLocks noGrp="1"/>
          </p:cNvSpPr>
          <p:nvPr>
            <p:ph type="sldNum" idx="12"/>
          </p:nvPr>
        </p:nvSpPr>
        <p:spPr>
          <a:xfrm>
            <a:off x="8003000" y="4420400"/>
            <a:ext cx="399000" cy="1965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152" name="Google Shape;152;p14"/>
          <p:cNvSpPr txBox="1">
            <a:spLocks noGrp="1"/>
          </p:cNvSpPr>
          <p:nvPr>
            <p:ph type="title"/>
          </p:nvPr>
        </p:nvSpPr>
        <p:spPr>
          <a:xfrm>
            <a:off x="3883575" y="3086754"/>
            <a:ext cx="4222800" cy="3735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dk2"/>
              </a:buClr>
              <a:buSzPts val="4200"/>
              <a:buNone/>
              <a:defRPr sz="20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53" name="Google Shape;153;p14"/>
          <p:cNvSpPr txBox="1">
            <a:spLocks noGrp="1"/>
          </p:cNvSpPr>
          <p:nvPr>
            <p:ph type="subTitle" idx="1"/>
          </p:nvPr>
        </p:nvSpPr>
        <p:spPr>
          <a:xfrm>
            <a:off x="2523075" y="1532504"/>
            <a:ext cx="5683500" cy="1212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100"/>
              <a:buNone/>
              <a:defRPr sz="25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cxnSp>
        <p:nvCxnSpPr>
          <p:cNvPr id="154" name="Google Shape;154;p14"/>
          <p:cNvCxnSpPr/>
          <p:nvPr/>
        </p:nvCxnSpPr>
        <p:spPr>
          <a:xfrm rot="10800000">
            <a:off x="742050" y="4518650"/>
            <a:ext cx="6949500" cy="0"/>
          </a:xfrm>
          <a:prstGeom prst="straightConnector1">
            <a:avLst/>
          </a:prstGeom>
          <a:noFill/>
          <a:ln w="9525" cap="flat" cmpd="sng">
            <a:solidFill>
              <a:schemeClr val="dk2"/>
            </a:solidFill>
            <a:prstDash val="solid"/>
            <a:round/>
            <a:headEnd type="none" w="med" len="med"/>
            <a:tailEnd type="none" w="med" len="med"/>
          </a:ln>
        </p:spPr>
      </p:cxnSp>
      <p:sp>
        <p:nvSpPr>
          <p:cNvPr id="155" name="Google Shape;155;p14"/>
          <p:cNvSpPr/>
          <p:nvPr/>
        </p:nvSpPr>
        <p:spPr>
          <a:xfrm>
            <a:off x="1604109" y="957507"/>
            <a:ext cx="244418" cy="244418"/>
          </a:xfrm>
          <a:custGeom>
            <a:avLst/>
            <a:gdLst/>
            <a:ahLst/>
            <a:cxnLst/>
            <a:rect l="l" t="t" r="r" b="b"/>
            <a:pathLst>
              <a:path w="4155" h="4155" extrusionOk="0">
                <a:moveTo>
                  <a:pt x="2078" y="0"/>
                </a:moveTo>
                <a:cubicBezTo>
                  <a:pt x="932" y="0"/>
                  <a:pt x="1" y="931"/>
                  <a:pt x="1" y="2077"/>
                </a:cubicBezTo>
                <a:cubicBezTo>
                  <a:pt x="1" y="3223"/>
                  <a:pt x="932" y="4154"/>
                  <a:pt x="2078" y="4154"/>
                </a:cubicBezTo>
                <a:cubicBezTo>
                  <a:pt x="3223" y="4154"/>
                  <a:pt x="4154" y="3223"/>
                  <a:pt x="4154" y="2077"/>
                </a:cubicBezTo>
                <a:cubicBezTo>
                  <a:pt x="4154" y="931"/>
                  <a:pt x="3223" y="0"/>
                  <a:pt x="20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4"/>
          <p:cNvSpPr/>
          <p:nvPr/>
        </p:nvSpPr>
        <p:spPr>
          <a:xfrm>
            <a:off x="742049" y="526624"/>
            <a:ext cx="1134087" cy="675135"/>
          </a:xfrm>
          <a:custGeom>
            <a:avLst/>
            <a:gdLst/>
            <a:ahLst/>
            <a:cxnLst/>
            <a:rect l="l" t="t" r="r" b="b"/>
            <a:pathLst>
              <a:path w="19279" h="11477" extrusionOk="0">
                <a:moveTo>
                  <a:pt x="16863" y="1"/>
                </a:moveTo>
                <a:lnTo>
                  <a:pt x="16856" y="7"/>
                </a:lnTo>
                <a:cubicBezTo>
                  <a:pt x="16812" y="4"/>
                  <a:pt x="16767" y="3"/>
                  <a:pt x="16722" y="3"/>
                </a:cubicBezTo>
                <a:cubicBezTo>
                  <a:pt x="16062" y="3"/>
                  <a:pt x="15443" y="317"/>
                  <a:pt x="15053" y="860"/>
                </a:cubicBezTo>
                <a:cubicBezTo>
                  <a:pt x="14634" y="1421"/>
                  <a:pt x="13972" y="1752"/>
                  <a:pt x="13270" y="1752"/>
                </a:cubicBezTo>
                <a:cubicBezTo>
                  <a:pt x="13263" y="1752"/>
                  <a:pt x="13256" y="1752"/>
                  <a:pt x="13249" y="1752"/>
                </a:cubicBezTo>
                <a:lnTo>
                  <a:pt x="13152" y="1752"/>
                </a:lnTo>
                <a:cubicBezTo>
                  <a:pt x="12312" y="1746"/>
                  <a:pt x="11518" y="1368"/>
                  <a:pt x="10977" y="724"/>
                </a:cubicBezTo>
                <a:cubicBezTo>
                  <a:pt x="10564" y="244"/>
                  <a:pt x="9987" y="6"/>
                  <a:pt x="9410" y="6"/>
                </a:cubicBezTo>
                <a:cubicBezTo>
                  <a:pt x="8796" y="6"/>
                  <a:pt x="8183" y="275"/>
                  <a:pt x="7767" y="808"/>
                </a:cubicBezTo>
                <a:cubicBezTo>
                  <a:pt x="7288" y="1403"/>
                  <a:pt x="6570" y="1753"/>
                  <a:pt x="5804" y="1753"/>
                </a:cubicBezTo>
                <a:cubicBezTo>
                  <a:pt x="5790" y="1753"/>
                  <a:pt x="5776" y="1752"/>
                  <a:pt x="5762" y="1752"/>
                </a:cubicBezTo>
                <a:lnTo>
                  <a:pt x="5665" y="1752"/>
                </a:lnTo>
                <a:cubicBezTo>
                  <a:pt x="4896" y="1746"/>
                  <a:pt x="4174" y="1388"/>
                  <a:pt x="3705" y="782"/>
                </a:cubicBezTo>
                <a:cubicBezTo>
                  <a:pt x="3303" y="281"/>
                  <a:pt x="2702" y="3"/>
                  <a:pt x="2084" y="3"/>
                </a:cubicBezTo>
                <a:cubicBezTo>
                  <a:pt x="1851" y="3"/>
                  <a:pt x="1615" y="43"/>
                  <a:pt x="1387" y="125"/>
                </a:cubicBezTo>
                <a:cubicBezTo>
                  <a:pt x="554" y="418"/>
                  <a:pt x="0" y="1212"/>
                  <a:pt x="7" y="2091"/>
                </a:cubicBezTo>
                <a:cubicBezTo>
                  <a:pt x="13" y="2976"/>
                  <a:pt x="580" y="3757"/>
                  <a:pt x="1413" y="4044"/>
                </a:cubicBezTo>
                <a:cubicBezTo>
                  <a:pt x="1633" y="4119"/>
                  <a:pt x="1859" y="4155"/>
                  <a:pt x="2082" y="4155"/>
                </a:cubicBezTo>
                <a:cubicBezTo>
                  <a:pt x="2711" y="4155"/>
                  <a:pt x="3319" y="3868"/>
                  <a:pt x="3718" y="3354"/>
                </a:cubicBezTo>
                <a:cubicBezTo>
                  <a:pt x="4167" y="2761"/>
                  <a:pt x="4864" y="2410"/>
                  <a:pt x="5606" y="2403"/>
                </a:cubicBezTo>
                <a:lnTo>
                  <a:pt x="5795" y="2403"/>
                </a:lnTo>
                <a:cubicBezTo>
                  <a:pt x="6576" y="2416"/>
                  <a:pt x="7312" y="2774"/>
                  <a:pt x="7794" y="3386"/>
                </a:cubicBezTo>
                <a:cubicBezTo>
                  <a:pt x="7878" y="3491"/>
                  <a:pt x="7969" y="3582"/>
                  <a:pt x="8073" y="3666"/>
                </a:cubicBezTo>
                <a:cubicBezTo>
                  <a:pt x="8718" y="4213"/>
                  <a:pt x="9083" y="5021"/>
                  <a:pt x="9083" y="5867"/>
                </a:cubicBezTo>
                <a:cubicBezTo>
                  <a:pt x="9083" y="6609"/>
                  <a:pt x="8738" y="7306"/>
                  <a:pt x="8152" y="7755"/>
                </a:cubicBezTo>
                <a:cubicBezTo>
                  <a:pt x="7989" y="7879"/>
                  <a:pt x="7846" y="8028"/>
                  <a:pt x="7722" y="8198"/>
                </a:cubicBezTo>
                <a:cubicBezTo>
                  <a:pt x="7331" y="8745"/>
                  <a:pt x="6700" y="9070"/>
                  <a:pt x="6029" y="9077"/>
                </a:cubicBezTo>
                <a:lnTo>
                  <a:pt x="5899" y="9077"/>
                </a:lnTo>
                <a:cubicBezTo>
                  <a:pt x="5027" y="9064"/>
                  <a:pt x="4200" y="8679"/>
                  <a:pt x="3633" y="8022"/>
                </a:cubicBezTo>
                <a:cubicBezTo>
                  <a:pt x="3227" y="7570"/>
                  <a:pt x="2658" y="7326"/>
                  <a:pt x="2075" y="7326"/>
                </a:cubicBezTo>
                <a:cubicBezTo>
                  <a:pt x="1827" y="7326"/>
                  <a:pt x="1576" y="7371"/>
                  <a:pt x="1335" y="7462"/>
                </a:cubicBezTo>
                <a:cubicBezTo>
                  <a:pt x="528" y="7774"/>
                  <a:pt x="0" y="8549"/>
                  <a:pt x="7" y="9415"/>
                </a:cubicBezTo>
                <a:cubicBezTo>
                  <a:pt x="13" y="10281"/>
                  <a:pt x="554" y="11049"/>
                  <a:pt x="1368" y="11349"/>
                </a:cubicBezTo>
                <a:cubicBezTo>
                  <a:pt x="1599" y="11435"/>
                  <a:pt x="1840" y="11476"/>
                  <a:pt x="2078" y="11476"/>
                </a:cubicBezTo>
                <a:cubicBezTo>
                  <a:pt x="2670" y="11476"/>
                  <a:pt x="3249" y="11221"/>
                  <a:pt x="3653" y="10756"/>
                </a:cubicBezTo>
                <a:cubicBezTo>
                  <a:pt x="4193" y="10112"/>
                  <a:pt x="4987" y="9734"/>
                  <a:pt x="5827" y="9728"/>
                </a:cubicBezTo>
                <a:lnTo>
                  <a:pt x="6036" y="9728"/>
                </a:lnTo>
                <a:cubicBezTo>
                  <a:pt x="6706" y="9734"/>
                  <a:pt x="7338" y="10066"/>
                  <a:pt x="7722" y="10613"/>
                </a:cubicBezTo>
                <a:cubicBezTo>
                  <a:pt x="8129" y="11183"/>
                  <a:pt x="8764" y="11477"/>
                  <a:pt x="9404" y="11477"/>
                </a:cubicBezTo>
                <a:cubicBezTo>
                  <a:pt x="9920" y="11477"/>
                  <a:pt x="10440" y="11285"/>
                  <a:pt x="10847" y="10893"/>
                </a:cubicBezTo>
                <a:cubicBezTo>
                  <a:pt x="11758" y="10014"/>
                  <a:pt x="11674" y="8530"/>
                  <a:pt x="10671" y="7755"/>
                </a:cubicBezTo>
                <a:cubicBezTo>
                  <a:pt x="10079" y="7306"/>
                  <a:pt x="9734" y="6603"/>
                  <a:pt x="9734" y="5860"/>
                </a:cubicBezTo>
                <a:cubicBezTo>
                  <a:pt x="9727" y="5014"/>
                  <a:pt x="10098" y="4213"/>
                  <a:pt x="10743" y="3666"/>
                </a:cubicBezTo>
                <a:cubicBezTo>
                  <a:pt x="10840" y="3575"/>
                  <a:pt x="10932" y="3484"/>
                  <a:pt x="11016" y="3386"/>
                </a:cubicBezTo>
                <a:cubicBezTo>
                  <a:pt x="11539" y="2754"/>
                  <a:pt x="12317" y="2397"/>
                  <a:pt x="13130" y="2397"/>
                </a:cubicBezTo>
                <a:cubicBezTo>
                  <a:pt x="13137" y="2397"/>
                  <a:pt x="13144" y="2397"/>
                  <a:pt x="13152" y="2397"/>
                </a:cubicBezTo>
                <a:lnTo>
                  <a:pt x="13249" y="2397"/>
                </a:lnTo>
                <a:cubicBezTo>
                  <a:pt x="13966" y="2403"/>
                  <a:pt x="14643" y="2742"/>
                  <a:pt x="15072" y="3315"/>
                </a:cubicBezTo>
                <a:cubicBezTo>
                  <a:pt x="15490" y="3877"/>
                  <a:pt x="16112" y="4150"/>
                  <a:pt x="16731" y="4150"/>
                </a:cubicBezTo>
                <a:cubicBezTo>
                  <a:pt x="17453" y="4150"/>
                  <a:pt x="18170" y="3779"/>
                  <a:pt x="18556" y="3061"/>
                </a:cubicBezTo>
                <a:cubicBezTo>
                  <a:pt x="19278" y="1726"/>
                  <a:pt x="18373" y="99"/>
                  <a:pt x="168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4"/>
          <p:cNvSpPr/>
          <p:nvPr/>
        </p:nvSpPr>
        <p:spPr>
          <a:xfrm>
            <a:off x="1173285" y="1394800"/>
            <a:ext cx="244418" cy="244418"/>
          </a:xfrm>
          <a:custGeom>
            <a:avLst/>
            <a:gdLst/>
            <a:ahLst/>
            <a:cxnLst/>
            <a:rect l="l" t="t" r="r" b="b"/>
            <a:pathLst>
              <a:path w="4155" h="4155" extrusionOk="0">
                <a:moveTo>
                  <a:pt x="2077" y="0"/>
                </a:moveTo>
                <a:cubicBezTo>
                  <a:pt x="931" y="0"/>
                  <a:pt x="0" y="931"/>
                  <a:pt x="0" y="2077"/>
                </a:cubicBezTo>
                <a:cubicBezTo>
                  <a:pt x="0" y="3223"/>
                  <a:pt x="931" y="4154"/>
                  <a:pt x="2077" y="4154"/>
                </a:cubicBezTo>
                <a:cubicBezTo>
                  <a:pt x="3223" y="4154"/>
                  <a:pt x="4154" y="3223"/>
                  <a:pt x="4154" y="2077"/>
                </a:cubicBezTo>
                <a:cubicBezTo>
                  <a:pt x="4154" y="931"/>
                  <a:pt x="3223" y="0"/>
                  <a:pt x="2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4"/>
          <p:cNvSpPr/>
          <p:nvPr/>
        </p:nvSpPr>
        <p:spPr>
          <a:xfrm>
            <a:off x="742402" y="1394800"/>
            <a:ext cx="244418" cy="244418"/>
          </a:xfrm>
          <a:custGeom>
            <a:avLst/>
            <a:gdLst/>
            <a:ahLst/>
            <a:cxnLst/>
            <a:rect l="l" t="t" r="r" b="b"/>
            <a:pathLst>
              <a:path w="4155" h="4155" extrusionOk="0">
                <a:moveTo>
                  <a:pt x="2078" y="0"/>
                </a:moveTo>
                <a:cubicBezTo>
                  <a:pt x="932" y="0"/>
                  <a:pt x="1" y="931"/>
                  <a:pt x="1" y="2077"/>
                </a:cubicBezTo>
                <a:cubicBezTo>
                  <a:pt x="1" y="3223"/>
                  <a:pt x="932" y="4154"/>
                  <a:pt x="2078" y="4154"/>
                </a:cubicBezTo>
                <a:cubicBezTo>
                  <a:pt x="3224" y="4154"/>
                  <a:pt x="4155" y="3223"/>
                  <a:pt x="4155" y="2077"/>
                </a:cubicBezTo>
                <a:cubicBezTo>
                  <a:pt x="4155" y="931"/>
                  <a:pt x="3224" y="0"/>
                  <a:pt x="20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4"/>
          <p:cNvSpPr/>
          <p:nvPr/>
        </p:nvSpPr>
        <p:spPr>
          <a:xfrm>
            <a:off x="1173285" y="1832100"/>
            <a:ext cx="244418" cy="244418"/>
          </a:xfrm>
          <a:custGeom>
            <a:avLst/>
            <a:gdLst/>
            <a:ahLst/>
            <a:cxnLst/>
            <a:rect l="l" t="t" r="r" b="b"/>
            <a:pathLst>
              <a:path w="4155" h="4155" extrusionOk="0">
                <a:moveTo>
                  <a:pt x="2077" y="0"/>
                </a:moveTo>
                <a:cubicBezTo>
                  <a:pt x="931" y="0"/>
                  <a:pt x="0" y="931"/>
                  <a:pt x="0" y="2077"/>
                </a:cubicBezTo>
                <a:cubicBezTo>
                  <a:pt x="0" y="3223"/>
                  <a:pt x="931" y="4154"/>
                  <a:pt x="2077" y="4154"/>
                </a:cubicBezTo>
                <a:cubicBezTo>
                  <a:pt x="3223" y="4154"/>
                  <a:pt x="4154" y="3223"/>
                  <a:pt x="4154" y="2077"/>
                </a:cubicBezTo>
                <a:cubicBezTo>
                  <a:pt x="4154" y="931"/>
                  <a:pt x="3223" y="0"/>
                  <a:pt x="2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4"/>
          <p:cNvSpPr/>
          <p:nvPr/>
        </p:nvSpPr>
        <p:spPr>
          <a:xfrm>
            <a:off x="742402" y="1832100"/>
            <a:ext cx="244418" cy="244418"/>
          </a:xfrm>
          <a:custGeom>
            <a:avLst/>
            <a:gdLst/>
            <a:ahLst/>
            <a:cxnLst/>
            <a:rect l="l" t="t" r="r" b="b"/>
            <a:pathLst>
              <a:path w="4155" h="4155" extrusionOk="0">
                <a:moveTo>
                  <a:pt x="2078" y="0"/>
                </a:moveTo>
                <a:cubicBezTo>
                  <a:pt x="932" y="0"/>
                  <a:pt x="1" y="931"/>
                  <a:pt x="1" y="2077"/>
                </a:cubicBezTo>
                <a:cubicBezTo>
                  <a:pt x="1" y="3223"/>
                  <a:pt x="932" y="4154"/>
                  <a:pt x="2078" y="4154"/>
                </a:cubicBezTo>
                <a:cubicBezTo>
                  <a:pt x="3224" y="4154"/>
                  <a:pt x="4155" y="3223"/>
                  <a:pt x="4155" y="2077"/>
                </a:cubicBezTo>
                <a:cubicBezTo>
                  <a:pt x="4155" y="931"/>
                  <a:pt x="3224" y="0"/>
                  <a:pt x="20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4"/>
          <p:cNvSpPr/>
          <p:nvPr/>
        </p:nvSpPr>
        <p:spPr>
          <a:xfrm>
            <a:off x="7882285" y="526682"/>
            <a:ext cx="244006" cy="244418"/>
          </a:xfrm>
          <a:custGeom>
            <a:avLst/>
            <a:gdLst/>
            <a:ahLst/>
            <a:cxnLst/>
            <a:rect l="l" t="t" r="r" b="b"/>
            <a:pathLst>
              <a:path w="4148" h="4155" extrusionOk="0">
                <a:moveTo>
                  <a:pt x="2070" y="0"/>
                </a:moveTo>
                <a:cubicBezTo>
                  <a:pt x="925" y="0"/>
                  <a:pt x="0" y="931"/>
                  <a:pt x="0" y="2077"/>
                </a:cubicBezTo>
                <a:cubicBezTo>
                  <a:pt x="0" y="3223"/>
                  <a:pt x="925" y="4154"/>
                  <a:pt x="2070" y="4154"/>
                </a:cubicBezTo>
                <a:cubicBezTo>
                  <a:pt x="3216" y="4154"/>
                  <a:pt x="4147" y="3223"/>
                  <a:pt x="4147" y="2077"/>
                </a:cubicBezTo>
                <a:cubicBezTo>
                  <a:pt x="4147" y="931"/>
                  <a:pt x="3216" y="0"/>
                  <a:pt x="20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4"/>
          <p:cNvSpPr/>
          <p:nvPr/>
        </p:nvSpPr>
        <p:spPr>
          <a:xfrm>
            <a:off x="7010577" y="526623"/>
            <a:ext cx="707488" cy="244241"/>
          </a:xfrm>
          <a:custGeom>
            <a:avLst/>
            <a:gdLst/>
            <a:ahLst/>
            <a:cxnLst/>
            <a:rect l="l" t="t" r="r" b="b"/>
            <a:pathLst>
              <a:path w="12027" h="4152" extrusionOk="0">
                <a:moveTo>
                  <a:pt x="2080" y="1"/>
                </a:moveTo>
                <a:cubicBezTo>
                  <a:pt x="1845" y="1"/>
                  <a:pt x="1606" y="41"/>
                  <a:pt x="1375" y="125"/>
                </a:cubicBezTo>
                <a:cubicBezTo>
                  <a:pt x="548" y="424"/>
                  <a:pt x="1" y="1206"/>
                  <a:pt x="7" y="2085"/>
                </a:cubicBezTo>
                <a:cubicBezTo>
                  <a:pt x="7" y="2964"/>
                  <a:pt x="561" y="3745"/>
                  <a:pt x="1394" y="4031"/>
                </a:cubicBezTo>
                <a:cubicBezTo>
                  <a:pt x="1620" y="4111"/>
                  <a:pt x="1853" y="4150"/>
                  <a:pt x="2084" y="4150"/>
                </a:cubicBezTo>
                <a:cubicBezTo>
                  <a:pt x="2696" y="4150"/>
                  <a:pt x="3290" y="3877"/>
                  <a:pt x="3692" y="3380"/>
                </a:cubicBezTo>
                <a:cubicBezTo>
                  <a:pt x="4207" y="2736"/>
                  <a:pt x="4988" y="2365"/>
                  <a:pt x="5815" y="2365"/>
                </a:cubicBezTo>
                <a:cubicBezTo>
                  <a:pt x="5829" y="2364"/>
                  <a:pt x="5843" y="2364"/>
                  <a:pt x="5856" y="2364"/>
                </a:cubicBezTo>
                <a:cubicBezTo>
                  <a:pt x="6629" y="2364"/>
                  <a:pt x="7353" y="2721"/>
                  <a:pt x="7833" y="3335"/>
                </a:cubicBezTo>
                <a:cubicBezTo>
                  <a:pt x="8251" y="3884"/>
                  <a:pt x="8867" y="4152"/>
                  <a:pt x="9480" y="4152"/>
                </a:cubicBezTo>
                <a:cubicBezTo>
                  <a:pt x="10203" y="4152"/>
                  <a:pt x="10922" y="3780"/>
                  <a:pt x="11310" y="3061"/>
                </a:cubicBezTo>
                <a:cubicBezTo>
                  <a:pt x="12026" y="1733"/>
                  <a:pt x="11128" y="105"/>
                  <a:pt x="9624" y="8"/>
                </a:cubicBezTo>
                <a:cubicBezTo>
                  <a:pt x="9576" y="5"/>
                  <a:pt x="9529" y="3"/>
                  <a:pt x="9482" y="3"/>
                </a:cubicBezTo>
                <a:cubicBezTo>
                  <a:pt x="8863" y="3"/>
                  <a:pt x="8279" y="279"/>
                  <a:pt x="7885" y="763"/>
                </a:cubicBezTo>
                <a:cubicBezTo>
                  <a:pt x="7403" y="1355"/>
                  <a:pt x="6687" y="1701"/>
                  <a:pt x="5932" y="1707"/>
                </a:cubicBezTo>
                <a:lnTo>
                  <a:pt x="5776" y="1707"/>
                </a:lnTo>
                <a:cubicBezTo>
                  <a:pt x="5761" y="1707"/>
                  <a:pt x="5747" y="1707"/>
                  <a:pt x="5733" y="1707"/>
                </a:cubicBezTo>
                <a:cubicBezTo>
                  <a:pt x="4941" y="1707"/>
                  <a:pt x="4191" y="1358"/>
                  <a:pt x="3679" y="756"/>
                </a:cubicBezTo>
                <a:cubicBezTo>
                  <a:pt x="3276" y="269"/>
                  <a:pt x="2687" y="1"/>
                  <a:pt x="20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CUSTOM_3">
    <p:spTree>
      <p:nvGrpSpPr>
        <p:cNvPr id="1" name="Shape 163"/>
        <p:cNvGrpSpPr/>
        <p:nvPr/>
      </p:nvGrpSpPr>
      <p:grpSpPr>
        <a:xfrm>
          <a:off x="0" y="0"/>
          <a:ext cx="0" cy="0"/>
          <a:chOff x="0" y="0"/>
          <a:chExt cx="0" cy="0"/>
        </a:xfrm>
      </p:grpSpPr>
      <p:sp>
        <p:nvSpPr>
          <p:cNvPr id="164" name="Google Shape;164;p15"/>
          <p:cNvSpPr txBox="1">
            <a:spLocks noGrp="1"/>
          </p:cNvSpPr>
          <p:nvPr>
            <p:ph type="sldNum" idx="12"/>
          </p:nvPr>
        </p:nvSpPr>
        <p:spPr>
          <a:xfrm>
            <a:off x="8003000" y="4420400"/>
            <a:ext cx="399000" cy="1965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165" name="Google Shape;165;p15"/>
          <p:cNvSpPr txBox="1">
            <a:spLocks noGrp="1"/>
          </p:cNvSpPr>
          <p:nvPr>
            <p:ph type="title"/>
          </p:nvPr>
        </p:nvSpPr>
        <p:spPr>
          <a:xfrm>
            <a:off x="2270700" y="526625"/>
            <a:ext cx="4602600" cy="387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166" name="Google Shape;166;p15"/>
          <p:cNvCxnSpPr/>
          <p:nvPr/>
        </p:nvCxnSpPr>
        <p:spPr>
          <a:xfrm rot="10800000">
            <a:off x="742050" y="4518650"/>
            <a:ext cx="6949500" cy="0"/>
          </a:xfrm>
          <a:prstGeom prst="straightConnector1">
            <a:avLst/>
          </a:prstGeom>
          <a:noFill/>
          <a:ln w="9525" cap="flat" cmpd="sng">
            <a:solidFill>
              <a:schemeClr val="dk2"/>
            </a:solidFill>
            <a:prstDash val="solid"/>
            <a:round/>
            <a:headEnd type="none" w="med" len="med"/>
            <a:tailEnd type="none" w="med" len="med"/>
          </a:ln>
        </p:spPr>
      </p:cxnSp>
      <p:sp>
        <p:nvSpPr>
          <p:cNvPr id="167" name="Google Shape;167;p15"/>
          <p:cNvSpPr/>
          <p:nvPr/>
        </p:nvSpPr>
        <p:spPr>
          <a:xfrm>
            <a:off x="521390" y="597924"/>
            <a:ext cx="244418" cy="244418"/>
          </a:xfrm>
          <a:custGeom>
            <a:avLst/>
            <a:gdLst/>
            <a:ahLst/>
            <a:cxnLst/>
            <a:rect l="l" t="t" r="r" b="b"/>
            <a:pathLst>
              <a:path w="4155" h="4155" extrusionOk="0">
                <a:moveTo>
                  <a:pt x="2077" y="1"/>
                </a:moveTo>
                <a:cubicBezTo>
                  <a:pt x="931" y="1"/>
                  <a:pt x="0" y="932"/>
                  <a:pt x="0" y="2078"/>
                </a:cubicBezTo>
                <a:cubicBezTo>
                  <a:pt x="0" y="3224"/>
                  <a:pt x="931" y="4155"/>
                  <a:pt x="2077" y="4155"/>
                </a:cubicBezTo>
                <a:cubicBezTo>
                  <a:pt x="3223" y="4155"/>
                  <a:pt x="4154" y="3224"/>
                  <a:pt x="4154" y="2078"/>
                </a:cubicBezTo>
                <a:cubicBezTo>
                  <a:pt x="4154" y="932"/>
                  <a:pt x="3223" y="1"/>
                  <a:pt x="20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5"/>
          <p:cNvSpPr/>
          <p:nvPr/>
        </p:nvSpPr>
        <p:spPr>
          <a:xfrm>
            <a:off x="956450" y="597983"/>
            <a:ext cx="1143264" cy="244241"/>
          </a:xfrm>
          <a:custGeom>
            <a:avLst/>
            <a:gdLst/>
            <a:ahLst/>
            <a:cxnLst/>
            <a:rect l="l" t="t" r="r" b="b"/>
            <a:pathLst>
              <a:path w="19435" h="4152" extrusionOk="0">
                <a:moveTo>
                  <a:pt x="2082" y="1"/>
                </a:moveTo>
                <a:cubicBezTo>
                  <a:pt x="1834" y="1"/>
                  <a:pt x="1583" y="45"/>
                  <a:pt x="1342" y="137"/>
                </a:cubicBezTo>
                <a:cubicBezTo>
                  <a:pt x="534" y="449"/>
                  <a:pt x="0" y="1224"/>
                  <a:pt x="13" y="2090"/>
                </a:cubicBezTo>
                <a:cubicBezTo>
                  <a:pt x="20" y="2956"/>
                  <a:pt x="560" y="3724"/>
                  <a:pt x="1368" y="4023"/>
                </a:cubicBezTo>
                <a:cubicBezTo>
                  <a:pt x="1601" y="4109"/>
                  <a:pt x="1843" y="4151"/>
                  <a:pt x="2082" y="4151"/>
                </a:cubicBezTo>
                <a:cubicBezTo>
                  <a:pt x="2676" y="4151"/>
                  <a:pt x="3256" y="3895"/>
                  <a:pt x="3659" y="3431"/>
                </a:cubicBezTo>
                <a:cubicBezTo>
                  <a:pt x="4200" y="2786"/>
                  <a:pt x="4994" y="2409"/>
                  <a:pt x="5834" y="2402"/>
                </a:cubicBezTo>
                <a:lnTo>
                  <a:pt x="5997" y="2402"/>
                </a:lnTo>
                <a:cubicBezTo>
                  <a:pt x="6726" y="2402"/>
                  <a:pt x="7403" y="2747"/>
                  <a:pt x="7839" y="3327"/>
                </a:cubicBezTo>
                <a:cubicBezTo>
                  <a:pt x="8251" y="3874"/>
                  <a:pt x="8872" y="4151"/>
                  <a:pt x="9494" y="4151"/>
                </a:cubicBezTo>
                <a:cubicBezTo>
                  <a:pt x="10071" y="4151"/>
                  <a:pt x="10649" y="3913"/>
                  <a:pt x="11062" y="3431"/>
                </a:cubicBezTo>
                <a:cubicBezTo>
                  <a:pt x="11602" y="2786"/>
                  <a:pt x="12397" y="2409"/>
                  <a:pt x="13236" y="2402"/>
                </a:cubicBezTo>
                <a:lnTo>
                  <a:pt x="13373" y="2402"/>
                </a:lnTo>
                <a:cubicBezTo>
                  <a:pt x="14115" y="2409"/>
                  <a:pt x="14812" y="2760"/>
                  <a:pt x="15261" y="3353"/>
                </a:cubicBezTo>
                <a:cubicBezTo>
                  <a:pt x="15680" y="3890"/>
                  <a:pt x="16287" y="4150"/>
                  <a:pt x="16892" y="4150"/>
                </a:cubicBezTo>
                <a:cubicBezTo>
                  <a:pt x="17621" y="4150"/>
                  <a:pt x="18347" y="3770"/>
                  <a:pt x="18731" y="3040"/>
                </a:cubicBezTo>
                <a:cubicBezTo>
                  <a:pt x="19435" y="1712"/>
                  <a:pt x="18530" y="97"/>
                  <a:pt x="17026" y="6"/>
                </a:cubicBezTo>
                <a:cubicBezTo>
                  <a:pt x="16980" y="3"/>
                  <a:pt x="16935" y="2"/>
                  <a:pt x="16890" y="2"/>
                </a:cubicBezTo>
                <a:cubicBezTo>
                  <a:pt x="16249" y="2"/>
                  <a:pt x="15638" y="303"/>
                  <a:pt x="15248" y="820"/>
                </a:cubicBezTo>
                <a:cubicBezTo>
                  <a:pt x="14799" y="1406"/>
                  <a:pt x="14102" y="1751"/>
                  <a:pt x="13367" y="1751"/>
                </a:cubicBezTo>
                <a:lnTo>
                  <a:pt x="13236" y="1751"/>
                </a:lnTo>
                <a:cubicBezTo>
                  <a:pt x="12397" y="1738"/>
                  <a:pt x="11602" y="1367"/>
                  <a:pt x="11062" y="722"/>
                </a:cubicBezTo>
                <a:cubicBezTo>
                  <a:pt x="10649" y="240"/>
                  <a:pt x="10071" y="2"/>
                  <a:pt x="9494" y="2"/>
                </a:cubicBezTo>
                <a:cubicBezTo>
                  <a:pt x="8872" y="2"/>
                  <a:pt x="8251" y="279"/>
                  <a:pt x="7839" y="827"/>
                </a:cubicBezTo>
                <a:cubicBezTo>
                  <a:pt x="7403" y="1406"/>
                  <a:pt x="6726" y="1745"/>
                  <a:pt x="5997" y="1751"/>
                </a:cubicBezTo>
                <a:lnTo>
                  <a:pt x="5906" y="1751"/>
                </a:lnTo>
                <a:cubicBezTo>
                  <a:pt x="5033" y="1738"/>
                  <a:pt x="4206" y="1354"/>
                  <a:pt x="3640" y="696"/>
                </a:cubicBezTo>
                <a:cubicBezTo>
                  <a:pt x="3234" y="245"/>
                  <a:pt x="2664" y="1"/>
                  <a:pt x="20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5"/>
          <p:cNvSpPr/>
          <p:nvPr/>
        </p:nvSpPr>
        <p:spPr>
          <a:xfrm rot="-5400000">
            <a:off x="7502146" y="608279"/>
            <a:ext cx="244359" cy="244359"/>
          </a:xfrm>
          <a:custGeom>
            <a:avLst/>
            <a:gdLst/>
            <a:ahLst/>
            <a:cxnLst/>
            <a:rect l="l" t="t" r="r" b="b"/>
            <a:pathLst>
              <a:path w="4154" h="4154" extrusionOk="0">
                <a:moveTo>
                  <a:pt x="2077" y="0"/>
                </a:moveTo>
                <a:cubicBezTo>
                  <a:pt x="931" y="0"/>
                  <a:pt x="0" y="931"/>
                  <a:pt x="0" y="2077"/>
                </a:cubicBezTo>
                <a:cubicBezTo>
                  <a:pt x="0" y="3223"/>
                  <a:pt x="931" y="4154"/>
                  <a:pt x="2077" y="4154"/>
                </a:cubicBezTo>
                <a:cubicBezTo>
                  <a:pt x="3223" y="4154"/>
                  <a:pt x="4154" y="3223"/>
                  <a:pt x="4154" y="2077"/>
                </a:cubicBezTo>
                <a:cubicBezTo>
                  <a:pt x="4154" y="931"/>
                  <a:pt x="3223" y="0"/>
                  <a:pt x="2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5"/>
          <p:cNvSpPr/>
          <p:nvPr/>
        </p:nvSpPr>
        <p:spPr>
          <a:xfrm rot="-5400000">
            <a:off x="8137887" y="393008"/>
            <a:ext cx="265065" cy="674899"/>
          </a:xfrm>
          <a:custGeom>
            <a:avLst/>
            <a:gdLst/>
            <a:ahLst/>
            <a:cxnLst/>
            <a:rect l="l" t="t" r="r" b="b"/>
            <a:pathLst>
              <a:path w="4506" h="11473" extrusionOk="0">
                <a:moveTo>
                  <a:pt x="2255" y="1"/>
                </a:moveTo>
                <a:cubicBezTo>
                  <a:pt x="2250" y="1"/>
                  <a:pt x="2245" y="1"/>
                  <a:pt x="2240" y="1"/>
                </a:cubicBezTo>
                <a:cubicBezTo>
                  <a:pt x="1354" y="7"/>
                  <a:pt x="573" y="574"/>
                  <a:pt x="287" y="1407"/>
                </a:cubicBezTo>
                <a:cubicBezTo>
                  <a:pt x="0" y="2247"/>
                  <a:pt x="280" y="3171"/>
                  <a:pt x="977" y="3712"/>
                </a:cubicBezTo>
                <a:cubicBezTo>
                  <a:pt x="1569" y="4161"/>
                  <a:pt x="1921" y="4858"/>
                  <a:pt x="1927" y="5600"/>
                </a:cubicBezTo>
                <a:lnTo>
                  <a:pt x="1927" y="5658"/>
                </a:lnTo>
                <a:cubicBezTo>
                  <a:pt x="1927" y="6485"/>
                  <a:pt x="1563" y="7266"/>
                  <a:pt x="931" y="7800"/>
                </a:cubicBezTo>
                <a:cubicBezTo>
                  <a:pt x="261" y="8354"/>
                  <a:pt x="7" y="9272"/>
                  <a:pt x="293" y="10092"/>
                </a:cubicBezTo>
                <a:cubicBezTo>
                  <a:pt x="586" y="10912"/>
                  <a:pt x="1361" y="11466"/>
                  <a:pt x="2233" y="11472"/>
                </a:cubicBezTo>
                <a:cubicBezTo>
                  <a:pt x="2244" y="11472"/>
                  <a:pt x="2254" y="11473"/>
                  <a:pt x="2264" y="11473"/>
                </a:cubicBezTo>
                <a:cubicBezTo>
                  <a:pt x="3124" y="11473"/>
                  <a:pt x="3891" y="10935"/>
                  <a:pt x="4193" y="10131"/>
                </a:cubicBezTo>
                <a:cubicBezTo>
                  <a:pt x="4499" y="9317"/>
                  <a:pt x="4265" y="8393"/>
                  <a:pt x="3607" y="7826"/>
                </a:cubicBezTo>
                <a:cubicBezTo>
                  <a:pt x="2963" y="7286"/>
                  <a:pt x="2585" y="6498"/>
                  <a:pt x="2578" y="5658"/>
                </a:cubicBezTo>
                <a:cubicBezTo>
                  <a:pt x="2585" y="4890"/>
                  <a:pt x="2943" y="4167"/>
                  <a:pt x="3548" y="3699"/>
                </a:cubicBezTo>
                <a:cubicBezTo>
                  <a:pt x="4239" y="3145"/>
                  <a:pt x="4506" y="2214"/>
                  <a:pt x="4206" y="1381"/>
                </a:cubicBezTo>
                <a:cubicBezTo>
                  <a:pt x="3915" y="552"/>
                  <a:pt x="3128" y="1"/>
                  <a:pt x="2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5"/>
          <p:cNvSpPr/>
          <p:nvPr/>
        </p:nvSpPr>
        <p:spPr>
          <a:xfrm rot="-5400000">
            <a:off x="8378246" y="966693"/>
            <a:ext cx="244359" cy="244359"/>
          </a:xfrm>
          <a:custGeom>
            <a:avLst/>
            <a:gdLst/>
            <a:ahLst/>
            <a:cxnLst/>
            <a:rect l="l" t="t" r="r" b="b"/>
            <a:pathLst>
              <a:path w="4154" h="4154" extrusionOk="0">
                <a:moveTo>
                  <a:pt x="2077" y="0"/>
                </a:moveTo>
                <a:cubicBezTo>
                  <a:pt x="931" y="0"/>
                  <a:pt x="0" y="931"/>
                  <a:pt x="0" y="2077"/>
                </a:cubicBezTo>
                <a:cubicBezTo>
                  <a:pt x="0" y="3223"/>
                  <a:pt x="931" y="4154"/>
                  <a:pt x="2077" y="4154"/>
                </a:cubicBezTo>
                <a:cubicBezTo>
                  <a:pt x="3223" y="4154"/>
                  <a:pt x="4154" y="3223"/>
                  <a:pt x="4154" y="2077"/>
                </a:cubicBezTo>
                <a:cubicBezTo>
                  <a:pt x="4154" y="931"/>
                  <a:pt x="3223" y="0"/>
                  <a:pt x="2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2">
  <p:cSld name="CUSTOM_4">
    <p:spTree>
      <p:nvGrpSpPr>
        <p:cNvPr id="1" name="Shape 172"/>
        <p:cNvGrpSpPr/>
        <p:nvPr/>
      </p:nvGrpSpPr>
      <p:grpSpPr>
        <a:xfrm>
          <a:off x="0" y="0"/>
          <a:ext cx="0" cy="0"/>
          <a:chOff x="0" y="0"/>
          <a:chExt cx="0" cy="0"/>
        </a:xfrm>
      </p:grpSpPr>
      <p:sp>
        <p:nvSpPr>
          <p:cNvPr id="173" name="Google Shape;173;p16"/>
          <p:cNvSpPr txBox="1">
            <a:spLocks noGrp="1"/>
          </p:cNvSpPr>
          <p:nvPr>
            <p:ph type="sldNum" idx="12"/>
          </p:nvPr>
        </p:nvSpPr>
        <p:spPr>
          <a:xfrm>
            <a:off x="8003000" y="4420400"/>
            <a:ext cx="399000" cy="1965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cxnSp>
        <p:nvCxnSpPr>
          <p:cNvPr id="174" name="Google Shape;174;p16"/>
          <p:cNvCxnSpPr/>
          <p:nvPr/>
        </p:nvCxnSpPr>
        <p:spPr>
          <a:xfrm rot="10800000">
            <a:off x="742050" y="4518650"/>
            <a:ext cx="6949500" cy="0"/>
          </a:xfrm>
          <a:prstGeom prst="straightConnector1">
            <a:avLst/>
          </a:prstGeom>
          <a:noFill/>
          <a:ln w="9525" cap="flat" cmpd="sng">
            <a:solidFill>
              <a:schemeClr val="dk2"/>
            </a:solidFill>
            <a:prstDash val="solid"/>
            <a:round/>
            <a:headEnd type="none" w="med" len="med"/>
            <a:tailEnd type="none" w="med" len="med"/>
          </a:ln>
        </p:spPr>
      </p:cxnSp>
      <p:sp>
        <p:nvSpPr>
          <p:cNvPr id="175" name="Google Shape;175;p16"/>
          <p:cNvSpPr txBox="1">
            <a:spLocks noGrp="1"/>
          </p:cNvSpPr>
          <p:nvPr>
            <p:ph type="title"/>
          </p:nvPr>
        </p:nvSpPr>
        <p:spPr>
          <a:xfrm>
            <a:off x="742050" y="526625"/>
            <a:ext cx="6555000" cy="3870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6" name="Google Shape;176;p16"/>
          <p:cNvSpPr/>
          <p:nvPr/>
        </p:nvSpPr>
        <p:spPr>
          <a:xfrm rot="5400000">
            <a:off x="8510998" y="597939"/>
            <a:ext cx="244359" cy="244359"/>
          </a:xfrm>
          <a:custGeom>
            <a:avLst/>
            <a:gdLst/>
            <a:ahLst/>
            <a:cxnLst/>
            <a:rect l="l" t="t" r="r" b="b"/>
            <a:pathLst>
              <a:path w="4154" h="4154" extrusionOk="0">
                <a:moveTo>
                  <a:pt x="2077" y="0"/>
                </a:moveTo>
                <a:cubicBezTo>
                  <a:pt x="931" y="0"/>
                  <a:pt x="0" y="931"/>
                  <a:pt x="0" y="2077"/>
                </a:cubicBezTo>
                <a:cubicBezTo>
                  <a:pt x="0" y="3223"/>
                  <a:pt x="931" y="4154"/>
                  <a:pt x="2077" y="4154"/>
                </a:cubicBezTo>
                <a:cubicBezTo>
                  <a:pt x="3223" y="4154"/>
                  <a:pt x="4154" y="3223"/>
                  <a:pt x="4154" y="2077"/>
                </a:cubicBezTo>
                <a:cubicBezTo>
                  <a:pt x="4154" y="931"/>
                  <a:pt x="3223" y="0"/>
                  <a:pt x="2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6"/>
          <p:cNvSpPr/>
          <p:nvPr/>
        </p:nvSpPr>
        <p:spPr>
          <a:xfrm rot="5400000">
            <a:off x="7854550" y="382669"/>
            <a:ext cx="265065" cy="674899"/>
          </a:xfrm>
          <a:custGeom>
            <a:avLst/>
            <a:gdLst/>
            <a:ahLst/>
            <a:cxnLst/>
            <a:rect l="l" t="t" r="r" b="b"/>
            <a:pathLst>
              <a:path w="4506" h="11473" extrusionOk="0">
                <a:moveTo>
                  <a:pt x="2255" y="1"/>
                </a:moveTo>
                <a:cubicBezTo>
                  <a:pt x="2250" y="1"/>
                  <a:pt x="2245" y="1"/>
                  <a:pt x="2240" y="1"/>
                </a:cubicBezTo>
                <a:cubicBezTo>
                  <a:pt x="1354" y="7"/>
                  <a:pt x="573" y="574"/>
                  <a:pt x="287" y="1407"/>
                </a:cubicBezTo>
                <a:cubicBezTo>
                  <a:pt x="0" y="2247"/>
                  <a:pt x="280" y="3171"/>
                  <a:pt x="977" y="3712"/>
                </a:cubicBezTo>
                <a:cubicBezTo>
                  <a:pt x="1569" y="4161"/>
                  <a:pt x="1921" y="4858"/>
                  <a:pt x="1927" y="5600"/>
                </a:cubicBezTo>
                <a:lnTo>
                  <a:pt x="1927" y="5658"/>
                </a:lnTo>
                <a:cubicBezTo>
                  <a:pt x="1927" y="6485"/>
                  <a:pt x="1563" y="7266"/>
                  <a:pt x="931" y="7800"/>
                </a:cubicBezTo>
                <a:cubicBezTo>
                  <a:pt x="261" y="8354"/>
                  <a:pt x="7" y="9272"/>
                  <a:pt x="293" y="10092"/>
                </a:cubicBezTo>
                <a:cubicBezTo>
                  <a:pt x="586" y="10912"/>
                  <a:pt x="1361" y="11466"/>
                  <a:pt x="2233" y="11472"/>
                </a:cubicBezTo>
                <a:cubicBezTo>
                  <a:pt x="2244" y="11472"/>
                  <a:pt x="2254" y="11473"/>
                  <a:pt x="2264" y="11473"/>
                </a:cubicBezTo>
                <a:cubicBezTo>
                  <a:pt x="3124" y="11473"/>
                  <a:pt x="3891" y="10935"/>
                  <a:pt x="4193" y="10131"/>
                </a:cubicBezTo>
                <a:cubicBezTo>
                  <a:pt x="4499" y="9317"/>
                  <a:pt x="4265" y="8393"/>
                  <a:pt x="3607" y="7826"/>
                </a:cubicBezTo>
                <a:cubicBezTo>
                  <a:pt x="2963" y="7286"/>
                  <a:pt x="2585" y="6498"/>
                  <a:pt x="2578" y="5658"/>
                </a:cubicBezTo>
                <a:cubicBezTo>
                  <a:pt x="2585" y="4890"/>
                  <a:pt x="2943" y="4167"/>
                  <a:pt x="3548" y="3699"/>
                </a:cubicBezTo>
                <a:cubicBezTo>
                  <a:pt x="4239" y="3145"/>
                  <a:pt x="4506" y="2214"/>
                  <a:pt x="4206" y="1381"/>
                </a:cubicBezTo>
                <a:cubicBezTo>
                  <a:pt x="3915" y="552"/>
                  <a:pt x="3128" y="1"/>
                  <a:pt x="2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3">
  <p:cSld name="CUSTOM_4_1">
    <p:spTree>
      <p:nvGrpSpPr>
        <p:cNvPr id="1" name="Shape 178"/>
        <p:cNvGrpSpPr/>
        <p:nvPr/>
      </p:nvGrpSpPr>
      <p:grpSpPr>
        <a:xfrm>
          <a:off x="0" y="0"/>
          <a:ext cx="0" cy="0"/>
          <a:chOff x="0" y="0"/>
          <a:chExt cx="0" cy="0"/>
        </a:xfrm>
      </p:grpSpPr>
      <p:sp>
        <p:nvSpPr>
          <p:cNvPr id="179" name="Google Shape;179;p17"/>
          <p:cNvSpPr txBox="1">
            <a:spLocks noGrp="1"/>
          </p:cNvSpPr>
          <p:nvPr>
            <p:ph type="sldNum" idx="12"/>
          </p:nvPr>
        </p:nvSpPr>
        <p:spPr>
          <a:xfrm>
            <a:off x="8003000" y="4420400"/>
            <a:ext cx="399000" cy="1965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180" name="Google Shape;180;p17"/>
          <p:cNvSpPr txBox="1">
            <a:spLocks noGrp="1"/>
          </p:cNvSpPr>
          <p:nvPr>
            <p:ph type="title"/>
          </p:nvPr>
        </p:nvSpPr>
        <p:spPr>
          <a:xfrm>
            <a:off x="2270700" y="526625"/>
            <a:ext cx="4602600" cy="387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181" name="Google Shape;181;p17"/>
          <p:cNvCxnSpPr/>
          <p:nvPr/>
        </p:nvCxnSpPr>
        <p:spPr>
          <a:xfrm rot="10800000">
            <a:off x="742050" y="4518650"/>
            <a:ext cx="6949500" cy="0"/>
          </a:xfrm>
          <a:prstGeom prst="straightConnector1">
            <a:avLst/>
          </a:prstGeom>
          <a:noFill/>
          <a:ln w="9525" cap="flat" cmpd="sng">
            <a:solidFill>
              <a:schemeClr val="dk2"/>
            </a:solidFill>
            <a:prstDash val="solid"/>
            <a:round/>
            <a:headEnd type="none" w="med" len="med"/>
            <a:tailEnd type="none" w="med" len="med"/>
          </a:ln>
        </p:spPr>
      </p:cxnSp>
      <p:sp>
        <p:nvSpPr>
          <p:cNvPr id="182" name="Google Shape;182;p17"/>
          <p:cNvSpPr/>
          <p:nvPr/>
        </p:nvSpPr>
        <p:spPr>
          <a:xfrm rot="5400000">
            <a:off x="1213423" y="597939"/>
            <a:ext cx="244359" cy="244359"/>
          </a:xfrm>
          <a:custGeom>
            <a:avLst/>
            <a:gdLst/>
            <a:ahLst/>
            <a:cxnLst/>
            <a:rect l="l" t="t" r="r" b="b"/>
            <a:pathLst>
              <a:path w="4154" h="4154" extrusionOk="0">
                <a:moveTo>
                  <a:pt x="2077" y="0"/>
                </a:moveTo>
                <a:cubicBezTo>
                  <a:pt x="931" y="0"/>
                  <a:pt x="0" y="931"/>
                  <a:pt x="0" y="2077"/>
                </a:cubicBezTo>
                <a:cubicBezTo>
                  <a:pt x="0" y="3223"/>
                  <a:pt x="931" y="4154"/>
                  <a:pt x="2077" y="4154"/>
                </a:cubicBezTo>
                <a:cubicBezTo>
                  <a:pt x="3223" y="4154"/>
                  <a:pt x="4154" y="3223"/>
                  <a:pt x="4154" y="2077"/>
                </a:cubicBezTo>
                <a:cubicBezTo>
                  <a:pt x="4154" y="931"/>
                  <a:pt x="3223" y="0"/>
                  <a:pt x="2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7"/>
          <p:cNvSpPr/>
          <p:nvPr/>
        </p:nvSpPr>
        <p:spPr>
          <a:xfrm rot="5400000">
            <a:off x="556975" y="382669"/>
            <a:ext cx="265065" cy="674899"/>
          </a:xfrm>
          <a:custGeom>
            <a:avLst/>
            <a:gdLst/>
            <a:ahLst/>
            <a:cxnLst/>
            <a:rect l="l" t="t" r="r" b="b"/>
            <a:pathLst>
              <a:path w="4506" h="11473" extrusionOk="0">
                <a:moveTo>
                  <a:pt x="2255" y="1"/>
                </a:moveTo>
                <a:cubicBezTo>
                  <a:pt x="2250" y="1"/>
                  <a:pt x="2245" y="1"/>
                  <a:pt x="2240" y="1"/>
                </a:cubicBezTo>
                <a:cubicBezTo>
                  <a:pt x="1354" y="7"/>
                  <a:pt x="573" y="574"/>
                  <a:pt x="287" y="1407"/>
                </a:cubicBezTo>
                <a:cubicBezTo>
                  <a:pt x="0" y="2247"/>
                  <a:pt x="280" y="3171"/>
                  <a:pt x="977" y="3712"/>
                </a:cubicBezTo>
                <a:cubicBezTo>
                  <a:pt x="1569" y="4161"/>
                  <a:pt x="1921" y="4858"/>
                  <a:pt x="1927" y="5600"/>
                </a:cubicBezTo>
                <a:lnTo>
                  <a:pt x="1927" y="5658"/>
                </a:lnTo>
                <a:cubicBezTo>
                  <a:pt x="1927" y="6485"/>
                  <a:pt x="1563" y="7266"/>
                  <a:pt x="931" y="7800"/>
                </a:cubicBezTo>
                <a:cubicBezTo>
                  <a:pt x="261" y="8354"/>
                  <a:pt x="7" y="9272"/>
                  <a:pt x="293" y="10092"/>
                </a:cubicBezTo>
                <a:cubicBezTo>
                  <a:pt x="586" y="10912"/>
                  <a:pt x="1361" y="11466"/>
                  <a:pt x="2233" y="11472"/>
                </a:cubicBezTo>
                <a:cubicBezTo>
                  <a:pt x="2244" y="11472"/>
                  <a:pt x="2254" y="11473"/>
                  <a:pt x="2264" y="11473"/>
                </a:cubicBezTo>
                <a:cubicBezTo>
                  <a:pt x="3124" y="11473"/>
                  <a:pt x="3891" y="10935"/>
                  <a:pt x="4193" y="10131"/>
                </a:cubicBezTo>
                <a:cubicBezTo>
                  <a:pt x="4499" y="9317"/>
                  <a:pt x="4265" y="8393"/>
                  <a:pt x="3607" y="7826"/>
                </a:cubicBezTo>
                <a:cubicBezTo>
                  <a:pt x="2963" y="7286"/>
                  <a:pt x="2585" y="6498"/>
                  <a:pt x="2578" y="5658"/>
                </a:cubicBezTo>
                <a:cubicBezTo>
                  <a:pt x="2585" y="4890"/>
                  <a:pt x="2943" y="4167"/>
                  <a:pt x="3548" y="3699"/>
                </a:cubicBezTo>
                <a:cubicBezTo>
                  <a:pt x="4239" y="3145"/>
                  <a:pt x="4506" y="2214"/>
                  <a:pt x="4206" y="1381"/>
                </a:cubicBezTo>
                <a:cubicBezTo>
                  <a:pt x="3915" y="552"/>
                  <a:pt x="3128" y="1"/>
                  <a:pt x="2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7"/>
          <p:cNvSpPr/>
          <p:nvPr/>
        </p:nvSpPr>
        <p:spPr>
          <a:xfrm>
            <a:off x="8097174" y="596357"/>
            <a:ext cx="694782" cy="675311"/>
          </a:xfrm>
          <a:custGeom>
            <a:avLst/>
            <a:gdLst/>
            <a:ahLst/>
            <a:cxnLst/>
            <a:rect l="l" t="t" r="r" b="b"/>
            <a:pathLst>
              <a:path w="11811" h="11480" extrusionOk="0">
                <a:moveTo>
                  <a:pt x="2082" y="1"/>
                </a:moveTo>
                <a:cubicBezTo>
                  <a:pt x="1847" y="1"/>
                  <a:pt x="1610" y="41"/>
                  <a:pt x="1381" y="125"/>
                </a:cubicBezTo>
                <a:cubicBezTo>
                  <a:pt x="554" y="418"/>
                  <a:pt x="7" y="1199"/>
                  <a:pt x="0" y="2072"/>
                </a:cubicBezTo>
                <a:cubicBezTo>
                  <a:pt x="0" y="2951"/>
                  <a:pt x="547" y="3732"/>
                  <a:pt x="1374" y="4025"/>
                </a:cubicBezTo>
                <a:cubicBezTo>
                  <a:pt x="1606" y="4110"/>
                  <a:pt x="1846" y="4151"/>
                  <a:pt x="2083" y="4151"/>
                </a:cubicBezTo>
                <a:cubicBezTo>
                  <a:pt x="2687" y="4151"/>
                  <a:pt x="3275" y="3886"/>
                  <a:pt x="3672" y="3400"/>
                </a:cubicBezTo>
                <a:cubicBezTo>
                  <a:pt x="4206" y="2749"/>
                  <a:pt x="5000" y="2371"/>
                  <a:pt x="5840" y="2365"/>
                </a:cubicBezTo>
                <a:lnTo>
                  <a:pt x="6029" y="2365"/>
                </a:lnTo>
                <a:cubicBezTo>
                  <a:pt x="6036" y="2365"/>
                  <a:pt x="6042" y="2365"/>
                  <a:pt x="6049" y="2365"/>
                </a:cubicBezTo>
                <a:cubicBezTo>
                  <a:pt x="6732" y="2365"/>
                  <a:pt x="7374" y="2696"/>
                  <a:pt x="7774" y="3257"/>
                </a:cubicBezTo>
                <a:cubicBezTo>
                  <a:pt x="7898" y="3439"/>
                  <a:pt x="8054" y="3602"/>
                  <a:pt x="8230" y="3732"/>
                </a:cubicBezTo>
                <a:cubicBezTo>
                  <a:pt x="8848" y="4214"/>
                  <a:pt x="9206" y="4956"/>
                  <a:pt x="9200" y="5744"/>
                </a:cubicBezTo>
                <a:lnTo>
                  <a:pt x="9200" y="5809"/>
                </a:lnTo>
                <a:cubicBezTo>
                  <a:pt x="9187" y="6577"/>
                  <a:pt x="8822" y="7300"/>
                  <a:pt x="8210" y="7769"/>
                </a:cubicBezTo>
                <a:cubicBezTo>
                  <a:pt x="7507" y="8309"/>
                  <a:pt x="7234" y="9233"/>
                  <a:pt x="7514" y="10073"/>
                </a:cubicBezTo>
                <a:cubicBezTo>
                  <a:pt x="7800" y="10907"/>
                  <a:pt x="8581" y="11473"/>
                  <a:pt x="9467" y="11480"/>
                </a:cubicBezTo>
                <a:cubicBezTo>
                  <a:pt x="9472" y="11480"/>
                  <a:pt x="9477" y="11480"/>
                  <a:pt x="9482" y="11480"/>
                </a:cubicBezTo>
                <a:cubicBezTo>
                  <a:pt x="10361" y="11480"/>
                  <a:pt x="11142" y="10928"/>
                  <a:pt x="11439" y="10099"/>
                </a:cubicBezTo>
                <a:cubicBezTo>
                  <a:pt x="11732" y="9266"/>
                  <a:pt x="11466" y="8335"/>
                  <a:pt x="10775" y="7782"/>
                </a:cubicBezTo>
                <a:cubicBezTo>
                  <a:pt x="10196" y="7332"/>
                  <a:pt x="9857" y="6642"/>
                  <a:pt x="9851" y="5907"/>
                </a:cubicBezTo>
                <a:lnTo>
                  <a:pt x="9851" y="5633"/>
                </a:lnTo>
                <a:cubicBezTo>
                  <a:pt x="9857" y="4871"/>
                  <a:pt x="10209" y="4155"/>
                  <a:pt x="10801" y="3680"/>
                </a:cubicBezTo>
                <a:cubicBezTo>
                  <a:pt x="11758" y="2886"/>
                  <a:pt x="11811" y="1434"/>
                  <a:pt x="10912" y="574"/>
                </a:cubicBezTo>
                <a:cubicBezTo>
                  <a:pt x="10507" y="193"/>
                  <a:pt x="9994" y="7"/>
                  <a:pt x="9485" y="7"/>
                </a:cubicBezTo>
                <a:cubicBezTo>
                  <a:pt x="8855" y="7"/>
                  <a:pt x="8230" y="291"/>
                  <a:pt x="7820" y="841"/>
                </a:cubicBezTo>
                <a:cubicBezTo>
                  <a:pt x="7429" y="1382"/>
                  <a:pt x="6804" y="1701"/>
                  <a:pt x="6140" y="1714"/>
                </a:cubicBezTo>
                <a:lnTo>
                  <a:pt x="5775" y="1714"/>
                </a:lnTo>
                <a:cubicBezTo>
                  <a:pt x="5768" y="1714"/>
                  <a:pt x="5761" y="1714"/>
                  <a:pt x="5753" y="1714"/>
                </a:cubicBezTo>
                <a:cubicBezTo>
                  <a:pt x="4954" y="1714"/>
                  <a:pt x="4195" y="1363"/>
                  <a:pt x="3679" y="757"/>
                </a:cubicBezTo>
                <a:cubicBezTo>
                  <a:pt x="3276" y="269"/>
                  <a:pt x="2687" y="1"/>
                  <a:pt x="20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4">
  <p:cSld name="CUSTOM_4_1_1">
    <p:spTree>
      <p:nvGrpSpPr>
        <p:cNvPr id="1" name="Shape 185"/>
        <p:cNvGrpSpPr/>
        <p:nvPr/>
      </p:nvGrpSpPr>
      <p:grpSpPr>
        <a:xfrm>
          <a:off x="0" y="0"/>
          <a:ext cx="0" cy="0"/>
          <a:chOff x="0" y="0"/>
          <a:chExt cx="0" cy="0"/>
        </a:xfrm>
      </p:grpSpPr>
      <p:sp>
        <p:nvSpPr>
          <p:cNvPr id="186" name="Google Shape;186;p18"/>
          <p:cNvSpPr txBox="1">
            <a:spLocks noGrp="1"/>
          </p:cNvSpPr>
          <p:nvPr>
            <p:ph type="sldNum" idx="12"/>
          </p:nvPr>
        </p:nvSpPr>
        <p:spPr>
          <a:xfrm>
            <a:off x="8003000" y="4420400"/>
            <a:ext cx="399000" cy="1965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cxnSp>
        <p:nvCxnSpPr>
          <p:cNvPr id="187" name="Google Shape;187;p18"/>
          <p:cNvCxnSpPr/>
          <p:nvPr/>
        </p:nvCxnSpPr>
        <p:spPr>
          <a:xfrm rot="10800000">
            <a:off x="742050" y="4518650"/>
            <a:ext cx="6949500" cy="0"/>
          </a:xfrm>
          <a:prstGeom prst="straightConnector1">
            <a:avLst/>
          </a:prstGeom>
          <a:noFill/>
          <a:ln w="9525" cap="flat" cmpd="sng">
            <a:solidFill>
              <a:schemeClr val="dk2"/>
            </a:solidFill>
            <a:prstDash val="solid"/>
            <a:round/>
            <a:headEnd type="none" w="med" len="med"/>
            <a:tailEnd type="none" w="med" len="med"/>
          </a:ln>
        </p:spPr>
      </p:cxnSp>
      <p:sp>
        <p:nvSpPr>
          <p:cNvPr id="188" name="Google Shape;188;p18"/>
          <p:cNvSpPr txBox="1">
            <a:spLocks noGrp="1"/>
          </p:cNvSpPr>
          <p:nvPr>
            <p:ph type="title"/>
          </p:nvPr>
        </p:nvSpPr>
        <p:spPr>
          <a:xfrm>
            <a:off x="1294500" y="526625"/>
            <a:ext cx="6555000" cy="387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1">
  <p:cSld name="CUSTOM_5">
    <p:spTree>
      <p:nvGrpSpPr>
        <p:cNvPr id="1" name="Shape 189"/>
        <p:cNvGrpSpPr/>
        <p:nvPr/>
      </p:nvGrpSpPr>
      <p:grpSpPr>
        <a:xfrm>
          <a:off x="0" y="0"/>
          <a:ext cx="0" cy="0"/>
          <a:chOff x="0" y="0"/>
          <a:chExt cx="0" cy="0"/>
        </a:xfrm>
      </p:grpSpPr>
      <p:sp>
        <p:nvSpPr>
          <p:cNvPr id="190" name="Google Shape;190;p19"/>
          <p:cNvSpPr txBox="1">
            <a:spLocks noGrp="1"/>
          </p:cNvSpPr>
          <p:nvPr>
            <p:ph type="sldNum" idx="12"/>
          </p:nvPr>
        </p:nvSpPr>
        <p:spPr>
          <a:xfrm>
            <a:off x="8003000" y="4420400"/>
            <a:ext cx="399000" cy="1965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cxnSp>
        <p:nvCxnSpPr>
          <p:cNvPr id="191" name="Google Shape;191;p19"/>
          <p:cNvCxnSpPr/>
          <p:nvPr/>
        </p:nvCxnSpPr>
        <p:spPr>
          <a:xfrm rot="10800000">
            <a:off x="742050" y="4518650"/>
            <a:ext cx="6949500" cy="0"/>
          </a:xfrm>
          <a:prstGeom prst="straightConnector1">
            <a:avLst/>
          </a:prstGeom>
          <a:noFill/>
          <a:ln w="9525" cap="flat" cmpd="sng">
            <a:solidFill>
              <a:schemeClr val="dk2"/>
            </a:solidFill>
            <a:prstDash val="solid"/>
            <a:round/>
            <a:headEnd type="none" w="med" len="med"/>
            <a:tailEnd type="none" w="med" len="med"/>
          </a:ln>
        </p:spPr>
      </p:cxnSp>
      <p:sp>
        <p:nvSpPr>
          <p:cNvPr id="192" name="Google Shape;192;p19"/>
          <p:cNvSpPr txBox="1">
            <a:spLocks noGrp="1"/>
          </p:cNvSpPr>
          <p:nvPr>
            <p:ph type="title" hasCustomPrompt="1"/>
          </p:nvPr>
        </p:nvSpPr>
        <p:spPr>
          <a:xfrm flipH="1">
            <a:off x="4353547" y="931238"/>
            <a:ext cx="1660200" cy="100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8000"/>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193" name="Google Shape;193;p19"/>
          <p:cNvSpPr txBox="1">
            <a:spLocks noGrp="1"/>
          </p:cNvSpPr>
          <p:nvPr>
            <p:ph type="title" idx="2"/>
          </p:nvPr>
        </p:nvSpPr>
        <p:spPr>
          <a:xfrm>
            <a:off x="4291700" y="2375625"/>
            <a:ext cx="3943500" cy="8769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3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94" name="Google Shape;194;p19"/>
          <p:cNvSpPr txBox="1">
            <a:spLocks noGrp="1"/>
          </p:cNvSpPr>
          <p:nvPr>
            <p:ph type="subTitle" idx="1"/>
          </p:nvPr>
        </p:nvSpPr>
        <p:spPr>
          <a:xfrm>
            <a:off x="4626500" y="3252538"/>
            <a:ext cx="3237000" cy="583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1">
  <p:cSld name="CUSTOM_6">
    <p:spTree>
      <p:nvGrpSpPr>
        <p:cNvPr id="1" name="Shape 195"/>
        <p:cNvGrpSpPr/>
        <p:nvPr/>
      </p:nvGrpSpPr>
      <p:grpSpPr>
        <a:xfrm>
          <a:off x="0" y="0"/>
          <a:ext cx="0" cy="0"/>
          <a:chOff x="0" y="0"/>
          <a:chExt cx="0" cy="0"/>
        </a:xfrm>
      </p:grpSpPr>
      <p:sp>
        <p:nvSpPr>
          <p:cNvPr id="196" name="Google Shape;196;p20"/>
          <p:cNvSpPr txBox="1">
            <a:spLocks noGrp="1"/>
          </p:cNvSpPr>
          <p:nvPr>
            <p:ph type="sldNum" idx="12"/>
          </p:nvPr>
        </p:nvSpPr>
        <p:spPr>
          <a:xfrm>
            <a:off x="8003000" y="4420400"/>
            <a:ext cx="399000" cy="1965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197" name="Google Shape;197;p20"/>
          <p:cNvSpPr txBox="1">
            <a:spLocks noGrp="1"/>
          </p:cNvSpPr>
          <p:nvPr>
            <p:ph type="subTitle" idx="1"/>
          </p:nvPr>
        </p:nvSpPr>
        <p:spPr>
          <a:xfrm>
            <a:off x="5240061" y="3598665"/>
            <a:ext cx="2327700" cy="482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198" name="Google Shape;198;p20"/>
          <p:cNvSpPr txBox="1">
            <a:spLocks noGrp="1"/>
          </p:cNvSpPr>
          <p:nvPr>
            <p:ph type="subTitle" idx="2"/>
          </p:nvPr>
        </p:nvSpPr>
        <p:spPr>
          <a:xfrm>
            <a:off x="5240062" y="3210535"/>
            <a:ext cx="2327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Font typeface="Tenor Sans"/>
              <a:buNone/>
              <a:defRPr sz="2000">
                <a:latin typeface="Tenor Sans"/>
                <a:ea typeface="Tenor Sans"/>
                <a:cs typeface="Tenor Sans"/>
                <a:sym typeface="Tenor Sans"/>
              </a:defRPr>
            </a:lvl1pPr>
            <a:lvl2pPr lvl="1"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2pPr>
            <a:lvl3pPr lvl="2"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3pPr>
            <a:lvl4pPr lvl="3"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4pPr>
            <a:lvl5pPr lvl="4"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5pPr>
            <a:lvl6pPr lvl="5"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6pPr>
            <a:lvl7pPr lvl="6"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7pPr>
            <a:lvl8pPr lvl="7"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8pPr>
            <a:lvl9pPr lvl="8"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9pPr>
          </a:lstStyle>
          <a:p>
            <a:endParaRPr/>
          </a:p>
        </p:txBody>
      </p:sp>
      <p:sp>
        <p:nvSpPr>
          <p:cNvPr id="199" name="Google Shape;199;p20"/>
          <p:cNvSpPr txBox="1">
            <a:spLocks noGrp="1"/>
          </p:cNvSpPr>
          <p:nvPr>
            <p:ph type="title"/>
          </p:nvPr>
        </p:nvSpPr>
        <p:spPr>
          <a:xfrm>
            <a:off x="2270700" y="526625"/>
            <a:ext cx="4602600" cy="387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200" name="Google Shape;200;p20"/>
          <p:cNvCxnSpPr/>
          <p:nvPr/>
        </p:nvCxnSpPr>
        <p:spPr>
          <a:xfrm rot="10800000">
            <a:off x="742050" y="4518650"/>
            <a:ext cx="6949500" cy="0"/>
          </a:xfrm>
          <a:prstGeom prst="straightConnector1">
            <a:avLst/>
          </a:prstGeom>
          <a:noFill/>
          <a:ln w="9525" cap="flat" cmpd="sng">
            <a:solidFill>
              <a:schemeClr val="dk2"/>
            </a:solidFill>
            <a:prstDash val="solid"/>
            <a:round/>
            <a:headEnd type="none" w="med" len="med"/>
            <a:tailEnd type="none" w="med" len="med"/>
          </a:ln>
        </p:spPr>
      </p:cxnSp>
      <p:sp>
        <p:nvSpPr>
          <p:cNvPr id="201" name="Google Shape;201;p20"/>
          <p:cNvSpPr txBox="1">
            <a:spLocks noGrp="1"/>
          </p:cNvSpPr>
          <p:nvPr>
            <p:ph type="subTitle" idx="3"/>
          </p:nvPr>
        </p:nvSpPr>
        <p:spPr>
          <a:xfrm>
            <a:off x="1576236" y="3598665"/>
            <a:ext cx="2327700" cy="4827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dk1"/>
              </a:buClr>
              <a:buSzPts val="1400"/>
              <a:buNone/>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202" name="Google Shape;202;p20"/>
          <p:cNvSpPr txBox="1">
            <a:spLocks noGrp="1"/>
          </p:cNvSpPr>
          <p:nvPr>
            <p:ph type="subTitle" idx="4"/>
          </p:nvPr>
        </p:nvSpPr>
        <p:spPr>
          <a:xfrm>
            <a:off x="1576237" y="3210535"/>
            <a:ext cx="2327700" cy="3384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2000"/>
              <a:buFont typeface="Tenor Sans"/>
              <a:buNone/>
              <a:defRPr sz="2000">
                <a:latin typeface="Tenor Sans"/>
                <a:ea typeface="Tenor Sans"/>
                <a:cs typeface="Tenor Sans"/>
                <a:sym typeface="Tenor Sans"/>
              </a:defRPr>
            </a:lvl1pPr>
            <a:lvl2pPr lvl="1"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2pPr>
            <a:lvl3pPr lvl="2"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3pPr>
            <a:lvl4pPr lvl="3"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4pPr>
            <a:lvl5pPr lvl="4"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5pPr>
            <a:lvl6pPr lvl="5"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6pPr>
            <a:lvl7pPr lvl="6"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7pPr>
            <a:lvl8pPr lvl="7"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8pPr>
            <a:lvl9pPr lvl="8"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9pPr>
          </a:lstStyle>
          <a:p>
            <a:endParaRPr/>
          </a:p>
        </p:txBody>
      </p:sp>
      <p:sp>
        <p:nvSpPr>
          <p:cNvPr id="203" name="Google Shape;203;p20"/>
          <p:cNvSpPr/>
          <p:nvPr/>
        </p:nvSpPr>
        <p:spPr>
          <a:xfrm rot="5400000">
            <a:off x="8552474" y="3720277"/>
            <a:ext cx="244418" cy="244418"/>
          </a:xfrm>
          <a:custGeom>
            <a:avLst/>
            <a:gdLst/>
            <a:ahLst/>
            <a:cxnLst/>
            <a:rect l="l" t="t" r="r" b="b"/>
            <a:pathLst>
              <a:path w="4155" h="4155" extrusionOk="0">
                <a:moveTo>
                  <a:pt x="2078" y="0"/>
                </a:moveTo>
                <a:cubicBezTo>
                  <a:pt x="932" y="0"/>
                  <a:pt x="1" y="931"/>
                  <a:pt x="1" y="2077"/>
                </a:cubicBezTo>
                <a:cubicBezTo>
                  <a:pt x="1" y="3223"/>
                  <a:pt x="932" y="4154"/>
                  <a:pt x="2078" y="4154"/>
                </a:cubicBezTo>
                <a:cubicBezTo>
                  <a:pt x="3223" y="4154"/>
                  <a:pt x="4154" y="3223"/>
                  <a:pt x="4154" y="2077"/>
                </a:cubicBezTo>
                <a:cubicBezTo>
                  <a:pt x="4154" y="931"/>
                  <a:pt x="3223" y="0"/>
                  <a:pt x="20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0"/>
          <p:cNvSpPr/>
          <p:nvPr/>
        </p:nvSpPr>
        <p:spPr>
          <a:xfrm rot="5400000">
            <a:off x="8552474" y="2858570"/>
            <a:ext cx="244418" cy="244418"/>
          </a:xfrm>
          <a:custGeom>
            <a:avLst/>
            <a:gdLst/>
            <a:ahLst/>
            <a:cxnLst/>
            <a:rect l="l" t="t" r="r" b="b"/>
            <a:pathLst>
              <a:path w="4155" h="4155" extrusionOk="0">
                <a:moveTo>
                  <a:pt x="2078" y="0"/>
                </a:moveTo>
                <a:cubicBezTo>
                  <a:pt x="932" y="0"/>
                  <a:pt x="1" y="931"/>
                  <a:pt x="1" y="2077"/>
                </a:cubicBezTo>
                <a:cubicBezTo>
                  <a:pt x="1" y="3223"/>
                  <a:pt x="932" y="4154"/>
                  <a:pt x="2078" y="4154"/>
                </a:cubicBezTo>
                <a:cubicBezTo>
                  <a:pt x="3224" y="4154"/>
                  <a:pt x="4155" y="3223"/>
                  <a:pt x="4155" y="2077"/>
                </a:cubicBezTo>
                <a:cubicBezTo>
                  <a:pt x="4155" y="931"/>
                  <a:pt x="3224" y="0"/>
                  <a:pt x="20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0"/>
          <p:cNvSpPr/>
          <p:nvPr/>
        </p:nvSpPr>
        <p:spPr>
          <a:xfrm rot="5400000">
            <a:off x="8100816" y="3294689"/>
            <a:ext cx="717018" cy="675135"/>
          </a:xfrm>
          <a:custGeom>
            <a:avLst/>
            <a:gdLst/>
            <a:ahLst/>
            <a:cxnLst/>
            <a:rect l="l" t="t" r="r" b="b"/>
            <a:pathLst>
              <a:path w="12189" h="11477" extrusionOk="0">
                <a:moveTo>
                  <a:pt x="2333" y="0"/>
                </a:moveTo>
                <a:cubicBezTo>
                  <a:pt x="1473" y="0"/>
                  <a:pt x="700" y="544"/>
                  <a:pt x="397" y="1355"/>
                </a:cubicBezTo>
                <a:cubicBezTo>
                  <a:pt x="98" y="2181"/>
                  <a:pt x="345" y="3106"/>
                  <a:pt x="1016" y="3666"/>
                </a:cubicBezTo>
                <a:cubicBezTo>
                  <a:pt x="1648" y="4187"/>
                  <a:pt x="2019" y="4968"/>
                  <a:pt x="2019" y="5788"/>
                </a:cubicBezTo>
                <a:lnTo>
                  <a:pt x="2019" y="5821"/>
                </a:lnTo>
                <a:cubicBezTo>
                  <a:pt x="2012" y="6583"/>
                  <a:pt x="1654" y="7305"/>
                  <a:pt x="1049" y="7781"/>
                </a:cubicBezTo>
                <a:cubicBezTo>
                  <a:pt x="85" y="8549"/>
                  <a:pt x="0" y="9994"/>
                  <a:pt x="879" y="10867"/>
                </a:cubicBezTo>
                <a:cubicBezTo>
                  <a:pt x="1285" y="11276"/>
                  <a:pt x="1814" y="11476"/>
                  <a:pt x="2342" y="11476"/>
                </a:cubicBezTo>
                <a:cubicBezTo>
                  <a:pt x="2948" y="11476"/>
                  <a:pt x="3551" y="11212"/>
                  <a:pt x="3965" y="10697"/>
                </a:cubicBezTo>
                <a:cubicBezTo>
                  <a:pt x="4434" y="10092"/>
                  <a:pt x="5157" y="9734"/>
                  <a:pt x="5925" y="9727"/>
                </a:cubicBezTo>
                <a:cubicBezTo>
                  <a:pt x="6765" y="9734"/>
                  <a:pt x="7559" y="10111"/>
                  <a:pt x="8093" y="10749"/>
                </a:cubicBezTo>
                <a:cubicBezTo>
                  <a:pt x="8514" y="11239"/>
                  <a:pt x="9093" y="11473"/>
                  <a:pt x="9667" y="11473"/>
                </a:cubicBezTo>
                <a:cubicBezTo>
                  <a:pt x="10415" y="11473"/>
                  <a:pt x="11155" y="11075"/>
                  <a:pt x="11531" y="10320"/>
                </a:cubicBezTo>
                <a:cubicBezTo>
                  <a:pt x="12188" y="8992"/>
                  <a:pt x="11277" y="7416"/>
                  <a:pt x="9799" y="7325"/>
                </a:cubicBezTo>
                <a:lnTo>
                  <a:pt x="9792" y="7331"/>
                </a:lnTo>
                <a:cubicBezTo>
                  <a:pt x="9745" y="7328"/>
                  <a:pt x="9698" y="7327"/>
                  <a:pt x="9652" y="7327"/>
                </a:cubicBezTo>
                <a:cubicBezTo>
                  <a:pt x="9039" y="7327"/>
                  <a:pt x="8460" y="7602"/>
                  <a:pt x="8067" y="8080"/>
                </a:cubicBezTo>
                <a:cubicBezTo>
                  <a:pt x="7533" y="8712"/>
                  <a:pt x="6752" y="9076"/>
                  <a:pt x="5925" y="9076"/>
                </a:cubicBezTo>
                <a:cubicBezTo>
                  <a:pt x="5163" y="9070"/>
                  <a:pt x="4441" y="8718"/>
                  <a:pt x="3972" y="8113"/>
                </a:cubicBezTo>
                <a:cubicBezTo>
                  <a:pt x="3874" y="7995"/>
                  <a:pt x="3770" y="7885"/>
                  <a:pt x="3653" y="7787"/>
                </a:cubicBezTo>
                <a:cubicBezTo>
                  <a:pt x="3041" y="7305"/>
                  <a:pt x="2676" y="6570"/>
                  <a:pt x="2670" y="5788"/>
                </a:cubicBezTo>
                <a:cubicBezTo>
                  <a:pt x="2663" y="4981"/>
                  <a:pt x="3021" y="4206"/>
                  <a:pt x="3646" y="3692"/>
                </a:cubicBezTo>
                <a:cubicBezTo>
                  <a:pt x="4330" y="3145"/>
                  <a:pt x="4597" y="2227"/>
                  <a:pt x="4304" y="1394"/>
                </a:cubicBezTo>
                <a:cubicBezTo>
                  <a:pt x="4017" y="567"/>
                  <a:pt x="3243" y="7"/>
                  <a:pt x="2364" y="0"/>
                </a:cubicBezTo>
                <a:cubicBezTo>
                  <a:pt x="2353" y="0"/>
                  <a:pt x="2343" y="0"/>
                  <a:pt x="2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0"/>
          <p:cNvSpPr/>
          <p:nvPr/>
        </p:nvSpPr>
        <p:spPr>
          <a:xfrm>
            <a:off x="820804" y="1447564"/>
            <a:ext cx="244065" cy="244359"/>
          </a:xfrm>
          <a:custGeom>
            <a:avLst/>
            <a:gdLst/>
            <a:ahLst/>
            <a:cxnLst/>
            <a:rect l="l" t="t" r="r" b="b"/>
            <a:pathLst>
              <a:path w="4149" h="4154" extrusionOk="0">
                <a:moveTo>
                  <a:pt x="2071" y="0"/>
                </a:moveTo>
                <a:cubicBezTo>
                  <a:pt x="925" y="0"/>
                  <a:pt x="1" y="931"/>
                  <a:pt x="1" y="2077"/>
                </a:cubicBezTo>
                <a:cubicBezTo>
                  <a:pt x="1" y="3223"/>
                  <a:pt x="925" y="4154"/>
                  <a:pt x="2071" y="4154"/>
                </a:cubicBezTo>
                <a:cubicBezTo>
                  <a:pt x="3217" y="4154"/>
                  <a:pt x="4148" y="3223"/>
                  <a:pt x="4148" y="2077"/>
                </a:cubicBezTo>
                <a:cubicBezTo>
                  <a:pt x="4148" y="931"/>
                  <a:pt x="3217" y="0"/>
                  <a:pt x="20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0"/>
          <p:cNvSpPr/>
          <p:nvPr/>
        </p:nvSpPr>
        <p:spPr>
          <a:xfrm>
            <a:off x="820804" y="585857"/>
            <a:ext cx="244065" cy="244359"/>
          </a:xfrm>
          <a:custGeom>
            <a:avLst/>
            <a:gdLst/>
            <a:ahLst/>
            <a:cxnLst/>
            <a:rect l="l" t="t" r="r" b="b"/>
            <a:pathLst>
              <a:path w="4149" h="4154" extrusionOk="0">
                <a:moveTo>
                  <a:pt x="2071" y="0"/>
                </a:moveTo>
                <a:cubicBezTo>
                  <a:pt x="925" y="0"/>
                  <a:pt x="1" y="931"/>
                  <a:pt x="1" y="2077"/>
                </a:cubicBezTo>
                <a:cubicBezTo>
                  <a:pt x="1" y="3223"/>
                  <a:pt x="925" y="4154"/>
                  <a:pt x="2071" y="4154"/>
                </a:cubicBezTo>
                <a:cubicBezTo>
                  <a:pt x="3217" y="4154"/>
                  <a:pt x="4148" y="3223"/>
                  <a:pt x="4148" y="2077"/>
                </a:cubicBezTo>
                <a:cubicBezTo>
                  <a:pt x="4148" y="931"/>
                  <a:pt x="3217" y="0"/>
                  <a:pt x="20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0"/>
          <p:cNvSpPr/>
          <p:nvPr/>
        </p:nvSpPr>
        <p:spPr>
          <a:xfrm>
            <a:off x="347098" y="585621"/>
            <a:ext cx="720077" cy="1106204"/>
          </a:xfrm>
          <a:custGeom>
            <a:avLst/>
            <a:gdLst/>
            <a:ahLst/>
            <a:cxnLst/>
            <a:rect l="l" t="t" r="r" b="b"/>
            <a:pathLst>
              <a:path w="12241" h="18805" extrusionOk="0">
                <a:moveTo>
                  <a:pt x="2712" y="1"/>
                </a:moveTo>
                <a:cubicBezTo>
                  <a:pt x="2199" y="1"/>
                  <a:pt x="1677" y="192"/>
                  <a:pt x="1257" y="616"/>
                </a:cubicBezTo>
                <a:cubicBezTo>
                  <a:pt x="0" y="1873"/>
                  <a:pt x="808" y="4028"/>
                  <a:pt x="2585" y="4151"/>
                </a:cubicBezTo>
                <a:lnTo>
                  <a:pt x="2598" y="4151"/>
                </a:lnTo>
                <a:cubicBezTo>
                  <a:pt x="3763" y="4197"/>
                  <a:pt x="4870" y="4666"/>
                  <a:pt x="5704" y="5480"/>
                </a:cubicBezTo>
                <a:lnTo>
                  <a:pt x="7019" y="6782"/>
                </a:lnTo>
                <a:cubicBezTo>
                  <a:pt x="7709" y="7472"/>
                  <a:pt x="8080" y="8416"/>
                  <a:pt x="8054" y="9386"/>
                </a:cubicBezTo>
                <a:lnTo>
                  <a:pt x="8054" y="9412"/>
                </a:lnTo>
                <a:cubicBezTo>
                  <a:pt x="8080" y="10389"/>
                  <a:pt x="7709" y="11326"/>
                  <a:pt x="7019" y="12016"/>
                </a:cubicBezTo>
                <a:lnTo>
                  <a:pt x="4427" y="14588"/>
                </a:lnTo>
                <a:cubicBezTo>
                  <a:pt x="4313" y="14699"/>
                  <a:pt x="4166" y="14753"/>
                  <a:pt x="4021" y="14753"/>
                </a:cubicBezTo>
                <a:cubicBezTo>
                  <a:pt x="3834" y="14753"/>
                  <a:pt x="3649" y="14665"/>
                  <a:pt x="3536" y="14497"/>
                </a:cubicBezTo>
                <a:cubicBezTo>
                  <a:pt x="3301" y="14145"/>
                  <a:pt x="3047" y="13689"/>
                  <a:pt x="3047" y="13325"/>
                </a:cubicBezTo>
                <a:lnTo>
                  <a:pt x="3047" y="12902"/>
                </a:lnTo>
                <a:cubicBezTo>
                  <a:pt x="3041" y="12179"/>
                  <a:pt x="3379" y="11502"/>
                  <a:pt x="3952" y="11072"/>
                </a:cubicBezTo>
                <a:cubicBezTo>
                  <a:pt x="4668" y="10545"/>
                  <a:pt x="4968" y="9614"/>
                  <a:pt x="4694" y="8761"/>
                </a:cubicBezTo>
                <a:cubicBezTo>
                  <a:pt x="4421" y="7915"/>
                  <a:pt x="3627" y="7335"/>
                  <a:pt x="2735" y="7329"/>
                </a:cubicBezTo>
                <a:cubicBezTo>
                  <a:pt x="2730" y="7329"/>
                  <a:pt x="2725" y="7329"/>
                  <a:pt x="2719" y="7329"/>
                </a:cubicBezTo>
                <a:cubicBezTo>
                  <a:pt x="1834" y="7329"/>
                  <a:pt x="1040" y="7893"/>
                  <a:pt x="755" y="8728"/>
                </a:cubicBezTo>
                <a:cubicBezTo>
                  <a:pt x="469" y="9575"/>
                  <a:pt x="755" y="10512"/>
                  <a:pt x="1465" y="11053"/>
                </a:cubicBezTo>
                <a:cubicBezTo>
                  <a:pt x="2045" y="11489"/>
                  <a:pt x="2390" y="12173"/>
                  <a:pt x="2396" y="12902"/>
                </a:cubicBezTo>
                <a:lnTo>
                  <a:pt x="2396" y="13357"/>
                </a:lnTo>
                <a:cubicBezTo>
                  <a:pt x="2390" y="14035"/>
                  <a:pt x="2058" y="14660"/>
                  <a:pt x="1504" y="15044"/>
                </a:cubicBezTo>
                <a:cubicBezTo>
                  <a:pt x="248" y="15949"/>
                  <a:pt x="391" y="17863"/>
                  <a:pt x="1771" y="18572"/>
                </a:cubicBezTo>
                <a:cubicBezTo>
                  <a:pt x="2081" y="18732"/>
                  <a:pt x="2404" y="18805"/>
                  <a:pt x="2718" y="18805"/>
                </a:cubicBezTo>
                <a:cubicBezTo>
                  <a:pt x="3805" y="18805"/>
                  <a:pt x="4794" y="17932"/>
                  <a:pt x="4799" y="16730"/>
                </a:cubicBezTo>
                <a:lnTo>
                  <a:pt x="4799" y="16717"/>
                </a:lnTo>
                <a:cubicBezTo>
                  <a:pt x="4773" y="15740"/>
                  <a:pt x="5144" y="14803"/>
                  <a:pt x="5834" y="14113"/>
                </a:cubicBezTo>
                <a:lnTo>
                  <a:pt x="7461" y="12498"/>
                </a:lnTo>
                <a:cubicBezTo>
                  <a:pt x="8100" y="11847"/>
                  <a:pt x="8980" y="11480"/>
                  <a:pt x="9889" y="11480"/>
                </a:cubicBezTo>
                <a:cubicBezTo>
                  <a:pt x="9935" y="11480"/>
                  <a:pt x="9981" y="11481"/>
                  <a:pt x="10027" y="11482"/>
                </a:cubicBezTo>
                <a:lnTo>
                  <a:pt x="10124" y="11482"/>
                </a:lnTo>
                <a:cubicBezTo>
                  <a:pt x="11244" y="11476"/>
                  <a:pt x="12162" y="10590"/>
                  <a:pt x="12201" y="9477"/>
                </a:cubicBezTo>
                <a:cubicBezTo>
                  <a:pt x="12240" y="8357"/>
                  <a:pt x="11381" y="7413"/>
                  <a:pt x="10267" y="7335"/>
                </a:cubicBezTo>
                <a:cubicBezTo>
                  <a:pt x="10202" y="7329"/>
                  <a:pt x="10131" y="7329"/>
                  <a:pt x="10066" y="7329"/>
                </a:cubicBezTo>
                <a:cubicBezTo>
                  <a:pt x="10018" y="7331"/>
                  <a:pt x="9970" y="7332"/>
                  <a:pt x="9922" y="7332"/>
                </a:cubicBezTo>
                <a:cubicBezTo>
                  <a:pt x="9023" y="7332"/>
                  <a:pt x="8156" y="6983"/>
                  <a:pt x="7507" y="6359"/>
                </a:cubicBezTo>
                <a:lnTo>
                  <a:pt x="6153" y="5017"/>
                </a:lnTo>
                <a:cubicBezTo>
                  <a:pt x="5339" y="4204"/>
                  <a:pt x="4857" y="3116"/>
                  <a:pt x="4799" y="1964"/>
                </a:cubicBezTo>
                <a:lnTo>
                  <a:pt x="4799" y="1925"/>
                </a:lnTo>
                <a:cubicBezTo>
                  <a:pt x="4708" y="749"/>
                  <a:pt x="3727" y="1"/>
                  <a:pt x="27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3"/>
          <p:cNvSpPr txBox="1">
            <a:spLocks noGrp="1"/>
          </p:cNvSpPr>
          <p:nvPr>
            <p:ph type="sldNum" idx="12"/>
          </p:nvPr>
        </p:nvSpPr>
        <p:spPr>
          <a:xfrm>
            <a:off x="8003000" y="4420400"/>
            <a:ext cx="399000" cy="1965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33" name="Google Shape;33;p3"/>
          <p:cNvSpPr txBox="1">
            <a:spLocks noGrp="1"/>
          </p:cNvSpPr>
          <p:nvPr>
            <p:ph type="title" hasCustomPrompt="1"/>
          </p:nvPr>
        </p:nvSpPr>
        <p:spPr>
          <a:xfrm flipH="1">
            <a:off x="2945400" y="931238"/>
            <a:ext cx="1575300" cy="1006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500"/>
              <a:buNone/>
              <a:defRPr sz="8000"/>
            </a:lvl1pPr>
            <a:lvl2pPr lvl="1" algn="r" rtl="0">
              <a:spcBef>
                <a:spcPts val="0"/>
              </a:spcBef>
              <a:spcAft>
                <a:spcPts val="0"/>
              </a:spcAft>
              <a:buSzPts val="2500"/>
              <a:buNone/>
              <a:defRPr sz="2500"/>
            </a:lvl2pPr>
            <a:lvl3pPr lvl="2" algn="r" rtl="0">
              <a:spcBef>
                <a:spcPts val="0"/>
              </a:spcBef>
              <a:spcAft>
                <a:spcPts val="0"/>
              </a:spcAft>
              <a:buSzPts val="2500"/>
              <a:buNone/>
              <a:defRPr sz="2500"/>
            </a:lvl3pPr>
            <a:lvl4pPr lvl="3" algn="r" rtl="0">
              <a:spcBef>
                <a:spcPts val="0"/>
              </a:spcBef>
              <a:spcAft>
                <a:spcPts val="0"/>
              </a:spcAft>
              <a:buSzPts val="2500"/>
              <a:buNone/>
              <a:defRPr sz="2500"/>
            </a:lvl4pPr>
            <a:lvl5pPr lvl="4" algn="r" rtl="0">
              <a:spcBef>
                <a:spcPts val="0"/>
              </a:spcBef>
              <a:spcAft>
                <a:spcPts val="0"/>
              </a:spcAft>
              <a:buSzPts val="2500"/>
              <a:buNone/>
              <a:defRPr sz="2500"/>
            </a:lvl5pPr>
            <a:lvl6pPr lvl="5" algn="r" rtl="0">
              <a:spcBef>
                <a:spcPts val="0"/>
              </a:spcBef>
              <a:spcAft>
                <a:spcPts val="0"/>
              </a:spcAft>
              <a:buSzPts val="2500"/>
              <a:buNone/>
              <a:defRPr sz="2500"/>
            </a:lvl6pPr>
            <a:lvl7pPr lvl="6" algn="r" rtl="0">
              <a:spcBef>
                <a:spcPts val="0"/>
              </a:spcBef>
              <a:spcAft>
                <a:spcPts val="0"/>
              </a:spcAft>
              <a:buSzPts val="2500"/>
              <a:buNone/>
              <a:defRPr sz="2500"/>
            </a:lvl7pPr>
            <a:lvl8pPr lvl="7" algn="r" rtl="0">
              <a:spcBef>
                <a:spcPts val="0"/>
              </a:spcBef>
              <a:spcAft>
                <a:spcPts val="0"/>
              </a:spcAft>
              <a:buSzPts val="2500"/>
              <a:buNone/>
              <a:defRPr sz="2500"/>
            </a:lvl8pPr>
            <a:lvl9pPr lvl="8" algn="r" rtl="0">
              <a:spcBef>
                <a:spcPts val="0"/>
              </a:spcBef>
              <a:spcAft>
                <a:spcPts val="0"/>
              </a:spcAft>
              <a:buSzPts val="2500"/>
              <a:buNone/>
              <a:defRPr sz="2500"/>
            </a:lvl9pPr>
          </a:lstStyle>
          <a:p>
            <a:r>
              <a:t>xx%</a:t>
            </a:r>
          </a:p>
        </p:txBody>
      </p:sp>
      <p:sp>
        <p:nvSpPr>
          <p:cNvPr id="34" name="Google Shape;34;p3"/>
          <p:cNvSpPr txBox="1">
            <a:spLocks noGrp="1"/>
          </p:cNvSpPr>
          <p:nvPr>
            <p:ph type="title" idx="2"/>
          </p:nvPr>
        </p:nvSpPr>
        <p:spPr>
          <a:xfrm>
            <a:off x="1058571" y="2375638"/>
            <a:ext cx="3521700" cy="876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600"/>
              <a:buNone/>
              <a:defRPr sz="3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5" name="Google Shape;35;p3"/>
          <p:cNvSpPr txBox="1">
            <a:spLocks noGrp="1"/>
          </p:cNvSpPr>
          <p:nvPr>
            <p:ph type="subTitle" idx="1"/>
          </p:nvPr>
        </p:nvSpPr>
        <p:spPr>
          <a:xfrm>
            <a:off x="1058571" y="3252550"/>
            <a:ext cx="3233400" cy="583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400"/>
              <a:buNone/>
              <a:defRPr sz="1800"/>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cxnSp>
        <p:nvCxnSpPr>
          <p:cNvPr id="36" name="Google Shape;36;p3"/>
          <p:cNvCxnSpPr/>
          <p:nvPr/>
        </p:nvCxnSpPr>
        <p:spPr>
          <a:xfrm rot="10800000">
            <a:off x="742050" y="4518650"/>
            <a:ext cx="69495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hree columns">
  <p:cSld name="CUSTOM_7">
    <p:spTree>
      <p:nvGrpSpPr>
        <p:cNvPr id="1" name="Shape 209"/>
        <p:cNvGrpSpPr/>
        <p:nvPr/>
      </p:nvGrpSpPr>
      <p:grpSpPr>
        <a:xfrm>
          <a:off x="0" y="0"/>
          <a:ext cx="0" cy="0"/>
          <a:chOff x="0" y="0"/>
          <a:chExt cx="0" cy="0"/>
        </a:xfrm>
      </p:grpSpPr>
      <p:sp>
        <p:nvSpPr>
          <p:cNvPr id="210" name="Google Shape;210;p21"/>
          <p:cNvSpPr txBox="1">
            <a:spLocks noGrp="1"/>
          </p:cNvSpPr>
          <p:nvPr>
            <p:ph type="sldNum" idx="12"/>
          </p:nvPr>
        </p:nvSpPr>
        <p:spPr>
          <a:xfrm>
            <a:off x="8003000" y="4420400"/>
            <a:ext cx="399000" cy="1965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211" name="Google Shape;211;p21"/>
          <p:cNvSpPr txBox="1">
            <a:spLocks noGrp="1"/>
          </p:cNvSpPr>
          <p:nvPr>
            <p:ph type="subTitle" idx="1"/>
          </p:nvPr>
        </p:nvSpPr>
        <p:spPr>
          <a:xfrm>
            <a:off x="845750" y="2933150"/>
            <a:ext cx="2105700" cy="709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212" name="Google Shape;212;p21"/>
          <p:cNvSpPr txBox="1">
            <a:spLocks noGrp="1"/>
          </p:cNvSpPr>
          <p:nvPr>
            <p:ph type="subTitle" idx="2"/>
          </p:nvPr>
        </p:nvSpPr>
        <p:spPr>
          <a:xfrm>
            <a:off x="845760" y="2534413"/>
            <a:ext cx="2105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Font typeface="Tenor Sans"/>
              <a:buNone/>
              <a:defRPr sz="2000">
                <a:latin typeface="Tenor Sans"/>
                <a:ea typeface="Tenor Sans"/>
                <a:cs typeface="Tenor Sans"/>
                <a:sym typeface="Tenor Sans"/>
              </a:defRPr>
            </a:lvl1pPr>
            <a:lvl2pPr lvl="1"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2pPr>
            <a:lvl3pPr lvl="2"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3pPr>
            <a:lvl4pPr lvl="3"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4pPr>
            <a:lvl5pPr lvl="4"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5pPr>
            <a:lvl6pPr lvl="5"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6pPr>
            <a:lvl7pPr lvl="6"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7pPr>
            <a:lvl8pPr lvl="7"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8pPr>
            <a:lvl9pPr lvl="8"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9pPr>
          </a:lstStyle>
          <a:p>
            <a:endParaRPr/>
          </a:p>
        </p:txBody>
      </p:sp>
      <p:sp>
        <p:nvSpPr>
          <p:cNvPr id="213" name="Google Shape;213;p21"/>
          <p:cNvSpPr txBox="1">
            <a:spLocks noGrp="1"/>
          </p:cNvSpPr>
          <p:nvPr>
            <p:ph type="subTitle" idx="3"/>
          </p:nvPr>
        </p:nvSpPr>
        <p:spPr>
          <a:xfrm>
            <a:off x="3519150" y="2933150"/>
            <a:ext cx="2105700" cy="709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214" name="Google Shape;214;p21"/>
          <p:cNvSpPr txBox="1">
            <a:spLocks noGrp="1"/>
          </p:cNvSpPr>
          <p:nvPr>
            <p:ph type="subTitle" idx="4"/>
          </p:nvPr>
        </p:nvSpPr>
        <p:spPr>
          <a:xfrm>
            <a:off x="3519160" y="2534413"/>
            <a:ext cx="2105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Font typeface="Tenor Sans"/>
              <a:buNone/>
              <a:defRPr sz="2000">
                <a:latin typeface="Tenor Sans"/>
                <a:ea typeface="Tenor Sans"/>
                <a:cs typeface="Tenor Sans"/>
                <a:sym typeface="Tenor Sans"/>
              </a:defRPr>
            </a:lvl1pPr>
            <a:lvl2pPr lvl="1"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2pPr>
            <a:lvl3pPr lvl="2"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3pPr>
            <a:lvl4pPr lvl="3"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4pPr>
            <a:lvl5pPr lvl="4"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5pPr>
            <a:lvl6pPr lvl="5"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6pPr>
            <a:lvl7pPr lvl="6"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7pPr>
            <a:lvl8pPr lvl="7"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8pPr>
            <a:lvl9pPr lvl="8"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9pPr>
          </a:lstStyle>
          <a:p>
            <a:endParaRPr/>
          </a:p>
        </p:txBody>
      </p:sp>
      <p:sp>
        <p:nvSpPr>
          <p:cNvPr id="215" name="Google Shape;215;p21"/>
          <p:cNvSpPr txBox="1">
            <a:spLocks noGrp="1"/>
          </p:cNvSpPr>
          <p:nvPr>
            <p:ph type="subTitle" idx="5"/>
          </p:nvPr>
        </p:nvSpPr>
        <p:spPr>
          <a:xfrm>
            <a:off x="6192550" y="2933150"/>
            <a:ext cx="2105700" cy="709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216" name="Google Shape;216;p21"/>
          <p:cNvSpPr txBox="1">
            <a:spLocks noGrp="1"/>
          </p:cNvSpPr>
          <p:nvPr>
            <p:ph type="subTitle" idx="6"/>
          </p:nvPr>
        </p:nvSpPr>
        <p:spPr>
          <a:xfrm>
            <a:off x="6192560" y="2534413"/>
            <a:ext cx="2105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Font typeface="Tenor Sans"/>
              <a:buNone/>
              <a:defRPr sz="2000">
                <a:latin typeface="Tenor Sans"/>
                <a:ea typeface="Tenor Sans"/>
                <a:cs typeface="Tenor Sans"/>
                <a:sym typeface="Tenor Sans"/>
              </a:defRPr>
            </a:lvl1pPr>
            <a:lvl2pPr lvl="1"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2pPr>
            <a:lvl3pPr lvl="2"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3pPr>
            <a:lvl4pPr lvl="3"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4pPr>
            <a:lvl5pPr lvl="4"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5pPr>
            <a:lvl6pPr lvl="5"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6pPr>
            <a:lvl7pPr lvl="6"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7pPr>
            <a:lvl8pPr lvl="7"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8pPr>
            <a:lvl9pPr lvl="8"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9pPr>
          </a:lstStyle>
          <a:p>
            <a:endParaRPr/>
          </a:p>
        </p:txBody>
      </p:sp>
      <p:sp>
        <p:nvSpPr>
          <p:cNvPr id="217" name="Google Shape;217;p21"/>
          <p:cNvSpPr txBox="1">
            <a:spLocks noGrp="1"/>
          </p:cNvSpPr>
          <p:nvPr>
            <p:ph type="title"/>
          </p:nvPr>
        </p:nvSpPr>
        <p:spPr>
          <a:xfrm>
            <a:off x="742000" y="526625"/>
            <a:ext cx="5979600" cy="3870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218" name="Google Shape;218;p21"/>
          <p:cNvCxnSpPr/>
          <p:nvPr/>
        </p:nvCxnSpPr>
        <p:spPr>
          <a:xfrm rot="10800000">
            <a:off x="742050" y="4518650"/>
            <a:ext cx="6949500" cy="0"/>
          </a:xfrm>
          <a:prstGeom prst="straightConnector1">
            <a:avLst/>
          </a:prstGeom>
          <a:noFill/>
          <a:ln w="9525" cap="flat" cmpd="sng">
            <a:solidFill>
              <a:schemeClr val="dk2"/>
            </a:solidFill>
            <a:prstDash val="solid"/>
            <a:round/>
            <a:headEnd type="none" w="med" len="med"/>
            <a:tailEnd type="none" w="med" len="med"/>
          </a:ln>
        </p:spPr>
      </p:cxnSp>
      <p:sp>
        <p:nvSpPr>
          <p:cNvPr id="219" name="Google Shape;219;p21"/>
          <p:cNvSpPr/>
          <p:nvPr/>
        </p:nvSpPr>
        <p:spPr>
          <a:xfrm>
            <a:off x="7864465" y="813341"/>
            <a:ext cx="694782" cy="675311"/>
          </a:xfrm>
          <a:custGeom>
            <a:avLst/>
            <a:gdLst/>
            <a:ahLst/>
            <a:cxnLst/>
            <a:rect l="l" t="t" r="r" b="b"/>
            <a:pathLst>
              <a:path w="11811" h="11480" extrusionOk="0">
                <a:moveTo>
                  <a:pt x="2082" y="1"/>
                </a:moveTo>
                <a:cubicBezTo>
                  <a:pt x="1847" y="1"/>
                  <a:pt x="1610" y="41"/>
                  <a:pt x="1381" y="125"/>
                </a:cubicBezTo>
                <a:cubicBezTo>
                  <a:pt x="554" y="418"/>
                  <a:pt x="7" y="1199"/>
                  <a:pt x="0" y="2072"/>
                </a:cubicBezTo>
                <a:cubicBezTo>
                  <a:pt x="0" y="2951"/>
                  <a:pt x="547" y="3732"/>
                  <a:pt x="1374" y="4025"/>
                </a:cubicBezTo>
                <a:cubicBezTo>
                  <a:pt x="1606" y="4110"/>
                  <a:pt x="1846" y="4151"/>
                  <a:pt x="2083" y="4151"/>
                </a:cubicBezTo>
                <a:cubicBezTo>
                  <a:pt x="2687" y="4151"/>
                  <a:pt x="3275" y="3886"/>
                  <a:pt x="3672" y="3400"/>
                </a:cubicBezTo>
                <a:cubicBezTo>
                  <a:pt x="4206" y="2749"/>
                  <a:pt x="5000" y="2371"/>
                  <a:pt x="5840" y="2365"/>
                </a:cubicBezTo>
                <a:lnTo>
                  <a:pt x="6029" y="2365"/>
                </a:lnTo>
                <a:cubicBezTo>
                  <a:pt x="6036" y="2365"/>
                  <a:pt x="6042" y="2365"/>
                  <a:pt x="6049" y="2365"/>
                </a:cubicBezTo>
                <a:cubicBezTo>
                  <a:pt x="6732" y="2365"/>
                  <a:pt x="7374" y="2696"/>
                  <a:pt x="7774" y="3257"/>
                </a:cubicBezTo>
                <a:cubicBezTo>
                  <a:pt x="7898" y="3439"/>
                  <a:pt x="8054" y="3602"/>
                  <a:pt x="8230" y="3732"/>
                </a:cubicBezTo>
                <a:cubicBezTo>
                  <a:pt x="8848" y="4214"/>
                  <a:pt x="9206" y="4956"/>
                  <a:pt x="9200" y="5744"/>
                </a:cubicBezTo>
                <a:lnTo>
                  <a:pt x="9200" y="5809"/>
                </a:lnTo>
                <a:cubicBezTo>
                  <a:pt x="9187" y="6577"/>
                  <a:pt x="8822" y="7300"/>
                  <a:pt x="8210" y="7769"/>
                </a:cubicBezTo>
                <a:cubicBezTo>
                  <a:pt x="7507" y="8309"/>
                  <a:pt x="7234" y="9233"/>
                  <a:pt x="7514" y="10073"/>
                </a:cubicBezTo>
                <a:cubicBezTo>
                  <a:pt x="7800" y="10907"/>
                  <a:pt x="8581" y="11473"/>
                  <a:pt x="9467" y="11480"/>
                </a:cubicBezTo>
                <a:cubicBezTo>
                  <a:pt x="9472" y="11480"/>
                  <a:pt x="9477" y="11480"/>
                  <a:pt x="9482" y="11480"/>
                </a:cubicBezTo>
                <a:cubicBezTo>
                  <a:pt x="10361" y="11480"/>
                  <a:pt x="11142" y="10928"/>
                  <a:pt x="11439" y="10099"/>
                </a:cubicBezTo>
                <a:cubicBezTo>
                  <a:pt x="11732" y="9266"/>
                  <a:pt x="11466" y="8335"/>
                  <a:pt x="10775" y="7782"/>
                </a:cubicBezTo>
                <a:cubicBezTo>
                  <a:pt x="10196" y="7332"/>
                  <a:pt x="9857" y="6642"/>
                  <a:pt x="9851" y="5907"/>
                </a:cubicBezTo>
                <a:lnTo>
                  <a:pt x="9851" y="5633"/>
                </a:lnTo>
                <a:cubicBezTo>
                  <a:pt x="9857" y="4871"/>
                  <a:pt x="10209" y="4155"/>
                  <a:pt x="10801" y="3680"/>
                </a:cubicBezTo>
                <a:cubicBezTo>
                  <a:pt x="11758" y="2886"/>
                  <a:pt x="11811" y="1434"/>
                  <a:pt x="10912" y="574"/>
                </a:cubicBezTo>
                <a:cubicBezTo>
                  <a:pt x="10507" y="193"/>
                  <a:pt x="9994" y="7"/>
                  <a:pt x="9485" y="7"/>
                </a:cubicBezTo>
                <a:cubicBezTo>
                  <a:pt x="8855" y="7"/>
                  <a:pt x="8230" y="291"/>
                  <a:pt x="7820" y="841"/>
                </a:cubicBezTo>
                <a:cubicBezTo>
                  <a:pt x="7429" y="1382"/>
                  <a:pt x="6804" y="1701"/>
                  <a:pt x="6140" y="1714"/>
                </a:cubicBezTo>
                <a:lnTo>
                  <a:pt x="5775" y="1714"/>
                </a:lnTo>
                <a:cubicBezTo>
                  <a:pt x="5768" y="1714"/>
                  <a:pt x="5761" y="1714"/>
                  <a:pt x="5753" y="1714"/>
                </a:cubicBezTo>
                <a:cubicBezTo>
                  <a:pt x="4954" y="1714"/>
                  <a:pt x="4195" y="1363"/>
                  <a:pt x="3679" y="757"/>
                </a:cubicBezTo>
                <a:cubicBezTo>
                  <a:pt x="3276" y="269"/>
                  <a:pt x="2687" y="1"/>
                  <a:pt x="20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1"/>
          <p:cNvSpPr/>
          <p:nvPr/>
        </p:nvSpPr>
        <p:spPr>
          <a:xfrm>
            <a:off x="7429475" y="382533"/>
            <a:ext cx="1143264" cy="244241"/>
          </a:xfrm>
          <a:custGeom>
            <a:avLst/>
            <a:gdLst/>
            <a:ahLst/>
            <a:cxnLst/>
            <a:rect l="l" t="t" r="r" b="b"/>
            <a:pathLst>
              <a:path w="19435" h="4152" extrusionOk="0">
                <a:moveTo>
                  <a:pt x="2082" y="1"/>
                </a:moveTo>
                <a:cubicBezTo>
                  <a:pt x="1834" y="1"/>
                  <a:pt x="1583" y="45"/>
                  <a:pt x="1342" y="137"/>
                </a:cubicBezTo>
                <a:cubicBezTo>
                  <a:pt x="534" y="449"/>
                  <a:pt x="0" y="1224"/>
                  <a:pt x="13" y="2090"/>
                </a:cubicBezTo>
                <a:cubicBezTo>
                  <a:pt x="20" y="2956"/>
                  <a:pt x="560" y="3724"/>
                  <a:pt x="1368" y="4023"/>
                </a:cubicBezTo>
                <a:cubicBezTo>
                  <a:pt x="1601" y="4109"/>
                  <a:pt x="1843" y="4151"/>
                  <a:pt x="2082" y="4151"/>
                </a:cubicBezTo>
                <a:cubicBezTo>
                  <a:pt x="2676" y="4151"/>
                  <a:pt x="3256" y="3895"/>
                  <a:pt x="3659" y="3431"/>
                </a:cubicBezTo>
                <a:cubicBezTo>
                  <a:pt x="4200" y="2786"/>
                  <a:pt x="4994" y="2409"/>
                  <a:pt x="5834" y="2402"/>
                </a:cubicBezTo>
                <a:lnTo>
                  <a:pt x="5997" y="2402"/>
                </a:lnTo>
                <a:cubicBezTo>
                  <a:pt x="6726" y="2402"/>
                  <a:pt x="7403" y="2747"/>
                  <a:pt x="7839" y="3327"/>
                </a:cubicBezTo>
                <a:cubicBezTo>
                  <a:pt x="8251" y="3874"/>
                  <a:pt x="8872" y="4151"/>
                  <a:pt x="9494" y="4151"/>
                </a:cubicBezTo>
                <a:cubicBezTo>
                  <a:pt x="10071" y="4151"/>
                  <a:pt x="10649" y="3913"/>
                  <a:pt x="11062" y="3431"/>
                </a:cubicBezTo>
                <a:cubicBezTo>
                  <a:pt x="11602" y="2786"/>
                  <a:pt x="12397" y="2409"/>
                  <a:pt x="13236" y="2402"/>
                </a:cubicBezTo>
                <a:lnTo>
                  <a:pt x="13373" y="2402"/>
                </a:lnTo>
                <a:cubicBezTo>
                  <a:pt x="14115" y="2409"/>
                  <a:pt x="14812" y="2760"/>
                  <a:pt x="15261" y="3353"/>
                </a:cubicBezTo>
                <a:cubicBezTo>
                  <a:pt x="15680" y="3890"/>
                  <a:pt x="16287" y="4150"/>
                  <a:pt x="16892" y="4150"/>
                </a:cubicBezTo>
                <a:cubicBezTo>
                  <a:pt x="17621" y="4150"/>
                  <a:pt x="18347" y="3770"/>
                  <a:pt x="18731" y="3040"/>
                </a:cubicBezTo>
                <a:cubicBezTo>
                  <a:pt x="19435" y="1712"/>
                  <a:pt x="18530" y="97"/>
                  <a:pt x="17026" y="6"/>
                </a:cubicBezTo>
                <a:cubicBezTo>
                  <a:pt x="16980" y="3"/>
                  <a:pt x="16935" y="2"/>
                  <a:pt x="16890" y="2"/>
                </a:cubicBezTo>
                <a:cubicBezTo>
                  <a:pt x="16249" y="2"/>
                  <a:pt x="15638" y="303"/>
                  <a:pt x="15248" y="820"/>
                </a:cubicBezTo>
                <a:cubicBezTo>
                  <a:pt x="14799" y="1406"/>
                  <a:pt x="14102" y="1751"/>
                  <a:pt x="13367" y="1751"/>
                </a:cubicBezTo>
                <a:lnTo>
                  <a:pt x="13236" y="1751"/>
                </a:lnTo>
                <a:cubicBezTo>
                  <a:pt x="12397" y="1738"/>
                  <a:pt x="11602" y="1367"/>
                  <a:pt x="11062" y="722"/>
                </a:cubicBezTo>
                <a:cubicBezTo>
                  <a:pt x="10649" y="240"/>
                  <a:pt x="10071" y="2"/>
                  <a:pt x="9494" y="2"/>
                </a:cubicBezTo>
                <a:cubicBezTo>
                  <a:pt x="8872" y="2"/>
                  <a:pt x="8251" y="279"/>
                  <a:pt x="7839" y="827"/>
                </a:cubicBezTo>
                <a:cubicBezTo>
                  <a:pt x="7403" y="1406"/>
                  <a:pt x="6726" y="1745"/>
                  <a:pt x="5997" y="1751"/>
                </a:cubicBezTo>
                <a:lnTo>
                  <a:pt x="5906" y="1751"/>
                </a:lnTo>
                <a:cubicBezTo>
                  <a:pt x="5033" y="1738"/>
                  <a:pt x="4206" y="1354"/>
                  <a:pt x="3640" y="696"/>
                </a:cubicBezTo>
                <a:cubicBezTo>
                  <a:pt x="3234" y="245"/>
                  <a:pt x="2664" y="1"/>
                  <a:pt x="20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four columns">
  <p:cSld name="CUSTOM_8">
    <p:spTree>
      <p:nvGrpSpPr>
        <p:cNvPr id="1" name="Shape 221"/>
        <p:cNvGrpSpPr/>
        <p:nvPr/>
      </p:nvGrpSpPr>
      <p:grpSpPr>
        <a:xfrm>
          <a:off x="0" y="0"/>
          <a:ext cx="0" cy="0"/>
          <a:chOff x="0" y="0"/>
          <a:chExt cx="0" cy="0"/>
        </a:xfrm>
      </p:grpSpPr>
      <p:sp>
        <p:nvSpPr>
          <p:cNvPr id="222" name="Google Shape;222;p22"/>
          <p:cNvSpPr txBox="1">
            <a:spLocks noGrp="1"/>
          </p:cNvSpPr>
          <p:nvPr>
            <p:ph type="sldNum" idx="12"/>
          </p:nvPr>
        </p:nvSpPr>
        <p:spPr>
          <a:xfrm>
            <a:off x="8003000" y="4420400"/>
            <a:ext cx="399000" cy="1965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223" name="Google Shape;223;p22"/>
          <p:cNvSpPr txBox="1">
            <a:spLocks noGrp="1"/>
          </p:cNvSpPr>
          <p:nvPr>
            <p:ph type="subTitle" idx="1"/>
          </p:nvPr>
        </p:nvSpPr>
        <p:spPr>
          <a:xfrm>
            <a:off x="1708423" y="1742663"/>
            <a:ext cx="21057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224" name="Google Shape;224;p22"/>
          <p:cNvSpPr txBox="1">
            <a:spLocks noGrp="1"/>
          </p:cNvSpPr>
          <p:nvPr>
            <p:ph type="subTitle" idx="2"/>
          </p:nvPr>
        </p:nvSpPr>
        <p:spPr>
          <a:xfrm>
            <a:off x="1708423" y="1379575"/>
            <a:ext cx="2105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Font typeface="Tenor Sans"/>
              <a:buNone/>
              <a:defRPr sz="2000">
                <a:latin typeface="Tenor Sans"/>
                <a:ea typeface="Tenor Sans"/>
                <a:cs typeface="Tenor Sans"/>
                <a:sym typeface="Tenor Sans"/>
              </a:defRPr>
            </a:lvl1pPr>
            <a:lvl2pPr lvl="1"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2pPr>
            <a:lvl3pPr lvl="2"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3pPr>
            <a:lvl4pPr lvl="3"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4pPr>
            <a:lvl5pPr lvl="4"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5pPr>
            <a:lvl6pPr lvl="5"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6pPr>
            <a:lvl7pPr lvl="6"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7pPr>
            <a:lvl8pPr lvl="7"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8pPr>
            <a:lvl9pPr lvl="8"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9pPr>
          </a:lstStyle>
          <a:p>
            <a:endParaRPr/>
          </a:p>
        </p:txBody>
      </p:sp>
      <p:sp>
        <p:nvSpPr>
          <p:cNvPr id="225" name="Google Shape;225;p22"/>
          <p:cNvSpPr txBox="1">
            <a:spLocks noGrp="1"/>
          </p:cNvSpPr>
          <p:nvPr>
            <p:ph type="subTitle" idx="3"/>
          </p:nvPr>
        </p:nvSpPr>
        <p:spPr>
          <a:xfrm>
            <a:off x="1708423" y="3466618"/>
            <a:ext cx="21057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226" name="Google Shape;226;p22"/>
          <p:cNvSpPr txBox="1">
            <a:spLocks noGrp="1"/>
          </p:cNvSpPr>
          <p:nvPr>
            <p:ph type="subTitle" idx="4"/>
          </p:nvPr>
        </p:nvSpPr>
        <p:spPr>
          <a:xfrm>
            <a:off x="1708423" y="3109675"/>
            <a:ext cx="2105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Font typeface="Tenor Sans"/>
              <a:buNone/>
              <a:defRPr sz="2000">
                <a:latin typeface="Tenor Sans"/>
                <a:ea typeface="Tenor Sans"/>
                <a:cs typeface="Tenor Sans"/>
                <a:sym typeface="Tenor Sans"/>
              </a:defRPr>
            </a:lvl1pPr>
            <a:lvl2pPr lvl="1"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2pPr>
            <a:lvl3pPr lvl="2"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3pPr>
            <a:lvl4pPr lvl="3"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4pPr>
            <a:lvl5pPr lvl="4"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5pPr>
            <a:lvl6pPr lvl="5"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6pPr>
            <a:lvl7pPr lvl="6"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7pPr>
            <a:lvl8pPr lvl="7"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8pPr>
            <a:lvl9pPr lvl="8"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9pPr>
          </a:lstStyle>
          <a:p>
            <a:endParaRPr/>
          </a:p>
        </p:txBody>
      </p:sp>
      <p:sp>
        <p:nvSpPr>
          <p:cNvPr id="227" name="Google Shape;227;p22"/>
          <p:cNvSpPr txBox="1">
            <a:spLocks noGrp="1"/>
          </p:cNvSpPr>
          <p:nvPr>
            <p:ph type="subTitle" idx="5"/>
          </p:nvPr>
        </p:nvSpPr>
        <p:spPr>
          <a:xfrm>
            <a:off x="5645273" y="1742663"/>
            <a:ext cx="21057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228" name="Google Shape;228;p22"/>
          <p:cNvSpPr txBox="1">
            <a:spLocks noGrp="1"/>
          </p:cNvSpPr>
          <p:nvPr>
            <p:ph type="subTitle" idx="6"/>
          </p:nvPr>
        </p:nvSpPr>
        <p:spPr>
          <a:xfrm>
            <a:off x="5645273" y="1379575"/>
            <a:ext cx="2105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Font typeface="Tenor Sans"/>
              <a:buNone/>
              <a:defRPr sz="2000">
                <a:latin typeface="Tenor Sans"/>
                <a:ea typeface="Tenor Sans"/>
                <a:cs typeface="Tenor Sans"/>
                <a:sym typeface="Tenor Sans"/>
              </a:defRPr>
            </a:lvl1pPr>
            <a:lvl2pPr lvl="1"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2pPr>
            <a:lvl3pPr lvl="2"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3pPr>
            <a:lvl4pPr lvl="3"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4pPr>
            <a:lvl5pPr lvl="4"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5pPr>
            <a:lvl6pPr lvl="5"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6pPr>
            <a:lvl7pPr lvl="6"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7pPr>
            <a:lvl8pPr lvl="7"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8pPr>
            <a:lvl9pPr lvl="8"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9pPr>
          </a:lstStyle>
          <a:p>
            <a:endParaRPr/>
          </a:p>
        </p:txBody>
      </p:sp>
      <p:sp>
        <p:nvSpPr>
          <p:cNvPr id="229" name="Google Shape;229;p22"/>
          <p:cNvSpPr txBox="1">
            <a:spLocks noGrp="1"/>
          </p:cNvSpPr>
          <p:nvPr>
            <p:ph type="subTitle" idx="7"/>
          </p:nvPr>
        </p:nvSpPr>
        <p:spPr>
          <a:xfrm>
            <a:off x="5645273" y="3466618"/>
            <a:ext cx="21057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230" name="Google Shape;230;p22"/>
          <p:cNvSpPr txBox="1">
            <a:spLocks noGrp="1"/>
          </p:cNvSpPr>
          <p:nvPr>
            <p:ph type="subTitle" idx="8"/>
          </p:nvPr>
        </p:nvSpPr>
        <p:spPr>
          <a:xfrm>
            <a:off x="5645273" y="3109675"/>
            <a:ext cx="2105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Font typeface="Tenor Sans"/>
              <a:buNone/>
              <a:defRPr sz="2000">
                <a:latin typeface="Tenor Sans"/>
                <a:ea typeface="Tenor Sans"/>
                <a:cs typeface="Tenor Sans"/>
                <a:sym typeface="Tenor Sans"/>
              </a:defRPr>
            </a:lvl1pPr>
            <a:lvl2pPr lvl="1"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2pPr>
            <a:lvl3pPr lvl="2"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3pPr>
            <a:lvl4pPr lvl="3"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4pPr>
            <a:lvl5pPr lvl="4"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5pPr>
            <a:lvl6pPr lvl="5"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6pPr>
            <a:lvl7pPr lvl="6"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7pPr>
            <a:lvl8pPr lvl="7"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8pPr>
            <a:lvl9pPr lvl="8"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9pPr>
          </a:lstStyle>
          <a:p>
            <a:endParaRPr/>
          </a:p>
        </p:txBody>
      </p:sp>
      <p:sp>
        <p:nvSpPr>
          <p:cNvPr id="231" name="Google Shape;231;p22"/>
          <p:cNvSpPr txBox="1">
            <a:spLocks noGrp="1"/>
          </p:cNvSpPr>
          <p:nvPr>
            <p:ph type="title"/>
          </p:nvPr>
        </p:nvSpPr>
        <p:spPr>
          <a:xfrm>
            <a:off x="742050" y="526625"/>
            <a:ext cx="4602600" cy="3870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232" name="Google Shape;232;p22"/>
          <p:cNvCxnSpPr/>
          <p:nvPr/>
        </p:nvCxnSpPr>
        <p:spPr>
          <a:xfrm rot="10800000">
            <a:off x="742050" y="4518650"/>
            <a:ext cx="6949500" cy="0"/>
          </a:xfrm>
          <a:prstGeom prst="straightConnector1">
            <a:avLst/>
          </a:prstGeom>
          <a:noFill/>
          <a:ln w="9525" cap="flat" cmpd="sng">
            <a:solidFill>
              <a:schemeClr val="dk2"/>
            </a:solidFill>
            <a:prstDash val="solid"/>
            <a:round/>
            <a:headEnd type="none" w="med" len="med"/>
            <a:tailEnd type="none" w="med" len="med"/>
          </a:ln>
        </p:spPr>
      </p:cxnSp>
      <p:sp>
        <p:nvSpPr>
          <p:cNvPr id="233" name="Google Shape;233;p22"/>
          <p:cNvSpPr/>
          <p:nvPr/>
        </p:nvSpPr>
        <p:spPr>
          <a:xfrm>
            <a:off x="8524531" y="863937"/>
            <a:ext cx="244006" cy="244418"/>
          </a:xfrm>
          <a:custGeom>
            <a:avLst/>
            <a:gdLst/>
            <a:ahLst/>
            <a:cxnLst/>
            <a:rect l="l" t="t" r="r" b="b"/>
            <a:pathLst>
              <a:path w="4148" h="4155" extrusionOk="0">
                <a:moveTo>
                  <a:pt x="2071" y="0"/>
                </a:moveTo>
                <a:cubicBezTo>
                  <a:pt x="925" y="0"/>
                  <a:pt x="0" y="931"/>
                  <a:pt x="0" y="2077"/>
                </a:cubicBezTo>
                <a:cubicBezTo>
                  <a:pt x="0" y="3223"/>
                  <a:pt x="925" y="4154"/>
                  <a:pt x="2071" y="4154"/>
                </a:cubicBezTo>
                <a:cubicBezTo>
                  <a:pt x="3216" y="4154"/>
                  <a:pt x="4147" y="3223"/>
                  <a:pt x="4147" y="2077"/>
                </a:cubicBezTo>
                <a:cubicBezTo>
                  <a:pt x="4147" y="931"/>
                  <a:pt x="3216" y="0"/>
                  <a:pt x="20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2"/>
          <p:cNvSpPr/>
          <p:nvPr/>
        </p:nvSpPr>
        <p:spPr>
          <a:xfrm>
            <a:off x="8524531" y="433113"/>
            <a:ext cx="244006" cy="244359"/>
          </a:xfrm>
          <a:custGeom>
            <a:avLst/>
            <a:gdLst/>
            <a:ahLst/>
            <a:cxnLst/>
            <a:rect l="l" t="t" r="r" b="b"/>
            <a:pathLst>
              <a:path w="4148" h="4154" extrusionOk="0">
                <a:moveTo>
                  <a:pt x="2071" y="0"/>
                </a:moveTo>
                <a:cubicBezTo>
                  <a:pt x="925" y="0"/>
                  <a:pt x="0" y="931"/>
                  <a:pt x="0" y="2077"/>
                </a:cubicBezTo>
                <a:cubicBezTo>
                  <a:pt x="0" y="3223"/>
                  <a:pt x="925" y="4154"/>
                  <a:pt x="2071" y="4154"/>
                </a:cubicBezTo>
                <a:cubicBezTo>
                  <a:pt x="3216" y="4154"/>
                  <a:pt x="4147" y="3223"/>
                  <a:pt x="4147" y="2077"/>
                </a:cubicBezTo>
                <a:cubicBezTo>
                  <a:pt x="4147" y="931"/>
                  <a:pt x="3216" y="0"/>
                  <a:pt x="20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2"/>
          <p:cNvSpPr/>
          <p:nvPr/>
        </p:nvSpPr>
        <p:spPr>
          <a:xfrm>
            <a:off x="7657824" y="433113"/>
            <a:ext cx="244418" cy="244359"/>
          </a:xfrm>
          <a:custGeom>
            <a:avLst/>
            <a:gdLst/>
            <a:ahLst/>
            <a:cxnLst/>
            <a:rect l="l" t="t" r="r" b="b"/>
            <a:pathLst>
              <a:path w="4155" h="4154" extrusionOk="0">
                <a:moveTo>
                  <a:pt x="2078" y="0"/>
                </a:moveTo>
                <a:cubicBezTo>
                  <a:pt x="932" y="0"/>
                  <a:pt x="1" y="931"/>
                  <a:pt x="1" y="2077"/>
                </a:cubicBezTo>
                <a:cubicBezTo>
                  <a:pt x="1" y="3223"/>
                  <a:pt x="932" y="4154"/>
                  <a:pt x="2078" y="4154"/>
                </a:cubicBezTo>
                <a:cubicBezTo>
                  <a:pt x="3224" y="4154"/>
                  <a:pt x="4155" y="3223"/>
                  <a:pt x="4155" y="2077"/>
                </a:cubicBezTo>
                <a:cubicBezTo>
                  <a:pt x="4155" y="931"/>
                  <a:pt x="3224" y="0"/>
                  <a:pt x="20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2"/>
          <p:cNvSpPr/>
          <p:nvPr/>
        </p:nvSpPr>
        <p:spPr>
          <a:xfrm>
            <a:off x="7636471" y="433113"/>
            <a:ext cx="733371" cy="675370"/>
          </a:xfrm>
          <a:custGeom>
            <a:avLst/>
            <a:gdLst/>
            <a:ahLst/>
            <a:cxnLst/>
            <a:rect l="l" t="t" r="r" b="b"/>
            <a:pathLst>
              <a:path w="12467" h="11481" extrusionOk="0">
                <a:moveTo>
                  <a:pt x="9773" y="0"/>
                </a:moveTo>
                <a:cubicBezTo>
                  <a:pt x="8763" y="0"/>
                  <a:pt x="7790" y="740"/>
                  <a:pt x="7695" y="1908"/>
                </a:cubicBezTo>
                <a:lnTo>
                  <a:pt x="7695" y="1934"/>
                </a:lnTo>
                <a:cubicBezTo>
                  <a:pt x="7623" y="3086"/>
                  <a:pt x="7135" y="4180"/>
                  <a:pt x="6327" y="5007"/>
                </a:cubicBezTo>
                <a:lnTo>
                  <a:pt x="4622" y="6738"/>
                </a:lnTo>
                <a:cubicBezTo>
                  <a:pt x="4217" y="7149"/>
                  <a:pt x="3669" y="7375"/>
                  <a:pt x="3107" y="7375"/>
                </a:cubicBezTo>
                <a:cubicBezTo>
                  <a:pt x="3000" y="7375"/>
                  <a:pt x="2893" y="7367"/>
                  <a:pt x="2786" y="7350"/>
                </a:cubicBezTo>
                <a:cubicBezTo>
                  <a:pt x="2666" y="7330"/>
                  <a:pt x="2548" y="7321"/>
                  <a:pt x="2433" y="7321"/>
                </a:cubicBezTo>
                <a:cubicBezTo>
                  <a:pt x="1045" y="7321"/>
                  <a:pt x="0" y="8708"/>
                  <a:pt x="481" y="10085"/>
                </a:cubicBezTo>
                <a:cubicBezTo>
                  <a:pt x="794" y="10980"/>
                  <a:pt x="1613" y="11476"/>
                  <a:pt x="2447" y="11476"/>
                </a:cubicBezTo>
                <a:cubicBezTo>
                  <a:pt x="3001" y="11476"/>
                  <a:pt x="3562" y="11256"/>
                  <a:pt x="3984" y="10788"/>
                </a:cubicBezTo>
                <a:cubicBezTo>
                  <a:pt x="4596" y="10111"/>
                  <a:pt x="5462" y="9727"/>
                  <a:pt x="6373" y="9727"/>
                </a:cubicBezTo>
                <a:lnTo>
                  <a:pt x="6451" y="9727"/>
                </a:lnTo>
                <a:cubicBezTo>
                  <a:pt x="7096" y="9733"/>
                  <a:pt x="7701" y="10059"/>
                  <a:pt x="8066" y="10593"/>
                </a:cubicBezTo>
                <a:cubicBezTo>
                  <a:pt x="8461" y="11162"/>
                  <a:pt x="9100" y="11481"/>
                  <a:pt x="9762" y="11481"/>
                </a:cubicBezTo>
                <a:cubicBezTo>
                  <a:pt x="9993" y="11481"/>
                  <a:pt x="10227" y="11442"/>
                  <a:pt x="10455" y="11361"/>
                </a:cubicBezTo>
                <a:cubicBezTo>
                  <a:pt x="11341" y="11055"/>
                  <a:pt x="11901" y="10196"/>
                  <a:pt x="11842" y="9265"/>
                </a:cubicBezTo>
                <a:cubicBezTo>
                  <a:pt x="11770" y="8249"/>
                  <a:pt x="10846" y="7357"/>
                  <a:pt x="9830" y="7324"/>
                </a:cubicBezTo>
                <a:cubicBezTo>
                  <a:pt x="9811" y="7324"/>
                  <a:pt x="9791" y="7324"/>
                  <a:pt x="9772" y="7324"/>
                </a:cubicBezTo>
                <a:cubicBezTo>
                  <a:pt x="9084" y="7324"/>
                  <a:pt x="8439" y="7659"/>
                  <a:pt x="8053" y="8229"/>
                </a:cubicBezTo>
                <a:cubicBezTo>
                  <a:pt x="7688" y="8757"/>
                  <a:pt x="7089" y="9076"/>
                  <a:pt x="6445" y="9076"/>
                </a:cubicBezTo>
                <a:lnTo>
                  <a:pt x="5377" y="9069"/>
                </a:lnTo>
                <a:cubicBezTo>
                  <a:pt x="4797" y="9063"/>
                  <a:pt x="4400" y="8483"/>
                  <a:pt x="4609" y="7943"/>
                </a:cubicBezTo>
                <a:cubicBezTo>
                  <a:pt x="4719" y="7656"/>
                  <a:pt x="4882" y="7396"/>
                  <a:pt x="5090" y="7181"/>
                </a:cubicBezTo>
                <a:lnTo>
                  <a:pt x="6718" y="5534"/>
                </a:lnTo>
                <a:cubicBezTo>
                  <a:pt x="7564" y="4681"/>
                  <a:pt x="8697" y="4219"/>
                  <a:pt x="9889" y="4154"/>
                </a:cubicBezTo>
                <a:cubicBezTo>
                  <a:pt x="9921" y="4154"/>
                  <a:pt x="9954" y="4147"/>
                  <a:pt x="9993" y="4141"/>
                </a:cubicBezTo>
                <a:cubicBezTo>
                  <a:pt x="11731" y="3945"/>
                  <a:pt x="12467" y="1816"/>
                  <a:pt x="11210" y="592"/>
                </a:cubicBezTo>
                <a:cubicBezTo>
                  <a:pt x="10792" y="185"/>
                  <a:pt x="10278" y="0"/>
                  <a:pt x="9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2"/>
          <p:cNvSpPr/>
          <p:nvPr/>
        </p:nvSpPr>
        <p:spPr>
          <a:xfrm>
            <a:off x="5873145" y="433100"/>
            <a:ext cx="244006" cy="244418"/>
          </a:xfrm>
          <a:custGeom>
            <a:avLst/>
            <a:gdLst/>
            <a:ahLst/>
            <a:cxnLst/>
            <a:rect l="l" t="t" r="r" b="b"/>
            <a:pathLst>
              <a:path w="4148" h="4155" extrusionOk="0">
                <a:moveTo>
                  <a:pt x="2071" y="0"/>
                </a:moveTo>
                <a:cubicBezTo>
                  <a:pt x="925" y="0"/>
                  <a:pt x="0" y="931"/>
                  <a:pt x="0" y="2077"/>
                </a:cubicBezTo>
                <a:cubicBezTo>
                  <a:pt x="0" y="3223"/>
                  <a:pt x="925" y="4154"/>
                  <a:pt x="2071" y="4154"/>
                </a:cubicBezTo>
                <a:cubicBezTo>
                  <a:pt x="3216" y="4154"/>
                  <a:pt x="4147" y="3223"/>
                  <a:pt x="4147" y="2077"/>
                </a:cubicBezTo>
                <a:cubicBezTo>
                  <a:pt x="4147" y="931"/>
                  <a:pt x="3216" y="0"/>
                  <a:pt x="20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2"/>
          <p:cNvSpPr/>
          <p:nvPr/>
        </p:nvSpPr>
        <p:spPr>
          <a:xfrm>
            <a:off x="5426895" y="433100"/>
            <a:ext cx="244006" cy="244418"/>
          </a:xfrm>
          <a:custGeom>
            <a:avLst/>
            <a:gdLst/>
            <a:ahLst/>
            <a:cxnLst/>
            <a:rect l="l" t="t" r="r" b="b"/>
            <a:pathLst>
              <a:path w="4148" h="4155" extrusionOk="0">
                <a:moveTo>
                  <a:pt x="2071" y="0"/>
                </a:moveTo>
                <a:cubicBezTo>
                  <a:pt x="925" y="0"/>
                  <a:pt x="0" y="931"/>
                  <a:pt x="0" y="2077"/>
                </a:cubicBezTo>
                <a:cubicBezTo>
                  <a:pt x="0" y="3223"/>
                  <a:pt x="925" y="4154"/>
                  <a:pt x="2071" y="4154"/>
                </a:cubicBezTo>
                <a:cubicBezTo>
                  <a:pt x="3216" y="4154"/>
                  <a:pt x="4147" y="3223"/>
                  <a:pt x="4147" y="2077"/>
                </a:cubicBezTo>
                <a:cubicBezTo>
                  <a:pt x="4147" y="931"/>
                  <a:pt x="3216" y="0"/>
                  <a:pt x="20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2"/>
          <p:cNvSpPr/>
          <p:nvPr/>
        </p:nvSpPr>
        <p:spPr>
          <a:xfrm>
            <a:off x="8513988" y="1294793"/>
            <a:ext cx="265065" cy="674899"/>
          </a:xfrm>
          <a:custGeom>
            <a:avLst/>
            <a:gdLst/>
            <a:ahLst/>
            <a:cxnLst/>
            <a:rect l="l" t="t" r="r" b="b"/>
            <a:pathLst>
              <a:path w="4506" h="11473" extrusionOk="0">
                <a:moveTo>
                  <a:pt x="2255" y="1"/>
                </a:moveTo>
                <a:cubicBezTo>
                  <a:pt x="2250" y="1"/>
                  <a:pt x="2245" y="1"/>
                  <a:pt x="2240" y="1"/>
                </a:cubicBezTo>
                <a:cubicBezTo>
                  <a:pt x="1354" y="7"/>
                  <a:pt x="573" y="574"/>
                  <a:pt x="287" y="1407"/>
                </a:cubicBezTo>
                <a:cubicBezTo>
                  <a:pt x="0" y="2247"/>
                  <a:pt x="280" y="3171"/>
                  <a:pt x="977" y="3712"/>
                </a:cubicBezTo>
                <a:cubicBezTo>
                  <a:pt x="1569" y="4161"/>
                  <a:pt x="1921" y="4858"/>
                  <a:pt x="1927" y="5600"/>
                </a:cubicBezTo>
                <a:lnTo>
                  <a:pt x="1927" y="5658"/>
                </a:lnTo>
                <a:cubicBezTo>
                  <a:pt x="1927" y="6485"/>
                  <a:pt x="1563" y="7266"/>
                  <a:pt x="931" y="7800"/>
                </a:cubicBezTo>
                <a:cubicBezTo>
                  <a:pt x="261" y="8354"/>
                  <a:pt x="7" y="9272"/>
                  <a:pt x="293" y="10092"/>
                </a:cubicBezTo>
                <a:cubicBezTo>
                  <a:pt x="586" y="10912"/>
                  <a:pt x="1361" y="11466"/>
                  <a:pt x="2233" y="11472"/>
                </a:cubicBezTo>
                <a:cubicBezTo>
                  <a:pt x="2244" y="11472"/>
                  <a:pt x="2254" y="11473"/>
                  <a:pt x="2264" y="11473"/>
                </a:cubicBezTo>
                <a:cubicBezTo>
                  <a:pt x="3124" y="11473"/>
                  <a:pt x="3891" y="10935"/>
                  <a:pt x="4193" y="10131"/>
                </a:cubicBezTo>
                <a:cubicBezTo>
                  <a:pt x="4499" y="9317"/>
                  <a:pt x="4265" y="8393"/>
                  <a:pt x="3607" y="7826"/>
                </a:cubicBezTo>
                <a:cubicBezTo>
                  <a:pt x="2963" y="7286"/>
                  <a:pt x="2585" y="6498"/>
                  <a:pt x="2578" y="5658"/>
                </a:cubicBezTo>
                <a:cubicBezTo>
                  <a:pt x="2585" y="4890"/>
                  <a:pt x="2943" y="4167"/>
                  <a:pt x="3548" y="3699"/>
                </a:cubicBezTo>
                <a:cubicBezTo>
                  <a:pt x="4239" y="3145"/>
                  <a:pt x="4506" y="2214"/>
                  <a:pt x="4206" y="1381"/>
                </a:cubicBezTo>
                <a:cubicBezTo>
                  <a:pt x="3915" y="552"/>
                  <a:pt x="3128" y="1"/>
                  <a:pt x="2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2"/>
          <p:cNvSpPr/>
          <p:nvPr/>
        </p:nvSpPr>
        <p:spPr>
          <a:xfrm>
            <a:off x="8086674" y="1294812"/>
            <a:ext cx="244006" cy="244418"/>
          </a:xfrm>
          <a:custGeom>
            <a:avLst/>
            <a:gdLst/>
            <a:ahLst/>
            <a:cxnLst/>
            <a:rect l="l" t="t" r="r" b="b"/>
            <a:pathLst>
              <a:path w="4148" h="4155" extrusionOk="0">
                <a:moveTo>
                  <a:pt x="2071" y="0"/>
                </a:moveTo>
                <a:cubicBezTo>
                  <a:pt x="925" y="0"/>
                  <a:pt x="0" y="931"/>
                  <a:pt x="0" y="2077"/>
                </a:cubicBezTo>
                <a:cubicBezTo>
                  <a:pt x="0" y="3223"/>
                  <a:pt x="925" y="4154"/>
                  <a:pt x="2071" y="4154"/>
                </a:cubicBezTo>
                <a:cubicBezTo>
                  <a:pt x="3216" y="4154"/>
                  <a:pt x="4147" y="3223"/>
                  <a:pt x="4147" y="2077"/>
                </a:cubicBezTo>
                <a:cubicBezTo>
                  <a:pt x="4147" y="931"/>
                  <a:pt x="3216" y="0"/>
                  <a:pt x="20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five columns">
  <p:cSld name="CUSTOM_9">
    <p:spTree>
      <p:nvGrpSpPr>
        <p:cNvPr id="1" name="Shape 241"/>
        <p:cNvGrpSpPr/>
        <p:nvPr/>
      </p:nvGrpSpPr>
      <p:grpSpPr>
        <a:xfrm>
          <a:off x="0" y="0"/>
          <a:ext cx="0" cy="0"/>
          <a:chOff x="0" y="0"/>
          <a:chExt cx="0" cy="0"/>
        </a:xfrm>
      </p:grpSpPr>
      <p:sp>
        <p:nvSpPr>
          <p:cNvPr id="242" name="Google Shape;242;p23"/>
          <p:cNvSpPr txBox="1">
            <a:spLocks noGrp="1"/>
          </p:cNvSpPr>
          <p:nvPr>
            <p:ph type="sldNum" idx="12"/>
          </p:nvPr>
        </p:nvSpPr>
        <p:spPr>
          <a:xfrm>
            <a:off x="8003000" y="4420400"/>
            <a:ext cx="399000" cy="1965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243" name="Google Shape;243;p23"/>
          <p:cNvSpPr txBox="1">
            <a:spLocks noGrp="1"/>
          </p:cNvSpPr>
          <p:nvPr>
            <p:ph type="subTitle" idx="1"/>
          </p:nvPr>
        </p:nvSpPr>
        <p:spPr>
          <a:xfrm>
            <a:off x="1537850" y="1721072"/>
            <a:ext cx="16347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244" name="Google Shape;244;p23"/>
          <p:cNvSpPr txBox="1">
            <a:spLocks noGrp="1"/>
          </p:cNvSpPr>
          <p:nvPr>
            <p:ph type="subTitle" idx="2"/>
          </p:nvPr>
        </p:nvSpPr>
        <p:spPr>
          <a:xfrm>
            <a:off x="1537850" y="1382670"/>
            <a:ext cx="1634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Font typeface="Tenor Sans"/>
              <a:buNone/>
              <a:defRPr sz="2000">
                <a:latin typeface="Tenor Sans"/>
                <a:ea typeface="Tenor Sans"/>
                <a:cs typeface="Tenor Sans"/>
                <a:sym typeface="Tenor Sans"/>
              </a:defRPr>
            </a:lvl1pPr>
            <a:lvl2pPr lvl="1"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2pPr>
            <a:lvl3pPr lvl="2"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3pPr>
            <a:lvl4pPr lvl="3"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4pPr>
            <a:lvl5pPr lvl="4"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5pPr>
            <a:lvl6pPr lvl="5"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6pPr>
            <a:lvl7pPr lvl="6"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7pPr>
            <a:lvl8pPr lvl="7"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8pPr>
            <a:lvl9pPr lvl="8"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9pPr>
          </a:lstStyle>
          <a:p>
            <a:endParaRPr/>
          </a:p>
        </p:txBody>
      </p:sp>
      <p:sp>
        <p:nvSpPr>
          <p:cNvPr id="245" name="Google Shape;245;p23"/>
          <p:cNvSpPr txBox="1">
            <a:spLocks noGrp="1"/>
          </p:cNvSpPr>
          <p:nvPr>
            <p:ph type="subTitle" idx="3"/>
          </p:nvPr>
        </p:nvSpPr>
        <p:spPr>
          <a:xfrm>
            <a:off x="4149038" y="1721072"/>
            <a:ext cx="16347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246" name="Google Shape;246;p23"/>
          <p:cNvSpPr txBox="1">
            <a:spLocks noGrp="1"/>
          </p:cNvSpPr>
          <p:nvPr>
            <p:ph type="subTitle" idx="4"/>
          </p:nvPr>
        </p:nvSpPr>
        <p:spPr>
          <a:xfrm>
            <a:off x="4149038" y="1382670"/>
            <a:ext cx="1634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Font typeface="Tenor Sans"/>
              <a:buNone/>
              <a:defRPr sz="2000">
                <a:latin typeface="Tenor Sans"/>
                <a:ea typeface="Tenor Sans"/>
                <a:cs typeface="Tenor Sans"/>
                <a:sym typeface="Tenor Sans"/>
              </a:defRPr>
            </a:lvl1pPr>
            <a:lvl2pPr lvl="1"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2pPr>
            <a:lvl3pPr lvl="2"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3pPr>
            <a:lvl4pPr lvl="3"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4pPr>
            <a:lvl5pPr lvl="4"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5pPr>
            <a:lvl6pPr lvl="5"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6pPr>
            <a:lvl7pPr lvl="6"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7pPr>
            <a:lvl8pPr lvl="7"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8pPr>
            <a:lvl9pPr lvl="8"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9pPr>
          </a:lstStyle>
          <a:p>
            <a:endParaRPr/>
          </a:p>
        </p:txBody>
      </p:sp>
      <p:sp>
        <p:nvSpPr>
          <p:cNvPr id="247" name="Google Shape;247;p23"/>
          <p:cNvSpPr txBox="1">
            <a:spLocks noGrp="1"/>
          </p:cNvSpPr>
          <p:nvPr>
            <p:ph type="subTitle" idx="5"/>
          </p:nvPr>
        </p:nvSpPr>
        <p:spPr>
          <a:xfrm>
            <a:off x="6767250" y="1721070"/>
            <a:ext cx="16347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248" name="Google Shape;248;p23"/>
          <p:cNvSpPr txBox="1">
            <a:spLocks noGrp="1"/>
          </p:cNvSpPr>
          <p:nvPr>
            <p:ph type="subTitle" idx="6"/>
          </p:nvPr>
        </p:nvSpPr>
        <p:spPr>
          <a:xfrm>
            <a:off x="6767250" y="1382670"/>
            <a:ext cx="1634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Font typeface="Tenor Sans"/>
              <a:buNone/>
              <a:defRPr sz="2000">
                <a:latin typeface="Tenor Sans"/>
                <a:ea typeface="Tenor Sans"/>
                <a:cs typeface="Tenor Sans"/>
                <a:sym typeface="Tenor Sans"/>
              </a:defRPr>
            </a:lvl1pPr>
            <a:lvl2pPr lvl="1"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2pPr>
            <a:lvl3pPr lvl="2"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3pPr>
            <a:lvl4pPr lvl="3"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4pPr>
            <a:lvl5pPr lvl="4"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5pPr>
            <a:lvl6pPr lvl="5"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6pPr>
            <a:lvl7pPr lvl="6"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7pPr>
            <a:lvl8pPr lvl="7"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8pPr>
            <a:lvl9pPr lvl="8"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9pPr>
          </a:lstStyle>
          <a:p>
            <a:endParaRPr/>
          </a:p>
        </p:txBody>
      </p:sp>
      <p:sp>
        <p:nvSpPr>
          <p:cNvPr id="249" name="Google Shape;249;p23"/>
          <p:cNvSpPr txBox="1">
            <a:spLocks noGrp="1"/>
          </p:cNvSpPr>
          <p:nvPr>
            <p:ph type="subTitle" idx="7"/>
          </p:nvPr>
        </p:nvSpPr>
        <p:spPr>
          <a:xfrm>
            <a:off x="1537850" y="3268769"/>
            <a:ext cx="16347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250" name="Google Shape;250;p23"/>
          <p:cNvSpPr txBox="1">
            <a:spLocks noGrp="1"/>
          </p:cNvSpPr>
          <p:nvPr>
            <p:ph type="subTitle" idx="8"/>
          </p:nvPr>
        </p:nvSpPr>
        <p:spPr>
          <a:xfrm>
            <a:off x="1537850" y="2930367"/>
            <a:ext cx="1634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Font typeface="Tenor Sans"/>
              <a:buNone/>
              <a:defRPr sz="2000">
                <a:latin typeface="Tenor Sans"/>
                <a:ea typeface="Tenor Sans"/>
                <a:cs typeface="Tenor Sans"/>
                <a:sym typeface="Tenor Sans"/>
              </a:defRPr>
            </a:lvl1pPr>
            <a:lvl2pPr lvl="1"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2pPr>
            <a:lvl3pPr lvl="2"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3pPr>
            <a:lvl4pPr lvl="3"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4pPr>
            <a:lvl5pPr lvl="4"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5pPr>
            <a:lvl6pPr lvl="5"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6pPr>
            <a:lvl7pPr lvl="6"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7pPr>
            <a:lvl8pPr lvl="7"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8pPr>
            <a:lvl9pPr lvl="8"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9pPr>
          </a:lstStyle>
          <a:p>
            <a:endParaRPr/>
          </a:p>
        </p:txBody>
      </p:sp>
      <p:sp>
        <p:nvSpPr>
          <p:cNvPr id="251" name="Google Shape;251;p23"/>
          <p:cNvSpPr txBox="1">
            <a:spLocks noGrp="1"/>
          </p:cNvSpPr>
          <p:nvPr>
            <p:ph type="subTitle" idx="9"/>
          </p:nvPr>
        </p:nvSpPr>
        <p:spPr>
          <a:xfrm>
            <a:off x="4149038" y="3268769"/>
            <a:ext cx="1634700" cy="646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252" name="Google Shape;252;p23"/>
          <p:cNvSpPr txBox="1">
            <a:spLocks noGrp="1"/>
          </p:cNvSpPr>
          <p:nvPr>
            <p:ph type="subTitle" idx="13"/>
          </p:nvPr>
        </p:nvSpPr>
        <p:spPr>
          <a:xfrm>
            <a:off x="4149038" y="2930367"/>
            <a:ext cx="16347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Font typeface="Tenor Sans"/>
              <a:buNone/>
              <a:defRPr sz="2000">
                <a:latin typeface="Tenor Sans"/>
                <a:ea typeface="Tenor Sans"/>
                <a:cs typeface="Tenor Sans"/>
                <a:sym typeface="Tenor Sans"/>
              </a:defRPr>
            </a:lvl1pPr>
            <a:lvl2pPr lvl="1"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2pPr>
            <a:lvl3pPr lvl="2"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3pPr>
            <a:lvl4pPr lvl="3"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4pPr>
            <a:lvl5pPr lvl="4"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5pPr>
            <a:lvl6pPr lvl="5"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6pPr>
            <a:lvl7pPr lvl="6"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7pPr>
            <a:lvl8pPr lvl="7"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8pPr>
            <a:lvl9pPr lvl="8"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9pPr>
          </a:lstStyle>
          <a:p>
            <a:endParaRPr/>
          </a:p>
        </p:txBody>
      </p:sp>
      <p:sp>
        <p:nvSpPr>
          <p:cNvPr id="253" name="Google Shape;253;p23"/>
          <p:cNvSpPr txBox="1">
            <a:spLocks noGrp="1"/>
          </p:cNvSpPr>
          <p:nvPr>
            <p:ph type="title"/>
          </p:nvPr>
        </p:nvSpPr>
        <p:spPr>
          <a:xfrm>
            <a:off x="742050" y="526625"/>
            <a:ext cx="4602600" cy="3870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254" name="Google Shape;254;p23"/>
          <p:cNvCxnSpPr/>
          <p:nvPr/>
        </p:nvCxnSpPr>
        <p:spPr>
          <a:xfrm rot="10800000">
            <a:off x="742050" y="4518650"/>
            <a:ext cx="6949500" cy="0"/>
          </a:xfrm>
          <a:prstGeom prst="straightConnector1">
            <a:avLst/>
          </a:prstGeom>
          <a:noFill/>
          <a:ln w="9525" cap="flat" cmpd="sng">
            <a:solidFill>
              <a:schemeClr val="dk2"/>
            </a:solidFill>
            <a:prstDash val="solid"/>
            <a:round/>
            <a:headEnd type="none" w="med" len="med"/>
            <a:tailEnd type="none" w="med" len="med"/>
          </a:ln>
        </p:spPr>
      </p:cxnSp>
      <p:sp>
        <p:nvSpPr>
          <p:cNvPr id="255" name="Google Shape;255;p23"/>
          <p:cNvSpPr/>
          <p:nvPr/>
        </p:nvSpPr>
        <p:spPr>
          <a:xfrm rot="-5400000">
            <a:off x="5574371" y="608279"/>
            <a:ext cx="244359" cy="244359"/>
          </a:xfrm>
          <a:custGeom>
            <a:avLst/>
            <a:gdLst/>
            <a:ahLst/>
            <a:cxnLst/>
            <a:rect l="l" t="t" r="r" b="b"/>
            <a:pathLst>
              <a:path w="4154" h="4154" extrusionOk="0">
                <a:moveTo>
                  <a:pt x="2077" y="0"/>
                </a:moveTo>
                <a:cubicBezTo>
                  <a:pt x="931" y="0"/>
                  <a:pt x="0" y="931"/>
                  <a:pt x="0" y="2077"/>
                </a:cubicBezTo>
                <a:cubicBezTo>
                  <a:pt x="0" y="3223"/>
                  <a:pt x="931" y="4154"/>
                  <a:pt x="2077" y="4154"/>
                </a:cubicBezTo>
                <a:cubicBezTo>
                  <a:pt x="3223" y="4154"/>
                  <a:pt x="4154" y="3223"/>
                  <a:pt x="4154" y="2077"/>
                </a:cubicBezTo>
                <a:cubicBezTo>
                  <a:pt x="4154" y="931"/>
                  <a:pt x="3223" y="0"/>
                  <a:pt x="2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3"/>
          <p:cNvSpPr/>
          <p:nvPr/>
        </p:nvSpPr>
        <p:spPr>
          <a:xfrm rot="-5400000">
            <a:off x="6210112" y="393008"/>
            <a:ext cx="265065" cy="674899"/>
          </a:xfrm>
          <a:custGeom>
            <a:avLst/>
            <a:gdLst/>
            <a:ahLst/>
            <a:cxnLst/>
            <a:rect l="l" t="t" r="r" b="b"/>
            <a:pathLst>
              <a:path w="4506" h="11473" extrusionOk="0">
                <a:moveTo>
                  <a:pt x="2255" y="1"/>
                </a:moveTo>
                <a:cubicBezTo>
                  <a:pt x="2250" y="1"/>
                  <a:pt x="2245" y="1"/>
                  <a:pt x="2240" y="1"/>
                </a:cubicBezTo>
                <a:cubicBezTo>
                  <a:pt x="1354" y="7"/>
                  <a:pt x="573" y="574"/>
                  <a:pt x="287" y="1407"/>
                </a:cubicBezTo>
                <a:cubicBezTo>
                  <a:pt x="0" y="2247"/>
                  <a:pt x="280" y="3171"/>
                  <a:pt x="977" y="3712"/>
                </a:cubicBezTo>
                <a:cubicBezTo>
                  <a:pt x="1569" y="4161"/>
                  <a:pt x="1921" y="4858"/>
                  <a:pt x="1927" y="5600"/>
                </a:cubicBezTo>
                <a:lnTo>
                  <a:pt x="1927" y="5658"/>
                </a:lnTo>
                <a:cubicBezTo>
                  <a:pt x="1927" y="6485"/>
                  <a:pt x="1563" y="7266"/>
                  <a:pt x="931" y="7800"/>
                </a:cubicBezTo>
                <a:cubicBezTo>
                  <a:pt x="261" y="8354"/>
                  <a:pt x="7" y="9272"/>
                  <a:pt x="293" y="10092"/>
                </a:cubicBezTo>
                <a:cubicBezTo>
                  <a:pt x="586" y="10912"/>
                  <a:pt x="1361" y="11466"/>
                  <a:pt x="2233" y="11472"/>
                </a:cubicBezTo>
                <a:cubicBezTo>
                  <a:pt x="2244" y="11472"/>
                  <a:pt x="2254" y="11473"/>
                  <a:pt x="2264" y="11473"/>
                </a:cubicBezTo>
                <a:cubicBezTo>
                  <a:pt x="3124" y="11473"/>
                  <a:pt x="3891" y="10935"/>
                  <a:pt x="4193" y="10131"/>
                </a:cubicBezTo>
                <a:cubicBezTo>
                  <a:pt x="4499" y="9317"/>
                  <a:pt x="4265" y="8393"/>
                  <a:pt x="3607" y="7826"/>
                </a:cubicBezTo>
                <a:cubicBezTo>
                  <a:pt x="2963" y="7286"/>
                  <a:pt x="2585" y="6498"/>
                  <a:pt x="2578" y="5658"/>
                </a:cubicBezTo>
                <a:cubicBezTo>
                  <a:pt x="2585" y="4890"/>
                  <a:pt x="2943" y="4167"/>
                  <a:pt x="3548" y="3699"/>
                </a:cubicBezTo>
                <a:cubicBezTo>
                  <a:pt x="4239" y="3145"/>
                  <a:pt x="4506" y="2214"/>
                  <a:pt x="4206" y="1381"/>
                </a:cubicBezTo>
                <a:cubicBezTo>
                  <a:pt x="3915" y="552"/>
                  <a:pt x="3128" y="1"/>
                  <a:pt x="2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3"/>
          <p:cNvSpPr/>
          <p:nvPr/>
        </p:nvSpPr>
        <p:spPr>
          <a:xfrm flipH="1">
            <a:off x="6873304" y="3828599"/>
            <a:ext cx="244359" cy="244418"/>
          </a:xfrm>
          <a:custGeom>
            <a:avLst/>
            <a:gdLst/>
            <a:ahLst/>
            <a:cxnLst/>
            <a:rect l="l" t="t" r="r" b="b"/>
            <a:pathLst>
              <a:path w="4154" h="4155" extrusionOk="0">
                <a:moveTo>
                  <a:pt x="2077" y="1"/>
                </a:moveTo>
                <a:cubicBezTo>
                  <a:pt x="931" y="1"/>
                  <a:pt x="0" y="932"/>
                  <a:pt x="0" y="2078"/>
                </a:cubicBezTo>
                <a:cubicBezTo>
                  <a:pt x="0" y="3224"/>
                  <a:pt x="931" y="4155"/>
                  <a:pt x="2077" y="4155"/>
                </a:cubicBezTo>
                <a:cubicBezTo>
                  <a:pt x="3223" y="4155"/>
                  <a:pt x="4154" y="3224"/>
                  <a:pt x="4154" y="2078"/>
                </a:cubicBezTo>
                <a:cubicBezTo>
                  <a:pt x="4154" y="932"/>
                  <a:pt x="3223" y="1"/>
                  <a:pt x="20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3"/>
          <p:cNvSpPr/>
          <p:nvPr/>
        </p:nvSpPr>
        <p:spPr>
          <a:xfrm flipH="1">
            <a:off x="6873304" y="3397775"/>
            <a:ext cx="244359" cy="244418"/>
          </a:xfrm>
          <a:custGeom>
            <a:avLst/>
            <a:gdLst/>
            <a:ahLst/>
            <a:cxnLst/>
            <a:rect l="l" t="t" r="r" b="b"/>
            <a:pathLst>
              <a:path w="4154" h="4155" extrusionOk="0">
                <a:moveTo>
                  <a:pt x="2077" y="0"/>
                </a:moveTo>
                <a:cubicBezTo>
                  <a:pt x="931" y="0"/>
                  <a:pt x="0" y="931"/>
                  <a:pt x="0" y="2077"/>
                </a:cubicBezTo>
                <a:cubicBezTo>
                  <a:pt x="0" y="3223"/>
                  <a:pt x="931" y="4154"/>
                  <a:pt x="2077" y="4154"/>
                </a:cubicBezTo>
                <a:cubicBezTo>
                  <a:pt x="3223" y="4154"/>
                  <a:pt x="4154" y="3223"/>
                  <a:pt x="4154" y="2077"/>
                </a:cubicBezTo>
                <a:cubicBezTo>
                  <a:pt x="4154" y="931"/>
                  <a:pt x="3223" y="0"/>
                  <a:pt x="2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3"/>
          <p:cNvSpPr/>
          <p:nvPr/>
        </p:nvSpPr>
        <p:spPr>
          <a:xfrm flipH="1">
            <a:off x="7304128" y="3397775"/>
            <a:ext cx="244418" cy="244418"/>
          </a:xfrm>
          <a:custGeom>
            <a:avLst/>
            <a:gdLst/>
            <a:ahLst/>
            <a:cxnLst/>
            <a:rect l="l" t="t" r="r" b="b"/>
            <a:pathLst>
              <a:path w="4155" h="4155" extrusionOk="0">
                <a:moveTo>
                  <a:pt x="2078" y="0"/>
                </a:moveTo>
                <a:cubicBezTo>
                  <a:pt x="932" y="0"/>
                  <a:pt x="1" y="931"/>
                  <a:pt x="1" y="2077"/>
                </a:cubicBezTo>
                <a:cubicBezTo>
                  <a:pt x="1" y="3223"/>
                  <a:pt x="932" y="4154"/>
                  <a:pt x="2078" y="4154"/>
                </a:cubicBezTo>
                <a:cubicBezTo>
                  <a:pt x="3223" y="4154"/>
                  <a:pt x="4154" y="3223"/>
                  <a:pt x="4154" y="2077"/>
                </a:cubicBezTo>
                <a:cubicBezTo>
                  <a:pt x="4154" y="931"/>
                  <a:pt x="3223" y="0"/>
                  <a:pt x="20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3"/>
          <p:cNvSpPr/>
          <p:nvPr/>
        </p:nvSpPr>
        <p:spPr>
          <a:xfrm flipH="1">
            <a:off x="6468554" y="3828638"/>
            <a:ext cx="244359" cy="244359"/>
          </a:xfrm>
          <a:custGeom>
            <a:avLst/>
            <a:gdLst/>
            <a:ahLst/>
            <a:cxnLst/>
            <a:rect l="l" t="t" r="r" b="b"/>
            <a:pathLst>
              <a:path w="4154" h="4154" extrusionOk="0">
                <a:moveTo>
                  <a:pt x="2077" y="0"/>
                </a:moveTo>
                <a:cubicBezTo>
                  <a:pt x="931" y="0"/>
                  <a:pt x="0" y="931"/>
                  <a:pt x="0" y="2077"/>
                </a:cubicBezTo>
                <a:cubicBezTo>
                  <a:pt x="0" y="3223"/>
                  <a:pt x="931" y="4154"/>
                  <a:pt x="2077" y="4154"/>
                </a:cubicBezTo>
                <a:cubicBezTo>
                  <a:pt x="3223" y="4154"/>
                  <a:pt x="4154" y="3223"/>
                  <a:pt x="4154" y="2077"/>
                </a:cubicBezTo>
                <a:cubicBezTo>
                  <a:pt x="4154" y="931"/>
                  <a:pt x="3223" y="0"/>
                  <a:pt x="2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3"/>
          <p:cNvSpPr/>
          <p:nvPr/>
        </p:nvSpPr>
        <p:spPr>
          <a:xfrm flipH="1">
            <a:off x="7734953" y="2966951"/>
            <a:ext cx="244418" cy="244359"/>
          </a:xfrm>
          <a:custGeom>
            <a:avLst/>
            <a:gdLst/>
            <a:ahLst/>
            <a:cxnLst/>
            <a:rect l="l" t="t" r="r" b="b"/>
            <a:pathLst>
              <a:path w="4155" h="4154" extrusionOk="0">
                <a:moveTo>
                  <a:pt x="2077" y="0"/>
                </a:moveTo>
                <a:cubicBezTo>
                  <a:pt x="931" y="0"/>
                  <a:pt x="0" y="931"/>
                  <a:pt x="0" y="2077"/>
                </a:cubicBezTo>
                <a:cubicBezTo>
                  <a:pt x="0" y="3223"/>
                  <a:pt x="931" y="4154"/>
                  <a:pt x="2077" y="4154"/>
                </a:cubicBezTo>
                <a:cubicBezTo>
                  <a:pt x="3223" y="4154"/>
                  <a:pt x="4154" y="3223"/>
                  <a:pt x="4154" y="2077"/>
                </a:cubicBezTo>
                <a:cubicBezTo>
                  <a:pt x="4154" y="931"/>
                  <a:pt x="3223" y="0"/>
                  <a:pt x="2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3"/>
          <p:cNvSpPr/>
          <p:nvPr/>
        </p:nvSpPr>
        <p:spPr>
          <a:xfrm flipH="1">
            <a:off x="7278059" y="3397775"/>
            <a:ext cx="717018" cy="675135"/>
          </a:xfrm>
          <a:custGeom>
            <a:avLst/>
            <a:gdLst/>
            <a:ahLst/>
            <a:cxnLst/>
            <a:rect l="l" t="t" r="r" b="b"/>
            <a:pathLst>
              <a:path w="12189" h="11477" extrusionOk="0">
                <a:moveTo>
                  <a:pt x="2333" y="0"/>
                </a:moveTo>
                <a:cubicBezTo>
                  <a:pt x="1473" y="0"/>
                  <a:pt x="700" y="544"/>
                  <a:pt x="397" y="1355"/>
                </a:cubicBezTo>
                <a:cubicBezTo>
                  <a:pt x="98" y="2181"/>
                  <a:pt x="345" y="3106"/>
                  <a:pt x="1016" y="3666"/>
                </a:cubicBezTo>
                <a:cubicBezTo>
                  <a:pt x="1648" y="4187"/>
                  <a:pt x="2019" y="4968"/>
                  <a:pt x="2019" y="5788"/>
                </a:cubicBezTo>
                <a:lnTo>
                  <a:pt x="2019" y="5821"/>
                </a:lnTo>
                <a:cubicBezTo>
                  <a:pt x="2012" y="6583"/>
                  <a:pt x="1654" y="7305"/>
                  <a:pt x="1049" y="7781"/>
                </a:cubicBezTo>
                <a:cubicBezTo>
                  <a:pt x="85" y="8549"/>
                  <a:pt x="0" y="9994"/>
                  <a:pt x="879" y="10867"/>
                </a:cubicBezTo>
                <a:cubicBezTo>
                  <a:pt x="1285" y="11276"/>
                  <a:pt x="1814" y="11476"/>
                  <a:pt x="2342" y="11476"/>
                </a:cubicBezTo>
                <a:cubicBezTo>
                  <a:pt x="2948" y="11476"/>
                  <a:pt x="3551" y="11212"/>
                  <a:pt x="3965" y="10697"/>
                </a:cubicBezTo>
                <a:cubicBezTo>
                  <a:pt x="4434" y="10092"/>
                  <a:pt x="5157" y="9734"/>
                  <a:pt x="5925" y="9727"/>
                </a:cubicBezTo>
                <a:cubicBezTo>
                  <a:pt x="6765" y="9734"/>
                  <a:pt x="7559" y="10111"/>
                  <a:pt x="8093" y="10749"/>
                </a:cubicBezTo>
                <a:cubicBezTo>
                  <a:pt x="8514" y="11239"/>
                  <a:pt x="9093" y="11473"/>
                  <a:pt x="9667" y="11473"/>
                </a:cubicBezTo>
                <a:cubicBezTo>
                  <a:pt x="10415" y="11473"/>
                  <a:pt x="11155" y="11075"/>
                  <a:pt x="11531" y="10320"/>
                </a:cubicBezTo>
                <a:cubicBezTo>
                  <a:pt x="12188" y="8992"/>
                  <a:pt x="11277" y="7416"/>
                  <a:pt x="9799" y="7325"/>
                </a:cubicBezTo>
                <a:lnTo>
                  <a:pt x="9792" y="7331"/>
                </a:lnTo>
                <a:cubicBezTo>
                  <a:pt x="9745" y="7328"/>
                  <a:pt x="9698" y="7327"/>
                  <a:pt x="9652" y="7327"/>
                </a:cubicBezTo>
                <a:cubicBezTo>
                  <a:pt x="9039" y="7327"/>
                  <a:pt x="8460" y="7602"/>
                  <a:pt x="8067" y="8080"/>
                </a:cubicBezTo>
                <a:cubicBezTo>
                  <a:pt x="7533" y="8712"/>
                  <a:pt x="6752" y="9076"/>
                  <a:pt x="5925" y="9076"/>
                </a:cubicBezTo>
                <a:cubicBezTo>
                  <a:pt x="5163" y="9070"/>
                  <a:pt x="4441" y="8718"/>
                  <a:pt x="3972" y="8113"/>
                </a:cubicBezTo>
                <a:cubicBezTo>
                  <a:pt x="3874" y="7995"/>
                  <a:pt x="3770" y="7885"/>
                  <a:pt x="3653" y="7787"/>
                </a:cubicBezTo>
                <a:cubicBezTo>
                  <a:pt x="3041" y="7305"/>
                  <a:pt x="2676" y="6570"/>
                  <a:pt x="2670" y="5788"/>
                </a:cubicBezTo>
                <a:cubicBezTo>
                  <a:pt x="2663" y="4981"/>
                  <a:pt x="3021" y="4206"/>
                  <a:pt x="3646" y="3692"/>
                </a:cubicBezTo>
                <a:cubicBezTo>
                  <a:pt x="4330" y="3145"/>
                  <a:pt x="4597" y="2227"/>
                  <a:pt x="4304" y="1394"/>
                </a:cubicBezTo>
                <a:cubicBezTo>
                  <a:pt x="4017" y="567"/>
                  <a:pt x="3243" y="7"/>
                  <a:pt x="2364" y="0"/>
                </a:cubicBezTo>
                <a:cubicBezTo>
                  <a:pt x="2353" y="0"/>
                  <a:pt x="2343" y="0"/>
                  <a:pt x="2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six columns">
  <p:cSld name="CUSTOM_10">
    <p:spTree>
      <p:nvGrpSpPr>
        <p:cNvPr id="1" name="Shape 263"/>
        <p:cNvGrpSpPr/>
        <p:nvPr/>
      </p:nvGrpSpPr>
      <p:grpSpPr>
        <a:xfrm>
          <a:off x="0" y="0"/>
          <a:ext cx="0" cy="0"/>
          <a:chOff x="0" y="0"/>
          <a:chExt cx="0" cy="0"/>
        </a:xfrm>
      </p:grpSpPr>
      <p:sp>
        <p:nvSpPr>
          <p:cNvPr id="264" name="Google Shape;264;p24"/>
          <p:cNvSpPr txBox="1">
            <a:spLocks noGrp="1"/>
          </p:cNvSpPr>
          <p:nvPr>
            <p:ph type="sldNum" idx="12"/>
          </p:nvPr>
        </p:nvSpPr>
        <p:spPr>
          <a:xfrm>
            <a:off x="8003000" y="4420400"/>
            <a:ext cx="399000" cy="1965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265" name="Google Shape;265;p24"/>
          <p:cNvSpPr txBox="1">
            <a:spLocks noGrp="1"/>
          </p:cNvSpPr>
          <p:nvPr>
            <p:ph type="subTitle" idx="1"/>
          </p:nvPr>
        </p:nvSpPr>
        <p:spPr>
          <a:xfrm>
            <a:off x="759175" y="1594684"/>
            <a:ext cx="2697000" cy="485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266" name="Google Shape;266;p24"/>
          <p:cNvSpPr txBox="1">
            <a:spLocks noGrp="1"/>
          </p:cNvSpPr>
          <p:nvPr>
            <p:ph type="subTitle" idx="2"/>
          </p:nvPr>
        </p:nvSpPr>
        <p:spPr>
          <a:xfrm>
            <a:off x="759175" y="1196100"/>
            <a:ext cx="2697000" cy="3384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Clr>
                <a:schemeClr val="dk1"/>
              </a:buClr>
              <a:buSzPts val="2000"/>
              <a:buFont typeface="Tenor Sans"/>
              <a:buNone/>
              <a:defRPr sz="2000">
                <a:latin typeface="Tenor Sans"/>
                <a:ea typeface="Tenor Sans"/>
                <a:cs typeface="Tenor Sans"/>
                <a:sym typeface="Tenor Sans"/>
              </a:defRPr>
            </a:lvl1pPr>
            <a:lvl2pPr lvl="1"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2pPr>
            <a:lvl3pPr lvl="2"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3pPr>
            <a:lvl4pPr lvl="3"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4pPr>
            <a:lvl5pPr lvl="4"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5pPr>
            <a:lvl6pPr lvl="5"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6pPr>
            <a:lvl7pPr lvl="6"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7pPr>
            <a:lvl8pPr lvl="7"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8pPr>
            <a:lvl9pPr lvl="8"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9pPr>
          </a:lstStyle>
          <a:p>
            <a:endParaRPr/>
          </a:p>
        </p:txBody>
      </p:sp>
      <p:sp>
        <p:nvSpPr>
          <p:cNvPr id="267" name="Google Shape;267;p24"/>
          <p:cNvSpPr txBox="1">
            <a:spLocks noGrp="1"/>
          </p:cNvSpPr>
          <p:nvPr>
            <p:ph type="subTitle" idx="3"/>
          </p:nvPr>
        </p:nvSpPr>
        <p:spPr>
          <a:xfrm>
            <a:off x="759175" y="2714331"/>
            <a:ext cx="2697000" cy="485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268" name="Google Shape;268;p24"/>
          <p:cNvSpPr txBox="1">
            <a:spLocks noGrp="1"/>
          </p:cNvSpPr>
          <p:nvPr>
            <p:ph type="subTitle" idx="4"/>
          </p:nvPr>
        </p:nvSpPr>
        <p:spPr>
          <a:xfrm>
            <a:off x="759175" y="2315738"/>
            <a:ext cx="2697000" cy="3384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Clr>
                <a:schemeClr val="dk1"/>
              </a:buClr>
              <a:buSzPts val="2000"/>
              <a:buFont typeface="Tenor Sans"/>
              <a:buNone/>
              <a:defRPr sz="2000">
                <a:latin typeface="Tenor Sans"/>
                <a:ea typeface="Tenor Sans"/>
                <a:cs typeface="Tenor Sans"/>
                <a:sym typeface="Tenor Sans"/>
              </a:defRPr>
            </a:lvl1pPr>
            <a:lvl2pPr lvl="1"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2pPr>
            <a:lvl3pPr lvl="2"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3pPr>
            <a:lvl4pPr lvl="3"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4pPr>
            <a:lvl5pPr lvl="4"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5pPr>
            <a:lvl6pPr lvl="5"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6pPr>
            <a:lvl7pPr lvl="6"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7pPr>
            <a:lvl8pPr lvl="7"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8pPr>
            <a:lvl9pPr lvl="8"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9pPr>
          </a:lstStyle>
          <a:p>
            <a:endParaRPr/>
          </a:p>
        </p:txBody>
      </p:sp>
      <p:sp>
        <p:nvSpPr>
          <p:cNvPr id="269" name="Google Shape;269;p24"/>
          <p:cNvSpPr txBox="1">
            <a:spLocks noGrp="1"/>
          </p:cNvSpPr>
          <p:nvPr>
            <p:ph type="subTitle" idx="5"/>
          </p:nvPr>
        </p:nvSpPr>
        <p:spPr>
          <a:xfrm>
            <a:off x="759175" y="3833984"/>
            <a:ext cx="2697000" cy="485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270" name="Google Shape;270;p24"/>
          <p:cNvSpPr txBox="1">
            <a:spLocks noGrp="1"/>
          </p:cNvSpPr>
          <p:nvPr>
            <p:ph type="subTitle" idx="6"/>
          </p:nvPr>
        </p:nvSpPr>
        <p:spPr>
          <a:xfrm>
            <a:off x="759175" y="3435400"/>
            <a:ext cx="2697000" cy="3384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Clr>
                <a:schemeClr val="dk1"/>
              </a:buClr>
              <a:buSzPts val="2000"/>
              <a:buFont typeface="Tenor Sans"/>
              <a:buNone/>
              <a:defRPr sz="2000">
                <a:latin typeface="Tenor Sans"/>
                <a:ea typeface="Tenor Sans"/>
                <a:cs typeface="Tenor Sans"/>
                <a:sym typeface="Tenor Sans"/>
              </a:defRPr>
            </a:lvl1pPr>
            <a:lvl2pPr lvl="1"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2pPr>
            <a:lvl3pPr lvl="2"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3pPr>
            <a:lvl4pPr lvl="3"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4pPr>
            <a:lvl5pPr lvl="4"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5pPr>
            <a:lvl6pPr lvl="5"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6pPr>
            <a:lvl7pPr lvl="6"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7pPr>
            <a:lvl8pPr lvl="7"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8pPr>
            <a:lvl9pPr lvl="8"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9pPr>
          </a:lstStyle>
          <a:p>
            <a:endParaRPr/>
          </a:p>
        </p:txBody>
      </p:sp>
      <p:sp>
        <p:nvSpPr>
          <p:cNvPr id="271" name="Google Shape;271;p24"/>
          <p:cNvSpPr txBox="1">
            <a:spLocks noGrp="1"/>
          </p:cNvSpPr>
          <p:nvPr>
            <p:ph type="subTitle" idx="7"/>
          </p:nvPr>
        </p:nvSpPr>
        <p:spPr>
          <a:xfrm>
            <a:off x="4882500" y="1594684"/>
            <a:ext cx="2697000" cy="485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272" name="Google Shape;272;p24"/>
          <p:cNvSpPr txBox="1">
            <a:spLocks noGrp="1"/>
          </p:cNvSpPr>
          <p:nvPr>
            <p:ph type="subTitle" idx="8"/>
          </p:nvPr>
        </p:nvSpPr>
        <p:spPr>
          <a:xfrm>
            <a:off x="4882500" y="1196100"/>
            <a:ext cx="2697000" cy="3384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Clr>
                <a:schemeClr val="dk1"/>
              </a:buClr>
              <a:buSzPts val="2000"/>
              <a:buFont typeface="Tenor Sans"/>
              <a:buNone/>
              <a:defRPr sz="2000">
                <a:latin typeface="Tenor Sans"/>
                <a:ea typeface="Tenor Sans"/>
                <a:cs typeface="Tenor Sans"/>
                <a:sym typeface="Tenor Sans"/>
              </a:defRPr>
            </a:lvl1pPr>
            <a:lvl2pPr lvl="1"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2pPr>
            <a:lvl3pPr lvl="2"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3pPr>
            <a:lvl4pPr lvl="3"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4pPr>
            <a:lvl5pPr lvl="4"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5pPr>
            <a:lvl6pPr lvl="5"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6pPr>
            <a:lvl7pPr lvl="6"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7pPr>
            <a:lvl8pPr lvl="7"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8pPr>
            <a:lvl9pPr lvl="8"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9pPr>
          </a:lstStyle>
          <a:p>
            <a:endParaRPr/>
          </a:p>
        </p:txBody>
      </p:sp>
      <p:sp>
        <p:nvSpPr>
          <p:cNvPr id="273" name="Google Shape;273;p24"/>
          <p:cNvSpPr txBox="1">
            <a:spLocks noGrp="1"/>
          </p:cNvSpPr>
          <p:nvPr>
            <p:ph type="subTitle" idx="9"/>
          </p:nvPr>
        </p:nvSpPr>
        <p:spPr>
          <a:xfrm>
            <a:off x="4882500" y="2714331"/>
            <a:ext cx="2697000" cy="485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274" name="Google Shape;274;p24"/>
          <p:cNvSpPr txBox="1">
            <a:spLocks noGrp="1"/>
          </p:cNvSpPr>
          <p:nvPr>
            <p:ph type="subTitle" idx="13"/>
          </p:nvPr>
        </p:nvSpPr>
        <p:spPr>
          <a:xfrm>
            <a:off x="4882500" y="2315738"/>
            <a:ext cx="2697000" cy="3384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Clr>
                <a:schemeClr val="dk1"/>
              </a:buClr>
              <a:buSzPts val="2000"/>
              <a:buFont typeface="Tenor Sans"/>
              <a:buNone/>
              <a:defRPr sz="2000">
                <a:latin typeface="Tenor Sans"/>
                <a:ea typeface="Tenor Sans"/>
                <a:cs typeface="Tenor Sans"/>
                <a:sym typeface="Tenor Sans"/>
              </a:defRPr>
            </a:lvl1pPr>
            <a:lvl2pPr lvl="1"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2pPr>
            <a:lvl3pPr lvl="2"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3pPr>
            <a:lvl4pPr lvl="3"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4pPr>
            <a:lvl5pPr lvl="4"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5pPr>
            <a:lvl6pPr lvl="5"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6pPr>
            <a:lvl7pPr lvl="6"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7pPr>
            <a:lvl8pPr lvl="7"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8pPr>
            <a:lvl9pPr lvl="8"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9pPr>
          </a:lstStyle>
          <a:p>
            <a:endParaRPr/>
          </a:p>
        </p:txBody>
      </p:sp>
      <p:sp>
        <p:nvSpPr>
          <p:cNvPr id="275" name="Google Shape;275;p24"/>
          <p:cNvSpPr txBox="1">
            <a:spLocks noGrp="1"/>
          </p:cNvSpPr>
          <p:nvPr>
            <p:ph type="subTitle" idx="14"/>
          </p:nvPr>
        </p:nvSpPr>
        <p:spPr>
          <a:xfrm>
            <a:off x="4882500" y="3833984"/>
            <a:ext cx="2697000" cy="485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276" name="Google Shape;276;p24"/>
          <p:cNvSpPr txBox="1">
            <a:spLocks noGrp="1"/>
          </p:cNvSpPr>
          <p:nvPr>
            <p:ph type="subTitle" idx="15"/>
          </p:nvPr>
        </p:nvSpPr>
        <p:spPr>
          <a:xfrm>
            <a:off x="4882500" y="3435400"/>
            <a:ext cx="2697000" cy="3384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Clr>
                <a:schemeClr val="dk1"/>
              </a:buClr>
              <a:buSzPts val="2000"/>
              <a:buFont typeface="Tenor Sans"/>
              <a:buNone/>
              <a:defRPr sz="2000">
                <a:latin typeface="Tenor Sans"/>
                <a:ea typeface="Tenor Sans"/>
                <a:cs typeface="Tenor Sans"/>
                <a:sym typeface="Tenor Sans"/>
              </a:defRPr>
            </a:lvl1pPr>
            <a:lvl2pPr lvl="1"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2pPr>
            <a:lvl3pPr lvl="2"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3pPr>
            <a:lvl4pPr lvl="3"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4pPr>
            <a:lvl5pPr lvl="4"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5pPr>
            <a:lvl6pPr lvl="5"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6pPr>
            <a:lvl7pPr lvl="6"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7pPr>
            <a:lvl8pPr lvl="7"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8pPr>
            <a:lvl9pPr lvl="8"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9pPr>
          </a:lstStyle>
          <a:p>
            <a:endParaRPr/>
          </a:p>
        </p:txBody>
      </p:sp>
      <p:sp>
        <p:nvSpPr>
          <p:cNvPr id="277" name="Google Shape;277;p24"/>
          <p:cNvSpPr txBox="1">
            <a:spLocks noGrp="1"/>
          </p:cNvSpPr>
          <p:nvPr>
            <p:ph type="title"/>
          </p:nvPr>
        </p:nvSpPr>
        <p:spPr>
          <a:xfrm>
            <a:off x="742050" y="526625"/>
            <a:ext cx="5650500" cy="3870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278" name="Google Shape;278;p24"/>
          <p:cNvCxnSpPr/>
          <p:nvPr/>
        </p:nvCxnSpPr>
        <p:spPr>
          <a:xfrm rot="10800000">
            <a:off x="742050" y="4518650"/>
            <a:ext cx="6949500" cy="0"/>
          </a:xfrm>
          <a:prstGeom prst="straightConnector1">
            <a:avLst/>
          </a:prstGeom>
          <a:noFill/>
          <a:ln w="9525" cap="flat" cmpd="sng">
            <a:solidFill>
              <a:schemeClr val="dk2"/>
            </a:solidFill>
            <a:prstDash val="solid"/>
            <a:round/>
            <a:headEnd type="none" w="med" len="med"/>
            <a:tailEnd type="none" w="med" len="med"/>
          </a:ln>
        </p:spPr>
      </p:cxnSp>
      <p:sp>
        <p:nvSpPr>
          <p:cNvPr id="279" name="Google Shape;279;p24"/>
          <p:cNvSpPr/>
          <p:nvPr/>
        </p:nvSpPr>
        <p:spPr>
          <a:xfrm>
            <a:off x="8154911" y="325651"/>
            <a:ext cx="244359" cy="244359"/>
          </a:xfrm>
          <a:custGeom>
            <a:avLst/>
            <a:gdLst/>
            <a:ahLst/>
            <a:cxnLst/>
            <a:rect l="l" t="t" r="r" b="b"/>
            <a:pathLst>
              <a:path w="4154" h="4154" extrusionOk="0">
                <a:moveTo>
                  <a:pt x="2077" y="0"/>
                </a:moveTo>
                <a:cubicBezTo>
                  <a:pt x="931" y="0"/>
                  <a:pt x="0" y="931"/>
                  <a:pt x="0" y="2077"/>
                </a:cubicBezTo>
                <a:cubicBezTo>
                  <a:pt x="0" y="3223"/>
                  <a:pt x="931" y="4154"/>
                  <a:pt x="2077" y="4154"/>
                </a:cubicBezTo>
                <a:cubicBezTo>
                  <a:pt x="3223" y="4154"/>
                  <a:pt x="4154" y="3223"/>
                  <a:pt x="4154" y="2077"/>
                </a:cubicBezTo>
                <a:cubicBezTo>
                  <a:pt x="4154" y="931"/>
                  <a:pt x="3223" y="0"/>
                  <a:pt x="2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4"/>
          <p:cNvSpPr/>
          <p:nvPr/>
        </p:nvSpPr>
        <p:spPr>
          <a:xfrm>
            <a:off x="8590735" y="756475"/>
            <a:ext cx="244006" cy="244418"/>
          </a:xfrm>
          <a:custGeom>
            <a:avLst/>
            <a:gdLst/>
            <a:ahLst/>
            <a:cxnLst/>
            <a:rect l="l" t="t" r="r" b="b"/>
            <a:pathLst>
              <a:path w="4148" h="4155" extrusionOk="0">
                <a:moveTo>
                  <a:pt x="2070" y="0"/>
                </a:moveTo>
                <a:cubicBezTo>
                  <a:pt x="925" y="0"/>
                  <a:pt x="0" y="931"/>
                  <a:pt x="0" y="2077"/>
                </a:cubicBezTo>
                <a:cubicBezTo>
                  <a:pt x="0" y="3223"/>
                  <a:pt x="925" y="4154"/>
                  <a:pt x="2070" y="4154"/>
                </a:cubicBezTo>
                <a:cubicBezTo>
                  <a:pt x="3216" y="4154"/>
                  <a:pt x="4147" y="3223"/>
                  <a:pt x="4147" y="2077"/>
                </a:cubicBezTo>
                <a:cubicBezTo>
                  <a:pt x="4147" y="931"/>
                  <a:pt x="3216" y="0"/>
                  <a:pt x="20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4"/>
          <p:cNvSpPr/>
          <p:nvPr/>
        </p:nvSpPr>
        <p:spPr>
          <a:xfrm>
            <a:off x="8117734" y="325533"/>
            <a:ext cx="723136" cy="675311"/>
          </a:xfrm>
          <a:custGeom>
            <a:avLst/>
            <a:gdLst/>
            <a:ahLst/>
            <a:cxnLst/>
            <a:rect l="l" t="t" r="r" b="b"/>
            <a:pathLst>
              <a:path w="12293" h="11480" extrusionOk="0">
                <a:moveTo>
                  <a:pt x="10128" y="1"/>
                </a:moveTo>
                <a:cubicBezTo>
                  <a:pt x="10068" y="1"/>
                  <a:pt x="10009" y="3"/>
                  <a:pt x="9949" y="9"/>
                </a:cubicBezTo>
                <a:cubicBezTo>
                  <a:pt x="8933" y="93"/>
                  <a:pt x="8132" y="894"/>
                  <a:pt x="8048" y="1903"/>
                </a:cubicBezTo>
                <a:lnTo>
                  <a:pt x="8048" y="1929"/>
                </a:lnTo>
                <a:cubicBezTo>
                  <a:pt x="7969" y="3088"/>
                  <a:pt x="7488" y="4182"/>
                  <a:pt x="6680" y="5015"/>
                </a:cubicBezTo>
                <a:lnTo>
                  <a:pt x="5997" y="5718"/>
                </a:lnTo>
                <a:cubicBezTo>
                  <a:pt x="5066" y="6656"/>
                  <a:pt x="3835" y="7229"/>
                  <a:pt x="2527" y="7333"/>
                </a:cubicBezTo>
                <a:lnTo>
                  <a:pt x="2494" y="7333"/>
                </a:lnTo>
                <a:cubicBezTo>
                  <a:pt x="743" y="7515"/>
                  <a:pt x="0" y="9664"/>
                  <a:pt x="1264" y="10894"/>
                </a:cubicBezTo>
                <a:cubicBezTo>
                  <a:pt x="1682" y="11297"/>
                  <a:pt x="2193" y="11480"/>
                  <a:pt x="2694" y="11480"/>
                </a:cubicBezTo>
                <a:cubicBezTo>
                  <a:pt x="3715" y="11480"/>
                  <a:pt x="4696" y="10725"/>
                  <a:pt x="4779" y="9547"/>
                </a:cubicBezTo>
                <a:lnTo>
                  <a:pt x="4779" y="9514"/>
                </a:lnTo>
                <a:cubicBezTo>
                  <a:pt x="4838" y="8342"/>
                  <a:pt x="5320" y="7229"/>
                  <a:pt x="6140" y="6382"/>
                </a:cubicBezTo>
                <a:lnTo>
                  <a:pt x="6745" y="5757"/>
                </a:lnTo>
                <a:cubicBezTo>
                  <a:pt x="7689" y="4807"/>
                  <a:pt x="8940" y="4234"/>
                  <a:pt x="10274" y="4143"/>
                </a:cubicBezTo>
                <a:lnTo>
                  <a:pt x="10300" y="4143"/>
                </a:lnTo>
                <a:cubicBezTo>
                  <a:pt x="11446" y="4045"/>
                  <a:pt x="12292" y="3042"/>
                  <a:pt x="12195" y="1897"/>
                </a:cubicBezTo>
                <a:cubicBezTo>
                  <a:pt x="12102" y="817"/>
                  <a:pt x="11192" y="1"/>
                  <a:pt x="10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4"/>
          <p:cNvSpPr/>
          <p:nvPr/>
        </p:nvSpPr>
        <p:spPr>
          <a:xfrm>
            <a:off x="8155089" y="1184616"/>
            <a:ext cx="244006" cy="244359"/>
          </a:xfrm>
          <a:custGeom>
            <a:avLst/>
            <a:gdLst/>
            <a:ahLst/>
            <a:cxnLst/>
            <a:rect l="l" t="t" r="r" b="b"/>
            <a:pathLst>
              <a:path w="4148" h="4154" extrusionOk="0">
                <a:moveTo>
                  <a:pt x="2071" y="0"/>
                </a:moveTo>
                <a:cubicBezTo>
                  <a:pt x="925" y="0"/>
                  <a:pt x="0" y="931"/>
                  <a:pt x="0" y="2077"/>
                </a:cubicBezTo>
                <a:cubicBezTo>
                  <a:pt x="0" y="3223"/>
                  <a:pt x="925" y="4154"/>
                  <a:pt x="2071" y="4154"/>
                </a:cubicBezTo>
                <a:cubicBezTo>
                  <a:pt x="3217" y="4154"/>
                  <a:pt x="4148" y="3223"/>
                  <a:pt x="4148" y="2077"/>
                </a:cubicBezTo>
                <a:cubicBezTo>
                  <a:pt x="4148" y="931"/>
                  <a:pt x="3217" y="0"/>
                  <a:pt x="20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4"/>
          <p:cNvSpPr/>
          <p:nvPr/>
        </p:nvSpPr>
        <p:spPr>
          <a:xfrm>
            <a:off x="8590561" y="1184616"/>
            <a:ext cx="244359" cy="244359"/>
          </a:xfrm>
          <a:custGeom>
            <a:avLst/>
            <a:gdLst/>
            <a:ahLst/>
            <a:cxnLst/>
            <a:rect l="l" t="t" r="r" b="b"/>
            <a:pathLst>
              <a:path w="4154" h="4154" extrusionOk="0">
                <a:moveTo>
                  <a:pt x="2077" y="0"/>
                </a:moveTo>
                <a:cubicBezTo>
                  <a:pt x="931" y="0"/>
                  <a:pt x="0" y="931"/>
                  <a:pt x="0" y="2077"/>
                </a:cubicBezTo>
                <a:cubicBezTo>
                  <a:pt x="0" y="3223"/>
                  <a:pt x="931" y="4154"/>
                  <a:pt x="2077" y="4154"/>
                </a:cubicBezTo>
                <a:cubicBezTo>
                  <a:pt x="3223" y="4154"/>
                  <a:pt x="4154" y="3223"/>
                  <a:pt x="4154" y="2077"/>
                </a:cubicBezTo>
                <a:cubicBezTo>
                  <a:pt x="4154" y="931"/>
                  <a:pt x="3223" y="0"/>
                  <a:pt x="2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4"/>
          <p:cNvSpPr/>
          <p:nvPr/>
        </p:nvSpPr>
        <p:spPr>
          <a:xfrm>
            <a:off x="7724213" y="325651"/>
            <a:ext cx="244359" cy="244359"/>
          </a:xfrm>
          <a:custGeom>
            <a:avLst/>
            <a:gdLst/>
            <a:ahLst/>
            <a:cxnLst/>
            <a:rect l="l" t="t" r="r" b="b"/>
            <a:pathLst>
              <a:path w="4154" h="4154" extrusionOk="0">
                <a:moveTo>
                  <a:pt x="2077" y="0"/>
                </a:moveTo>
                <a:cubicBezTo>
                  <a:pt x="931" y="0"/>
                  <a:pt x="0" y="931"/>
                  <a:pt x="0" y="2077"/>
                </a:cubicBezTo>
                <a:cubicBezTo>
                  <a:pt x="0" y="3223"/>
                  <a:pt x="931" y="4154"/>
                  <a:pt x="2077" y="4154"/>
                </a:cubicBezTo>
                <a:cubicBezTo>
                  <a:pt x="3223" y="4154"/>
                  <a:pt x="4154" y="3223"/>
                  <a:pt x="4154" y="2077"/>
                </a:cubicBezTo>
                <a:cubicBezTo>
                  <a:pt x="4154" y="931"/>
                  <a:pt x="3223" y="0"/>
                  <a:pt x="2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Numbers and text">
  <p:cSld name="CUSTOM_11">
    <p:spTree>
      <p:nvGrpSpPr>
        <p:cNvPr id="1" name="Shape 285"/>
        <p:cNvGrpSpPr/>
        <p:nvPr/>
      </p:nvGrpSpPr>
      <p:grpSpPr>
        <a:xfrm>
          <a:off x="0" y="0"/>
          <a:ext cx="0" cy="0"/>
          <a:chOff x="0" y="0"/>
          <a:chExt cx="0" cy="0"/>
        </a:xfrm>
      </p:grpSpPr>
      <p:sp>
        <p:nvSpPr>
          <p:cNvPr id="286" name="Google Shape;286;p25"/>
          <p:cNvSpPr txBox="1">
            <a:spLocks noGrp="1"/>
          </p:cNvSpPr>
          <p:nvPr>
            <p:ph type="sldNum" idx="12"/>
          </p:nvPr>
        </p:nvSpPr>
        <p:spPr>
          <a:xfrm>
            <a:off x="8003000" y="4420400"/>
            <a:ext cx="399000" cy="1965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287" name="Google Shape;287;p25"/>
          <p:cNvSpPr txBox="1">
            <a:spLocks noGrp="1"/>
          </p:cNvSpPr>
          <p:nvPr>
            <p:ph type="title" hasCustomPrompt="1"/>
          </p:nvPr>
        </p:nvSpPr>
        <p:spPr>
          <a:xfrm>
            <a:off x="1230875" y="634350"/>
            <a:ext cx="2761200" cy="7149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500"/>
              <a:buNone/>
              <a:defRPr sz="4500"/>
            </a:lvl1pPr>
            <a:lvl2pPr lvl="1" algn="ctr" rtl="0">
              <a:spcBef>
                <a:spcPts val="0"/>
              </a:spcBef>
              <a:spcAft>
                <a:spcPts val="0"/>
              </a:spcAft>
              <a:buSzPts val="3500"/>
              <a:buNone/>
              <a:defRPr sz="3500"/>
            </a:lvl2pPr>
            <a:lvl3pPr lvl="2" algn="ctr" rtl="0">
              <a:spcBef>
                <a:spcPts val="0"/>
              </a:spcBef>
              <a:spcAft>
                <a:spcPts val="0"/>
              </a:spcAft>
              <a:buSzPts val="3500"/>
              <a:buNone/>
              <a:defRPr sz="3500"/>
            </a:lvl3pPr>
            <a:lvl4pPr lvl="3" algn="ctr" rtl="0">
              <a:spcBef>
                <a:spcPts val="0"/>
              </a:spcBef>
              <a:spcAft>
                <a:spcPts val="0"/>
              </a:spcAft>
              <a:buSzPts val="3500"/>
              <a:buNone/>
              <a:defRPr sz="3500"/>
            </a:lvl4pPr>
            <a:lvl5pPr lvl="4" algn="ctr" rtl="0">
              <a:spcBef>
                <a:spcPts val="0"/>
              </a:spcBef>
              <a:spcAft>
                <a:spcPts val="0"/>
              </a:spcAft>
              <a:buSzPts val="3500"/>
              <a:buNone/>
              <a:defRPr sz="3500"/>
            </a:lvl5pPr>
            <a:lvl6pPr lvl="5" algn="ctr" rtl="0">
              <a:spcBef>
                <a:spcPts val="0"/>
              </a:spcBef>
              <a:spcAft>
                <a:spcPts val="0"/>
              </a:spcAft>
              <a:buSzPts val="3500"/>
              <a:buNone/>
              <a:defRPr sz="3500"/>
            </a:lvl6pPr>
            <a:lvl7pPr lvl="6" algn="ctr" rtl="0">
              <a:spcBef>
                <a:spcPts val="0"/>
              </a:spcBef>
              <a:spcAft>
                <a:spcPts val="0"/>
              </a:spcAft>
              <a:buSzPts val="3500"/>
              <a:buNone/>
              <a:defRPr sz="3500"/>
            </a:lvl7pPr>
            <a:lvl8pPr lvl="7" algn="ctr" rtl="0">
              <a:spcBef>
                <a:spcPts val="0"/>
              </a:spcBef>
              <a:spcAft>
                <a:spcPts val="0"/>
              </a:spcAft>
              <a:buSzPts val="3500"/>
              <a:buNone/>
              <a:defRPr sz="3500"/>
            </a:lvl8pPr>
            <a:lvl9pPr lvl="8" algn="ctr" rtl="0">
              <a:spcBef>
                <a:spcPts val="0"/>
              </a:spcBef>
              <a:spcAft>
                <a:spcPts val="0"/>
              </a:spcAft>
              <a:buSzPts val="3500"/>
              <a:buNone/>
              <a:defRPr sz="3500"/>
            </a:lvl9pPr>
          </a:lstStyle>
          <a:p>
            <a:r>
              <a:t>xx%</a:t>
            </a:r>
          </a:p>
        </p:txBody>
      </p:sp>
      <p:sp>
        <p:nvSpPr>
          <p:cNvPr id="288" name="Google Shape;288;p25"/>
          <p:cNvSpPr txBox="1">
            <a:spLocks noGrp="1"/>
          </p:cNvSpPr>
          <p:nvPr>
            <p:ph type="subTitle" idx="1"/>
          </p:nvPr>
        </p:nvSpPr>
        <p:spPr>
          <a:xfrm>
            <a:off x="742000" y="1394500"/>
            <a:ext cx="3060600" cy="428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89" name="Google Shape;289;p25"/>
          <p:cNvSpPr txBox="1">
            <a:spLocks noGrp="1"/>
          </p:cNvSpPr>
          <p:nvPr>
            <p:ph type="title" idx="2" hasCustomPrompt="1"/>
          </p:nvPr>
        </p:nvSpPr>
        <p:spPr>
          <a:xfrm>
            <a:off x="5151800" y="634350"/>
            <a:ext cx="2761200" cy="7149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500"/>
              <a:buNone/>
              <a:defRPr sz="4500"/>
            </a:lvl1pPr>
            <a:lvl2pPr lvl="1" algn="ctr" rtl="0">
              <a:spcBef>
                <a:spcPts val="0"/>
              </a:spcBef>
              <a:spcAft>
                <a:spcPts val="0"/>
              </a:spcAft>
              <a:buSzPts val="3500"/>
              <a:buNone/>
              <a:defRPr sz="3500"/>
            </a:lvl2pPr>
            <a:lvl3pPr lvl="2" algn="ctr" rtl="0">
              <a:spcBef>
                <a:spcPts val="0"/>
              </a:spcBef>
              <a:spcAft>
                <a:spcPts val="0"/>
              </a:spcAft>
              <a:buSzPts val="3500"/>
              <a:buNone/>
              <a:defRPr sz="3500"/>
            </a:lvl3pPr>
            <a:lvl4pPr lvl="3" algn="ctr" rtl="0">
              <a:spcBef>
                <a:spcPts val="0"/>
              </a:spcBef>
              <a:spcAft>
                <a:spcPts val="0"/>
              </a:spcAft>
              <a:buSzPts val="3500"/>
              <a:buNone/>
              <a:defRPr sz="3500"/>
            </a:lvl4pPr>
            <a:lvl5pPr lvl="4" algn="ctr" rtl="0">
              <a:spcBef>
                <a:spcPts val="0"/>
              </a:spcBef>
              <a:spcAft>
                <a:spcPts val="0"/>
              </a:spcAft>
              <a:buSzPts val="3500"/>
              <a:buNone/>
              <a:defRPr sz="3500"/>
            </a:lvl5pPr>
            <a:lvl6pPr lvl="5" algn="ctr" rtl="0">
              <a:spcBef>
                <a:spcPts val="0"/>
              </a:spcBef>
              <a:spcAft>
                <a:spcPts val="0"/>
              </a:spcAft>
              <a:buSzPts val="3500"/>
              <a:buNone/>
              <a:defRPr sz="3500"/>
            </a:lvl6pPr>
            <a:lvl7pPr lvl="6" algn="ctr" rtl="0">
              <a:spcBef>
                <a:spcPts val="0"/>
              </a:spcBef>
              <a:spcAft>
                <a:spcPts val="0"/>
              </a:spcAft>
              <a:buSzPts val="3500"/>
              <a:buNone/>
              <a:defRPr sz="3500"/>
            </a:lvl7pPr>
            <a:lvl8pPr lvl="7" algn="ctr" rtl="0">
              <a:spcBef>
                <a:spcPts val="0"/>
              </a:spcBef>
              <a:spcAft>
                <a:spcPts val="0"/>
              </a:spcAft>
              <a:buSzPts val="3500"/>
              <a:buNone/>
              <a:defRPr sz="3500"/>
            </a:lvl8pPr>
            <a:lvl9pPr lvl="8" algn="ctr" rtl="0">
              <a:spcBef>
                <a:spcPts val="0"/>
              </a:spcBef>
              <a:spcAft>
                <a:spcPts val="0"/>
              </a:spcAft>
              <a:buSzPts val="3500"/>
              <a:buNone/>
              <a:defRPr sz="3500"/>
            </a:lvl9pPr>
          </a:lstStyle>
          <a:p>
            <a:r>
              <a:t>xx%</a:t>
            </a:r>
          </a:p>
        </p:txBody>
      </p:sp>
      <p:sp>
        <p:nvSpPr>
          <p:cNvPr id="290" name="Google Shape;290;p25"/>
          <p:cNvSpPr txBox="1">
            <a:spLocks noGrp="1"/>
          </p:cNvSpPr>
          <p:nvPr>
            <p:ph type="subTitle" idx="3"/>
          </p:nvPr>
        </p:nvSpPr>
        <p:spPr>
          <a:xfrm>
            <a:off x="5341400" y="1394500"/>
            <a:ext cx="3060600" cy="4287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91" name="Google Shape;291;p25"/>
          <p:cNvSpPr txBox="1">
            <a:spLocks noGrp="1"/>
          </p:cNvSpPr>
          <p:nvPr>
            <p:ph type="title" idx="4" hasCustomPrompt="1"/>
          </p:nvPr>
        </p:nvSpPr>
        <p:spPr>
          <a:xfrm>
            <a:off x="1230875" y="2692950"/>
            <a:ext cx="2761200" cy="7149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500"/>
              <a:buNone/>
              <a:defRPr sz="4500"/>
            </a:lvl1pPr>
            <a:lvl2pPr lvl="1" algn="ctr" rtl="0">
              <a:spcBef>
                <a:spcPts val="0"/>
              </a:spcBef>
              <a:spcAft>
                <a:spcPts val="0"/>
              </a:spcAft>
              <a:buSzPts val="3500"/>
              <a:buNone/>
              <a:defRPr sz="3500"/>
            </a:lvl2pPr>
            <a:lvl3pPr lvl="2" algn="ctr" rtl="0">
              <a:spcBef>
                <a:spcPts val="0"/>
              </a:spcBef>
              <a:spcAft>
                <a:spcPts val="0"/>
              </a:spcAft>
              <a:buSzPts val="3500"/>
              <a:buNone/>
              <a:defRPr sz="3500"/>
            </a:lvl3pPr>
            <a:lvl4pPr lvl="3" algn="ctr" rtl="0">
              <a:spcBef>
                <a:spcPts val="0"/>
              </a:spcBef>
              <a:spcAft>
                <a:spcPts val="0"/>
              </a:spcAft>
              <a:buSzPts val="3500"/>
              <a:buNone/>
              <a:defRPr sz="3500"/>
            </a:lvl4pPr>
            <a:lvl5pPr lvl="4" algn="ctr" rtl="0">
              <a:spcBef>
                <a:spcPts val="0"/>
              </a:spcBef>
              <a:spcAft>
                <a:spcPts val="0"/>
              </a:spcAft>
              <a:buSzPts val="3500"/>
              <a:buNone/>
              <a:defRPr sz="3500"/>
            </a:lvl5pPr>
            <a:lvl6pPr lvl="5" algn="ctr" rtl="0">
              <a:spcBef>
                <a:spcPts val="0"/>
              </a:spcBef>
              <a:spcAft>
                <a:spcPts val="0"/>
              </a:spcAft>
              <a:buSzPts val="3500"/>
              <a:buNone/>
              <a:defRPr sz="3500"/>
            </a:lvl6pPr>
            <a:lvl7pPr lvl="6" algn="ctr" rtl="0">
              <a:spcBef>
                <a:spcPts val="0"/>
              </a:spcBef>
              <a:spcAft>
                <a:spcPts val="0"/>
              </a:spcAft>
              <a:buSzPts val="3500"/>
              <a:buNone/>
              <a:defRPr sz="3500"/>
            </a:lvl7pPr>
            <a:lvl8pPr lvl="7" algn="ctr" rtl="0">
              <a:spcBef>
                <a:spcPts val="0"/>
              </a:spcBef>
              <a:spcAft>
                <a:spcPts val="0"/>
              </a:spcAft>
              <a:buSzPts val="3500"/>
              <a:buNone/>
              <a:defRPr sz="3500"/>
            </a:lvl8pPr>
            <a:lvl9pPr lvl="8" algn="ctr" rtl="0">
              <a:spcBef>
                <a:spcPts val="0"/>
              </a:spcBef>
              <a:spcAft>
                <a:spcPts val="0"/>
              </a:spcAft>
              <a:buSzPts val="3500"/>
              <a:buNone/>
              <a:defRPr sz="3500"/>
            </a:lvl9pPr>
          </a:lstStyle>
          <a:p>
            <a:r>
              <a:t>xx%</a:t>
            </a:r>
          </a:p>
        </p:txBody>
      </p:sp>
      <p:sp>
        <p:nvSpPr>
          <p:cNvPr id="292" name="Google Shape;292;p25"/>
          <p:cNvSpPr txBox="1">
            <a:spLocks noGrp="1"/>
          </p:cNvSpPr>
          <p:nvPr>
            <p:ph type="subTitle" idx="5"/>
          </p:nvPr>
        </p:nvSpPr>
        <p:spPr>
          <a:xfrm>
            <a:off x="742000" y="3453100"/>
            <a:ext cx="3060600" cy="428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93" name="Google Shape;293;p25"/>
          <p:cNvSpPr txBox="1">
            <a:spLocks noGrp="1"/>
          </p:cNvSpPr>
          <p:nvPr>
            <p:ph type="title" idx="6" hasCustomPrompt="1"/>
          </p:nvPr>
        </p:nvSpPr>
        <p:spPr>
          <a:xfrm>
            <a:off x="5151800" y="2692950"/>
            <a:ext cx="2761200" cy="7149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500"/>
              <a:buNone/>
              <a:defRPr sz="4500"/>
            </a:lvl1pPr>
            <a:lvl2pPr lvl="1" algn="ctr" rtl="0">
              <a:spcBef>
                <a:spcPts val="0"/>
              </a:spcBef>
              <a:spcAft>
                <a:spcPts val="0"/>
              </a:spcAft>
              <a:buSzPts val="3500"/>
              <a:buNone/>
              <a:defRPr sz="3500"/>
            </a:lvl2pPr>
            <a:lvl3pPr lvl="2" algn="ctr" rtl="0">
              <a:spcBef>
                <a:spcPts val="0"/>
              </a:spcBef>
              <a:spcAft>
                <a:spcPts val="0"/>
              </a:spcAft>
              <a:buSzPts val="3500"/>
              <a:buNone/>
              <a:defRPr sz="3500"/>
            </a:lvl3pPr>
            <a:lvl4pPr lvl="3" algn="ctr" rtl="0">
              <a:spcBef>
                <a:spcPts val="0"/>
              </a:spcBef>
              <a:spcAft>
                <a:spcPts val="0"/>
              </a:spcAft>
              <a:buSzPts val="3500"/>
              <a:buNone/>
              <a:defRPr sz="3500"/>
            </a:lvl4pPr>
            <a:lvl5pPr lvl="4" algn="ctr" rtl="0">
              <a:spcBef>
                <a:spcPts val="0"/>
              </a:spcBef>
              <a:spcAft>
                <a:spcPts val="0"/>
              </a:spcAft>
              <a:buSzPts val="3500"/>
              <a:buNone/>
              <a:defRPr sz="3500"/>
            </a:lvl5pPr>
            <a:lvl6pPr lvl="5" algn="ctr" rtl="0">
              <a:spcBef>
                <a:spcPts val="0"/>
              </a:spcBef>
              <a:spcAft>
                <a:spcPts val="0"/>
              </a:spcAft>
              <a:buSzPts val="3500"/>
              <a:buNone/>
              <a:defRPr sz="3500"/>
            </a:lvl6pPr>
            <a:lvl7pPr lvl="6" algn="ctr" rtl="0">
              <a:spcBef>
                <a:spcPts val="0"/>
              </a:spcBef>
              <a:spcAft>
                <a:spcPts val="0"/>
              </a:spcAft>
              <a:buSzPts val="3500"/>
              <a:buNone/>
              <a:defRPr sz="3500"/>
            </a:lvl7pPr>
            <a:lvl8pPr lvl="7" algn="ctr" rtl="0">
              <a:spcBef>
                <a:spcPts val="0"/>
              </a:spcBef>
              <a:spcAft>
                <a:spcPts val="0"/>
              </a:spcAft>
              <a:buSzPts val="3500"/>
              <a:buNone/>
              <a:defRPr sz="3500"/>
            </a:lvl8pPr>
            <a:lvl9pPr lvl="8" algn="ctr" rtl="0">
              <a:spcBef>
                <a:spcPts val="0"/>
              </a:spcBef>
              <a:spcAft>
                <a:spcPts val="0"/>
              </a:spcAft>
              <a:buSzPts val="3500"/>
              <a:buNone/>
              <a:defRPr sz="3500"/>
            </a:lvl9pPr>
          </a:lstStyle>
          <a:p>
            <a:r>
              <a:t>xx%</a:t>
            </a:r>
          </a:p>
        </p:txBody>
      </p:sp>
      <p:sp>
        <p:nvSpPr>
          <p:cNvPr id="294" name="Google Shape;294;p25"/>
          <p:cNvSpPr txBox="1">
            <a:spLocks noGrp="1"/>
          </p:cNvSpPr>
          <p:nvPr>
            <p:ph type="subTitle" idx="7"/>
          </p:nvPr>
        </p:nvSpPr>
        <p:spPr>
          <a:xfrm>
            <a:off x="5341400" y="3453100"/>
            <a:ext cx="3060600" cy="4287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295" name="Google Shape;295;p25"/>
          <p:cNvCxnSpPr/>
          <p:nvPr/>
        </p:nvCxnSpPr>
        <p:spPr>
          <a:xfrm rot="10800000">
            <a:off x="742050" y="4518650"/>
            <a:ext cx="6949500" cy="0"/>
          </a:xfrm>
          <a:prstGeom prst="straightConnector1">
            <a:avLst/>
          </a:prstGeom>
          <a:noFill/>
          <a:ln w="9525" cap="flat" cmpd="sng">
            <a:solidFill>
              <a:schemeClr val="dk2"/>
            </a:solidFill>
            <a:prstDash val="solid"/>
            <a:round/>
            <a:headEnd type="none" w="med" len="med"/>
            <a:tailEnd type="none" w="med" len="med"/>
          </a:ln>
        </p:spPr>
      </p:cxnSp>
      <p:sp>
        <p:nvSpPr>
          <p:cNvPr id="296" name="Google Shape;296;p25"/>
          <p:cNvSpPr/>
          <p:nvPr/>
        </p:nvSpPr>
        <p:spPr>
          <a:xfrm>
            <a:off x="4005716" y="1705011"/>
            <a:ext cx="1132558" cy="1106145"/>
          </a:xfrm>
          <a:custGeom>
            <a:avLst/>
            <a:gdLst/>
            <a:ahLst/>
            <a:cxnLst/>
            <a:rect l="l" t="t" r="r" b="b"/>
            <a:pathLst>
              <a:path w="19253" h="18804" extrusionOk="0">
                <a:moveTo>
                  <a:pt x="9405" y="1"/>
                </a:moveTo>
                <a:cubicBezTo>
                  <a:pt x="8512" y="1"/>
                  <a:pt x="7713" y="577"/>
                  <a:pt x="7430" y="1427"/>
                </a:cubicBezTo>
                <a:cubicBezTo>
                  <a:pt x="7150" y="2293"/>
                  <a:pt x="7462" y="3237"/>
                  <a:pt x="8198" y="3770"/>
                </a:cubicBezTo>
                <a:cubicBezTo>
                  <a:pt x="8719" y="4129"/>
                  <a:pt x="9031" y="4721"/>
                  <a:pt x="9038" y="5359"/>
                </a:cubicBezTo>
                <a:lnTo>
                  <a:pt x="9038" y="5626"/>
                </a:lnTo>
                <a:cubicBezTo>
                  <a:pt x="9025" y="6485"/>
                  <a:pt x="8654" y="7293"/>
                  <a:pt x="8009" y="7866"/>
                </a:cubicBezTo>
                <a:cubicBezTo>
                  <a:pt x="7905" y="7957"/>
                  <a:pt x="7814" y="8061"/>
                  <a:pt x="7729" y="8172"/>
                </a:cubicBezTo>
                <a:cubicBezTo>
                  <a:pt x="7316" y="8713"/>
                  <a:pt x="6668" y="9038"/>
                  <a:pt x="5985" y="9038"/>
                </a:cubicBezTo>
                <a:cubicBezTo>
                  <a:pt x="5978" y="9038"/>
                  <a:pt x="5971" y="9038"/>
                  <a:pt x="5965" y="9038"/>
                </a:cubicBezTo>
                <a:lnTo>
                  <a:pt x="5782" y="9038"/>
                </a:lnTo>
                <a:cubicBezTo>
                  <a:pt x="5775" y="9038"/>
                  <a:pt x="5768" y="9038"/>
                  <a:pt x="5761" y="9038"/>
                </a:cubicBezTo>
                <a:cubicBezTo>
                  <a:pt x="4955" y="9038"/>
                  <a:pt x="4189" y="8680"/>
                  <a:pt x="3666" y="8067"/>
                </a:cubicBezTo>
                <a:cubicBezTo>
                  <a:pt x="3260" y="7592"/>
                  <a:pt x="2674" y="7330"/>
                  <a:pt x="2072" y="7330"/>
                </a:cubicBezTo>
                <a:cubicBezTo>
                  <a:pt x="1834" y="7330"/>
                  <a:pt x="1594" y="7371"/>
                  <a:pt x="1362" y="7455"/>
                </a:cubicBezTo>
                <a:cubicBezTo>
                  <a:pt x="548" y="7755"/>
                  <a:pt x="1" y="8530"/>
                  <a:pt x="1" y="9402"/>
                </a:cubicBezTo>
                <a:cubicBezTo>
                  <a:pt x="1" y="10275"/>
                  <a:pt x="548" y="11056"/>
                  <a:pt x="1362" y="11355"/>
                </a:cubicBezTo>
                <a:cubicBezTo>
                  <a:pt x="1593" y="11438"/>
                  <a:pt x="1832" y="11478"/>
                  <a:pt x="2069" y="11478"/>
                </a:cubicBezTo>
                <a:cubicBezTo>
                  <a:pt x="2672" y="11478"/>
                  <a:pt x="3260" y="11218"/>
                  <a:pt x="3666" y="10737"/>
                </a:cubicBezTo>
                <a:cubicBezTo>
                  <a:pt x="4200" y="10079"/>
                  <a:pt x="5001" y="9695"/>
                  <a:pt x="5854" y="9689"/>
                </a:cubicBezTo>
                <a:lnTo>
                  <a:pt x="5900" y="9689"/>
                </a:lnTo>
                <a:cubicBezTo>
                  <a:pt x="5913" y="9688"/>
                  <a:pt x="5926" y="9688"/>
                  <a:pt x="5939" y="9688"/>
                </a:cubicBezTo>
                <a:cubicBezTo>
                  <a:pt x="6641" y="9688"/>
                  <a:pt x="7294" y="10025"/>
                  <a:pt x="7703" y="10594"/>
                </a:cubicBezTo>
                <a:cubicBezTo>
                  <a:pt x="7840" y="10789"/>
                  <a:pt x="8015" y="10965"/>
                  <a:pt x="8211" y="11101"/>
                </a:cubicBezTo>
                <a:cubicBezTo>
                  <a:pt x="8732" y="11472"/>
                  <a:pt x="9038" y="12071"/>
                  <a:pt x="9038" y="12703"/>
                </a:cubicBezTo>
                <a:lnTo>
                  <a:pt x="9038" y="12768"/>
                </a:lnTo>
                <a:cubicBezTo>
                  <a:pt x="9044" y="13686"/>
                  <a:pt x="8673" y="14565"/>
                  <a:pt x="8002" y="15197"/>
                </a:cubicBezTo>
                <a:cubicBezTo>
                  <a:pt x="6602" y="16474"/>
                  <a:pt x="7513" y="18804"/>
                  <a:pt x="9398" y="18804"/>
                </a:cubicBezTo>
                <a:cubicBezTo>
                  <a:pt x="9406" y="18804"/>
                  <a:pt x="9414" y="18803"/>
                  <a:pt x="9422" y="18803"/>
                </a:cubicBezTo>
                <a:cubicBezTo>
                  <a:pt x="10281" y="18790"/>
                  <a:pt x="11049" y="18250"/>
                  <a:pt x="11349" y="17443"/>
                </a:cubicBezTo>
                <a:cubicBezTo>
                  <a:pt x="11648" y="16635"/>
                  <a:pt x="11414" y="15730"/>
                  <a:pt x="10769" y="15164"/>
                </a:cubicBezTo>
                <a:cubicBezTo>
                  <a:pt x="10079" y="14558"/>
                  <a:pt x="9682" y="13680"/>
                  <a:pt x="9689" y="12762"/>
                </a:cubicBezTo>
                <a:cubicBezTo>
                  <a:pt x="9695" y="12097"/>
                  <a:pt x="10027" y="11479"/>
                  <a:pt x="10581" y="11108"/>
                </a:cubicBezTo>
                <a:cubicBezTo>
                  <a:pt x="10763" y="10984"/>
                  <a:pt x="10926" y="10828"/>
                  <a:pt x="11056" y="10652"/>
                </a:cubicBezTo>
                <a:cubicBezTo>
                  <a:pt x="11505" y="10053"/>
                  <a:pt x="12202" y="9695"/>
                  <a:pt x="12957" y="9689"/>
                </a:cubicBezTo>
                <a:cubicBezTo>
                  <a:pt x="13803" y="9695"/>
                  <a:pt x="14598" y="10079"/>
                  <a:pt x="15138" y="10737"/>
                </a:cubicBezTo>
                <a:cubicBezTo>
                  <a:pt x="15558" y="11237"/>
                  <a:pt x="16143" y="11477"/>
                  <a:pt x="16723" y="11477"/>
                </a:cubicBezTo>
                <a:cubicBezTo>
                  <a:pt x="17465" y="11477"/>
                  <a:pt x="18199" y="11085"/>
                  <a:pt x="18576" y="10340"/>
                </a:cubicBezTo>
                <a:cubicBezTo>
                  <a:pt x="19253" y="9011"/>
                  <a:pt x="18348" y="7429"/>
                  <a:pt x="16863" y="7332"/>
                </a:cubicBezTo>
                <a:cubicBezTo>
                  <a:pt x="16815" y="7328"/>
                  <a:pt x="16768" y="7327"/>
                  <a:pt x="16720" y="7327"/>
                </a:cubicBezTo>
                <a:cubicBezTo>
                  <a:pt x="16107" y="7327"/>
                  <a:pt x="15524" y="7596"/>
                  <a:pt x="15132" y="8067"/>
                </a:cubicBezTo>
                <a:cubicBezTo>
                  <a:pt x="14604" y="8686"/>
                  <a:pt x="13836" y="9038"/>
                  <a:pt x="13022" y="9038"/>
                </a:cubicBezTo>
                <a:lnTo>
                  <a:pt x="12905" y="9038"/>
                </a:lnTo>
                <a:cubicBezTo>
                  <a:pt x="12898" y="9038"/>
                  <a:pt x="12891" y="9038"/>
                  <a:pt x="12884" y="9038"/>
                </a:cubicBezTo>
                <a:cubicBezTo>
                  <a:pt x="12176" y="9038"/>
                  <a:pt x="11494" y="8707"/>
                  <a:pt x="11056" y="8146"/>
                </a:cubicBezTo>
                <a:cubicBezTo>
                  <a:pt x="10971" y="8035"/>
                  <a:pt x="10874" y="7924"/>
                  <a:pt x="10763" y="7833"/>
                </a:cubicBezTo>
                <a:cubicBezTo>
                  <a:pt x="10092" y="7267"/>
                  <a:pt x="9702" y="6433"/>
                  <a:pt x="9689" y="5554"/>
                </a:cubicBezTo>
                <a:lnTo>
                  <a:pt x="9689" y="5411"/>
                </a:lnTo>
                <a:cubicBezTo>
                  <a:pt x="9689" y="4767"/>
                  <a:pt x="10014" y="4161"/>
                  <a:pt x="10555" y="3803"/>
                </a:cubicBezTo>
                <a:cubicBezTo>
                  <a:pt x="11310" y="3302"/>
                  <a:pt x="11648" y="2364"/>
                  <a:pt x="11394" y="1492"/>
                </a:cubicBezTo>
                <a:cubicBezTo>
                  <a:pt x="11141" y="619"/>
                  <a:pt x="10346" y="20"/>
                  <a:pt x="9435" y="1"/>
                </a:cubicBezTo>
                <a:cubicBezTo>
                  <a:pt x="9425" y="1"/>
                  <a:pt x="9415" y="1"/>
                  <a:pt x="9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5"/>
          <p:cNvSpPr/>
          <p:nvPr/>
        </p:nvSpPr>
        <p:spPr>
          <a:xfrm>
            <a:off x="8012440" y="314654"/>
            <a:ext cx="694782" cy="675311"/>
          </a:xfrm>
          <a:custGeom>
            <a:avLst/>
            <a:gdLst/>
            <a:ahLst/>
            <a:cxnLst/>
            <a:rect l="l" t="t" r="r" b="b"/>
            <a:pathLst>
              <a:path w="11811" h="11480" extrusionOk="0">
                <a:moveTo>
                  <a:pt x="2082" y="1"/>
                </a:moveTo>
                <a:cubicBezTo>
                  <a:pt x="1847" y="1"/>
                  <a:pt x="1610" y="41"/>
                  <a:pt x="1381" y="125"/>
                </a:cubicBezTo>
                <a:cubicBezTo>
                  <a:pt x="554" y="418"/>
                  <a:pt x="7" y="1199"/>
                  <a:pt x="0" y="2072"/>
                </a:cubicBezTo>
                <a:cubicBezTo>
                  <a:pt x="0" y="2951"/>
                  <a:pt x="547" y="3732"/>
                  <a:pt x="1374" y="4025"/>
                </a:cubicBezTo>
                <a:cubicBezTo>
                  <a:pt x="1606" y="4110"/>
                  <a:pt x="1846" y="4151"/>
                  <a:pt x="2083" y="4151"/>
                </a:cubicBezTo>
                <a:cubicBezTo>
                  <a:pt x="2687" y="4151"/>
                  <a:pt x="3275" y="3886"/>
                  <a:pt x="3672" y="3400"/>
                </a:cubicBezTo>
                <a:cubicBezTo>
                  <a:pt x="4206" y="2749"/>
                  <a:pt x="5000" y="2371"/>
                  <a:pt x="5840" y="2365"/>
                </a:cubicBezTo>
                <a:lnTo>
                  <a:pt x="6029" y="2365"/>
                </a:lnTo>
                <a:cubicBezTo>
                  <a:pt x="6036" y="2365"/>
                  <a:pt x="6042" y="2365"/>
                  <a:pt x="6049" y="2365"/>
                </a:cubicBezTo>
                <a:cubicBezTo>
                  <a:pt x="6732" y="2365"/>
                  <a:pt x="7374" y="2696"/>
                  <a:pt x="7774" y="3257"/>
                </a:cubicBezTo>
                <a:cubicBezTo>
                  <a:pt x="7898" y="3439"/>
                  <a:pt x="8054" y="3602"/>
                  <a:pt x="8230" y="3732"/>
                </a:cubicBezTo>
                <a:cubicBezTo>
                  <a:pt x="8848" y="4214"/>
                  <a:pt x="9206" y="4956"/>
                  <a:pt x="9200" y="5744"/>
                </a:cubicBezTo>
                <a:lnTo>
                  <a:pt x="9200" y="5809"/>
                </a:lnTo>
                <a:cubicBezTo>
                  <a:pt x="9187" y="6577"/>
                  <a:pt x="8822" y="7300"/>
                  <a:pt x="8210" y="7769"/>
                </a:cubicBezTo>
                <a:cubicBezTo>
                  <a:pt x="7507" y="8309"/>
                  <a:pt x="7234" y="9233"/>
                  <a:pt x="7514" y="10073"/>
                </a:cubicBezTo>
                <a:cubicBezTo>
                  <a:pt x="7800" y="10907"/>
                  <a:pt x="8581" y="11473"/>
                  <a:pt x="9467" y="11480"/>
                </a:cubicBezTo>
                <a:cubicBezTo>
                  <a:pt x="9472" y="11480"/>
                  <a:pt x="9477" y="11480"/>
                  <a:pt x="9482" y="11480"/>
                </a:cubicBezTo>
                <a:cubicBezTo>
                  <a:pt x="10361" y="11480"/>
                  <a:pt x="11142" y="10928"/>
                  <a:pt x="11439" y="10099"/>
                </a:cubicBezTo>
                <a:cubicBezTo>
                  <a:pt x="11732" y="9266"/>
                  <a:pt x="11466" y="8335"/>
                  <a:pt x="10775" y="7782"/>
                </a:cubicBezTo>
                <a:cubicBezTo>
                  <a:pt x="10196" y="7332"/>
                  <a:pt x="9857" y="6642"/>
                  <a:pt x="9851" y="5907"/>
                </a:cubicBezTo>
                <a:lnTo>
                  <a:pt x="9851" y="5633"/>
                </a:lnTo>
                <a:cubicBezTo>
                  <a:pt x="9857" y="4871"/>
                  <a:pt x="10209" y="4155"/>
                  <a:pt x="10801" y="3680"/>
                </a:cubicBezTo>
                <a:cubicBezTo>
                  <a:pt x="11758" y="2886"/>
                  <a:pt x="11811" y="1434"/>
                  <a:pt x="10912" y="574"/>
                </a:cubicBezTo>
                <a:cubicBezTo>
                  <a:pt x="10507" y="193"/>
                  <a:pt x="9994" y="7"/>
                  <a:pt x="9485" y="7"/>
                </a:cubicBezTo>
                <a:cubicBezTo>
                  <a:pt x="8855" y="7"/>
                  <a:pt x="8230" y="291"/>
                  <a:pt x="7820" y="841"/>
                </a:cubicBezTo>
                <a:cubicBezTo>
                  <a:pt x="7429" y="1382"/>
                  <a:pt x="6804" y="1701"/>
                  <a:pt x="6140" y="1714"/>
                </a:cubicBezTo>
                <a:lnTo>
                  <a:pt x="5775" y="1714"/>
                </a:lnTo>
                <a:cubicBezTo>
                  <a:pt x="5768" y="1714"/>
                  <a:pt x="5761" y="1714"/>
                  <a:pt x="5753" y="1714"/>
                </a:cubicBezTo>
                <a:cubicBezTo>
                  <a:pt x="4954" y="1714"/>
                  <a:pt x="4195" y="1363"/>
                  <a:pt x="3679" y="757"/>
                </a:cubicBezTo>
                <a:cubicBezTo>
                  <a:pt x="3276" y="269"/>
                  <a:pt x="2687" y="1"/>
                  <a:pt x="20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5"/>
          <p:cNvSpPr/>
          <p:nvPr/>
        </p:nvSpPr>
        <p:spPr>
          <a:xfrm>
            <a:off x="447140" y="2943444"/>
            <a:ext cx="244359" cy="244359"/>
          </a:xfrm>
          <a:custGeom>
            <a:avLst/>
            <a:gdLst/>
            <a:ahLst/>
            <a:cxnLst/>
            <a:rect l="l" t="t" r="r" b="b"/>
            <a:pathLst>
              <a:path w="4154" h="4154" extrusionOk="0">
                <a:moveTo>
                  <a:pt x="2077" y="0"/>
                </a:moveTo>
                <a:cubicBezTo>
                  <a:pt x="931" y="0"/>
                  <a:pt x="0" y="931"/>
                  <a:pt x="0" y="2077"/>
                </a:cubicBezTo>
                <a:cubicBezTo>
                  <a:pt x="0" y="3223"/>
                  <a:pt x="931" y="4154"/>
                  <a:pt x="2077" y="4154"/>
                </a:cubicBezTo>
                <a:cubicBezTo>
                  <a:pt x="3223" y="4154"/>
                  <a:pt x="4154" y="3223"/>
                  <a:pt x="4154" y="2077"/>
                </a:cubicBezTo>
                <a:cubicBezTo>
                  <a:pt x="4154" y="931"/>
                  <a:pt x="3223" y="0"/>
                  <a:pt x="2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5"/>
          <p:cNvSpPr/>
          <p:nvPr/>
        </p:nvSpPr>
        <p:spPr>
          <a:xfrm>
            <a:off x="436788" y="3374268"/>
            <a:ext cx="265065" cy="674899"/>
          </a:xfrm>
          <a:custGeom>
            <a:avLst/>
            <a:gdLst/>
            <a:ahLst/>
            <a:cxnLst/>
            <a:rect l="l" t="t" r="r" b="b"/>
            <a:pathLst>
              <a:path w="4506" h="11473" extrusionOk="0">
                <a:moveTo>
                  <a:pt x="2255" y="1"/>
                </a:moveTo>
                <a:cubicBezTo>
                  <a:pt x="2250" y="1"/>
                  <a:pt x="2245" y="1"/>
                  <a:pt x="2240" y="1"/>
                </a:cubicBezTo>
                <a:cubicBezTo>
                  <a:pt x="1354" y="7"/>
                  <a:pt x="573" y="574"/>
                  <a:pt x="287" y="1407"/>
                </a:cubicBezTo>
                <a:cubicBezTo>
                  <a:pt x="0" y="2247"/>
                  <a:pt x="280" y="3171"/>
                  <a:pt x="977" y="3712"/>
                </a:cubicBezTo>
                <a:cubicBezTo>
                  <a:pt x="1569" y="4161"/>
                  <a:pt x="1921" y="4858"/>
                  <a:pt x="1927" y="5600"/>
                </a:cubicBezTo>
                <a:lnTo>
                  <a:pt x="1927" y="5658"/>
                </a:lnTo>
                <a:cubicBezTo>
                  <a:pt x="1927" y="6485"/>
                  <a:pt x="1563" y="7266"/>
                  <a:pt x="931" y="7800"/>
                </a:cubicBezTo>
                <a:cubicBezTo>
                  <a:pt x="261" y="8354"/>
                  <a:pt x="7" y="9272"/>
                  <a:pt x="293" y="10092"/>
                </a:cubicBezTo>
                <a:cubicBezTo>
                  <a:pt x="586" y="10912"/>
                  <a:pt x="1361" y="11466"/>
                  <a:pt x="2233" y="11472"/>
                </a:cubicBezTo>
                <a:cubicBezTo>
                  <a:pt x="2244" y="11472"/>
                  <a:pt x="2254" y="11473"/>
                  <a:pt x="2264" y="11473"/>
                </a:cubicBezTo>
                <a:cubicBezTo>
                  <a:pt x="3124" y="11473"/>
                  <a:pt x="3891" y="10935"/>
                  <a:pt x="4193" y="10131"/>
                </a:cubicBezTo>
                <a:cubicBezTo>
                  <a:pt x="4499" y="9317"/>
                  <a:pt x="4265" y="8393"/>
                  <a:pt x="3607" y="7826"/>
                </a:cubicBezTo>
                <a:cubicBezTo>
                  <a:pt x="2963" y="7286"/>
                  <a:pt x="2585" y="6498"/>
                  <a:pt x="2578" y="5658"/>
                </a:cubicBezTo>
                <a:cubicBezTo>
                  <a:pt x="2585" y="4890"/>
                  <a:pt x="2943" y="4167"/>
                  <a:pt x="3548" y="3699"/>
                </a:cubicBezTo>
                <a:cubicBezTo>
                  <a:pt x="4239" y="3145"/>
                  <a:pt x="4506" y="2214"/>
                  <a:pt x="4206" y="1381"/>
                </a:cubicBezTo>
                <a:cubicBezTo>
                  <a:pt x="3915" y="552"/>
                  <a:pt x="3128" y="1"/>
                  <a:pt x="2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p:cSld name="CUSTOM_12">
    <p:spTree>
      <p:nvGrpSpPr>
        <p:cNvPr id="1" name="Shape 300"/>
        <p:cNvGrpSpPr/>
        <p:nvPr/>
      </p:nvGrpSpPr>
      <p:grpSpPr>
        <a:xfrm>
          <a:off x="0" y="0"/>
          <a:ext cx="0" cy="0"/>
          <a:chOff x="0" y="0"/>
          <a:chExt cx="0" cy="0"/>
        </a:xfrm>
      </p:grpSpPr>
      <p:sp>
        <p:nvSpPr>
          <p:cNvPr id="301" name="Google Shape;301;p26"/>
          <p:cNvSpPr txBox="1">
            <a:spLocks noGrp="1"/>
          </p:cNvSpPr>
          <p:nvPr>
            <p:ph type="sldNum" idx="12"/>
          </p:nvPr>
        </p:nvSpPr>
        <p:spPr>
          <a:xfrm>
            <a:off x="8003000" y="4420400"/>
            <a:ext cx="399000" cy="1965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302" name="Google Shape;302;p26"/>
          <p:cNvSpPr txBox="1">
            <a:spLocks noGrp="1"/>
          </p:cNvSpPr>
          <p:nvPr>
            <p:ph type="body" idx="1"/>
          </p:nvPr>
        </p:nvSpPr>
        <p:spPr>
          <a:xfrm>
            <a:off x="1859550" y="1456000"/>
            <a:ext cx="5424900" cy="24303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Char char="■"/>
              <a:defRPr sz="1600"/>
            </a:lvl1pPr>
            <a:lvl2pPr marL="914400" lvl="1" indent="-317500" rtl="0">
              <a:lnSpc>
                <a:spcPct val="100000"/>
              </a:lnSpc>
              <a:spcBef>
                <a:spcPts val="0"/>
              </a:spcBef>
              <a:spcAft>
                <a:spcPts val="0"/>
              </a:spcAft>
              <a:buSzPts val="1400"/>
              <a:buFont typeface="Montserrat"/>
              <a:buChar char="○"/>
              <a:defRPr/>
            </a:lvl2pPr>
            <a:lvl3pPr marL="1371600" lvl="2" indent="-317500" rtl="0">
              <a:spcBef>
                <a:spcPts val="0"/>
              </a:spcBef>
              <a:spcAft>
                <a:spcPts val="0"/>
              </a:spcAft>
              <a:buSzPts val="1400"/>
              <a:buFont typeface="Montserrat"/>
              <a:buChar char="■"/>
              <a:defRPr/>
            </a:lvl3pPr>
            <a:lvl4pPr marL="1828800" lvl="3" indent="-317500" rtl="0">
              <a:spcBef>
                <a:spcPts val="0"/>
              </a:spcBef>
              <a:spcAft>
                <a:spcPts val="0"/>
              </a:spcAft>
              <a:buSzPts val="1400"/>
              <a:buFont typeface="Montserrat"/>
              <a:buChar char="●"/>
              <a:defRPr/>
            </a:lvl4pPr>
            <a:lvl5pPr marL="2286000" lvl="4" indent="-317500" rtl="0">
              <a:spcBef>
                <a:spcPts val="0"/>
              </a:spcBef>
              <a:spcAft>
                <a:spcPts val="0"/>
              </a:spcAft>
              <a:buSzPts val="1400"/>
              <a:buFont typeface="Montserrat"/>
              <a:buChar char="○"/>
              <a:defRPr/>
            </a:lvl5pPr>
            <a:lvl6pPr marL="2743200" lvl="5" indent="-317500" rtl="0">
              <a:spcBef>
                <a:spcPts val="0"/>
              </a:spcBef>
              <a:spcAft>
                <a:spcPts val="0"/>
              </a:spcAft>
              <a:buSzPts val="1400"/>
              <a:buFont typeface="Montserrat"/>
              <a:buChar char="■"/>
              <a:defRPr/>
            </a:lvl6pPr>
            <a:lvl7pPr marL="3200400" lvl="6" indent="-317500" rtl="0">
              <a:spcBef>
                <a:spcPts val="0"/>
              </a:spcBef>
              <a:spcAft>
                <a:spcPts val="0"/>
              </a:spcAft>
              <a:buSzPts val="1400"/>
              <a:buFont typeface="Montserrat"/>
              <a:buChar char="●"/>
              <a:defRPr/>
            </a:lvl7pPr>
            <a:lvl8pPr marL="3657600" lvl="7" indent="-317500" rtl="0">
              <a:spcBef>
                <a:spcPts val="0"/>
              </a:spcBef>
              <a:spcAft>
                <a:spcPts val="0"/>
              </a:spcAft>
              <a:buSzPts val="1400"/>
              <a:buFont typeface="Montserrat"/>
              <a:buChar char="○"/>
              <a:defRPr/>
            </a:lvl8pPr>
            <a:lvl9pPr marL="4114800" lvl="8" indent="-317500" rtl="0">
              <a:spcBef>
                <a:spcPts val="0"/>
              </a:spcBef>
              <a:spcAft>
                <a:spcPts val="0"/>
              </a:spcAft>
              <a:buSzPts val="1400"/>
              <a:buFont typeface="Montserrat"/>
              <a:buChar char="■"/>
              <a:defRPr/>
            </a:lvl9pPr>
          </a:lstStyle>
          <a:p>
            <a:endParaRPr/>
          </a:p>
        </p:txBody>
      </p:sp>
      <p:sp>
        <p:nvSpPr>
          <p:cNvPr id="303" name="Google Shape;303;p26"/>
          <p:cNvSpPr txBox="1">
            <a:spLocks noGrp="1"/>
          </p:cNvSpPr>
          <p:nvPr>
            <p:ph type="title"/>
          </p:nvPr>
        </p:nvSpPr>
        <p:spPr>
          <a:xfrm>
            <a:off x="1859550" y="526625"/>
            <a:ext cx="5424900" cy="3870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304" name="Google Shape;304;p26"/>
          <p:cNvCxnSpPr/>
          <p:nvPr/>
        </p:nvCxnSpPr>
        <p:spPr>
          <a:xfrm rot="10800000">
            <a:off x="742050" y="4518650"/>
            <a:ext cx="6949500" cy="0"/>
          </a:xfrm>
          <a:prstGeom prst="straightConnector1">
            <a:avLst/>
          </a:prstGeom>
          <a:noFill/>
          <a:ln w="9525" cap="flat" cmpd="sng">
            <a:solidFill>
              <a:schemeClr val="dk2"/>
            </a:solidFill>
            <a:prstDash val="solid"/>
            <a:round/>
            <a:headEnd type="none" w="med" len="med"/>
            <a:tailEnd type="none" w="med" len="med"/>
          </a:ln>
        </p:spPr>
      </p:cxnSp>
      <p:sp>
        <p:nvSpPr>
          <p:cNvPr id="305" name="Google Shape;305;p26"/>
          <p:cNvSpPr/>
          <p:nvPr/>
        </p:nvSpPr>
        <p:spPr>
          <a:xfrm flipH="1">
            <a:off x="7662311" y="1073228"/>
            <a:ext cx="1134087" cy="675135"/>
          </a:xfrm>
          <a:custGeom>
            <a:avLst/>
            <a:gdLst/>
            <a:ahLst/>
            <a:cxnLst/>
            <a:rect l="l" t="t" r="r" b="b"/>
            <a:pathLst>
              <a:path w="19279" h="11477" extrusionOk="0">
                <a:moveTo>
                  <a:pt x="16863" y="1"/>
                </a:moveTo>
                <a:lnTo>
                  <a:pt x="16856" y="7"/>
                </a:lnTo>
                <a:cubicBezTo>
                  <a:pt x="16812" y="4"/>
                  <a:pt x="16767" y="3"/>
                  <a:pt x="16722" y="3"/>
                </a:cubicBezTo>
                <a:cubicBezTo>
                  <a:pt x="16062" y="3"/>
                  <a:pt x="15443" y="317"/>
                  <a:pt x="15053" y="860"/>
                </a:cubicBezTo>
                <a:cubicBezTo>
                  <a:pt x="14634" y="1421"/>
                  <a:pt x="13972" y="1752"/>
                  <a:pt x="13270" y="1752"/>
                </a:cubicBezTo>
                <a:cubicBezTo>
                  <a:pt x="13263" y="1752"/>
                  <a:pt x="13256" y="1752"/>
                  <a:pt x="13249" y="1752"/>
                </a:cubicBezTo>
                <a:lnTo>
                  <a:pt x="13152" y="1752"/>
                </a:lnTo>
                <a:cubicBezTo>
                  <a:pt x="12312" y="1746"/>
                  <a:pt x="11518" y="1368"/>
                  <a:pt x="10977" y="724"/>
                </a:cubicBezTo>
                <a:cubicBezTo>
                  <a:pt x="10564" y="244"/>
                  <a:pt x="9987" y="6"/>
                  <a:pt x="9410" y="6"/>
                </a:cubicBezTo>
                <a:cubicBezTo>
                  <a:pt x="8796" y="6"/>
                  <a:pt x="8183" y="275"/>
                  <a:pt x="7767" y="808"/>
                </a:cubicBezTo>
                <a:cubicBezTo>
                  <a:pt x="7288" y="1403"/>
                  <a:pt x="6570" y="1753"/>
                  <a:pt x="5804" y="1753"/>
                </a:cubicBezTo>
                <a:cubicBezTo>
                  <a:pt x="5790" y="1753"/>
                  <a:pt x="5776" y="1752"/>
                  <a:pt x="5762" y="1752"/>
                </a:cubicBezTo>
                <a:lnTo>
                  <a:pt x="5665" y="1752"/>
                </a:lnTo>
                <a:cubicBezTo>
                  <a:pt x="4896" y="1746"/>
                  <a:pt x="4174" y="1388"/>
                  <a:pt x="3705" y="782"/>
                </a:cubicBezTo>
                <a:cubicBezTo>
                  <a:pt x="3303" y="281"/>
                  <a:pt x="2702" y="3"/>
                  <a:pt x="2084" y="3"/>
                </a:cubicBezTo>
                <a:cubicBezTo>
                  <a:pt x="1851" y="3"/>
                  <a:pt x="1615" y="43"/>
                  <a:pt x="1387" y="125"/>
                </a:cubicBezTo>
                <a:cubicBezTo>
                  <a:pt x="554" y="418"/>
                  <a:pt x="0" y="1212"/>
                  <a:pt x="7" y="2091"/>
                </a:cubicBezTo>
                <a:cubicBezTo>
                  <a:pt x="13" y="2976"/>
                  <a:pt x="580" y="3757"/>
                  <a:pt x="1413" y="4044"/>
                </a:cubicBezTo>
                <a:cubicBezTo>
                  <a:pt x="1633" y="4119"/>
                  <a:pt x="1859" y="4155"/>
                  <a:pt x="2082" y="4155"/>
                </a:cubicBezTo>
                <a:cubicBezTo>
                  <a:pt x="2711" y="4155"/>
                  <a:pt x="3319" y="3868"/>
                  <a:pt x="3718" y="3354"/>
                </a:cubicBezTo>
                <a:cubicBezTo>
                  <a:pt x="4167" y="2761"/>
                  <a:pt x="4864" y="2410"/>
                  <a:pt x="5606" y="2403"/>
                </a:cubicBezTo>
                <a:lnTo>
                  <a:pt x="5795" y="2403"/>
                </a:lnTo>
                <a:cubicBezTo>
                  <a:pt x="6576" y="2416"/>
                  <a:pt x="7312" y="2774"/>
                  <a:pt x="7794" y="3386"/>
                </a:cubicBezTo>
                <a:cubicBezTo>
                  <a:pt x="7878" y="3491"/>
                  <a:pt x="7969" y="3582"/>
                  <a:pt x="8073" y="3666"/>
                </a:cubicBezTo>
                <a:cubicBezTo>
                  <a:pt x="8718" y="4213"/>
                  <a:pt x="9083" y="5021"/>
                  <a:pt x="9083" y="5867"/>
                </a:cubicBezTo>
                <a:cubicBezTo>
                  <a:pt x="9083" y="6609"/>
                  <a:pt x="8738" y="7306"/>
                  <a:pt x="8152" y="7755"/>
                </a:cubicBezTo>
                <a:cubicBezTo>
                  <a:pt x="7989" y="7879"/>
                  <a:pt x="7846" y="8028"/>
                  <a:pt x="7722" y="8198"/>
                </a:cubicBezTo>
                <a:cubicBezTo>
                  <a:pt x="7331" y="8745"/>
                  <a:pt x="6700" y="9070"/>
                  <a:pt x="6029" y="9077"/>
                </a:cubicBezTo>
                <a:lnTo>
                  <a:pt x="5899" y="9077"/>
                </a:lnTo>
                <a:cubicBezTo>
                  <a:pt x="5027" y="9064"/>
                  <a:pt x="4200" y="8679"/>
                  <a:pt x="3633" y="8022"/>
                </a:cubicBezTo>
                <a:cubicBezTo>
                  <a:pt x="3227" y="7570"/>
                  <a:pt x="2658" y="7326"/>
                  <a:pt x="2075" y="7326"/>
                </a:cubicBezTo>
                <a:cubicBezTo>
                  <a:pt x="1827" y="7326"/>
                  <a:pt x="1576" y="7371"/>
                  <a:pt x="1335" y="7462"/>
                </a:cubicBezTo>
                <a:cubicBezTo>
                  <a:pt x="528" y="7774"/>
                  <a:pt x="0" y="8549"/>
                  <a:pt x="7" y="9415"/>
                </a:cubicBezTo>
                <a:cubicBezTo>
                  <a:pt x="13" y="10281"/>
                  <a:pt x="554" y="11049"/>
                  <a:pt x="1368" y="11349"/>
                </a:cubicBezTo>
                <a:cubicBezTo>
                  <a:pt x="1599" y="11435"/>
                  <a:pt x="1840" y="11476"/>
                  <a:pt x="2078" y="11476"/>
                </a:cubicBezTo>
                <a:cubicBezTo>
                  <a:pt x="2670" y="11476"/>
                  <a:pt x="3249" y="11221"/>
                  <a:pt x="3653" y="10756"/>
                </a:cubicBezTo>
                <a:cubicBezTo>
                  <a:pt x="4193" y="10112"/>
                  <a:pt x="4987" y="9734"/>
                  <a:pt x="5827" y="9728"/>
                </a:cubicBezTo>
                <a:lnTo>
                  <a:pt x="6036" y="9728"/>
                </a:lnTo>
                <a:cubicBezTo>
                  <a:pt x="6706" y="9734"/>
                  <a:pt x="7338" y="10066"/>
                  <a:pt x="7722" y="10613"/>
                </a:cubicBezTo>
                <a:cubicBezTo>
                  <a:pt x="8129" y="11183"/>
                  <a:pt x="8764" y="11477"/>
                  <a:pt x="9404" y="11477"/>
                </a:cubicBezTo>
                <a:cubicBezTo>
                  <a:pt x="9920" y="11477"/>
                  <a:pt x="10440" y="11285"/>
                  <a:pt x="10847" y="10893"/>
                </a:cubicBezTo>
                <a:cubicBezTo>
                  <a:pt x="11758" y="10014"/>
                  <a:pt x="11674" y="8530"/>
                  <a:pt x="10671" y="7755"/>
                </a:cubicBezTo>
                <a:cubicBezTo>
                  <a:pt x="10079" y="7306"/>
                  <a:pt x="9734" y="6603"/>
                  <a:pt x="9734" y="5860"/>
                </a:cubicBezTo>
                <a:cubicBezTo>
                  <a:pt x="9727" y="5014"/>
                  <a:pt x="10098" y="4213"/>
                  <a:pt x="10743" y="3666"/>
                </a:cubicBezTo>
                <a:cubicBezTo>
                  <a:pt x="10840" y="3575"/>
                  <a:pt x="10932" y="3484"/>
                  <a:pt x="11016" y="3386"/>
                </a:cubicBezTo>
                <a:cubicBezTo>
                  <a:pt x="11539" y="2754"/>
                  <a:pt x="12317" y="2397"/>
                  <a:pt x="13130" y="2397"/>
                </a:cubicBezTo>
                <a:cubicBezTo>
                  <a:pt x="13137" y="2397"/>
                  <a:pt x="13144" y="2397"/>
                  <a:pt x="13152" y="2397"/>
                </a:cubicBezTo>
                <a:lnTo>
                  <a:pt x="13249" y="2397"/>
                </a:lnTo>
                <a:cubicBezTo>
                  <a:pt x="13966" y="2403"/>
                  <a:pt x="14643" y="2742"/>
                  <a:pt x="15072" y="3315"/>
                </a:cubicBezTo>
                <a:cubicBezTo>
                  <a:pt x="15490" y="3877"/>
                  <a:pt x="16112" y="4150"/>
                  <a:pt x="16731" y="4150"/>
                </a:cubicBezTo>
                <a:cubicBezTo>
                  <a:pt x="17453" y="4150"/>
                  <a:pt x="18170" y="3779"/>
                  <a:pt x="18556" y="3061"/>
                </a:cubicBezTo>
                <a:cubicBezTo>
                  <a:pt x="19278" y="1726"/>
                  <a:pt x="18373" y="99"/>
                  <a:pt x="168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6"/>
          <p:cNvSpPr/>
          <p:nvPr/>
        </p:nvSpPr>
        <p:spPr>
          <a:xfrm flipH="1">
            <a:off x="8120744" y="1941404"/>
            <a:ext cx="244418" cy="244418"/>
          </a:xfrm>
          <a:custGeom>
            <a:avLst/>
            <a:gdLst/>
            <a:ahLst/>
            <a:cxnLst/>
            <a:rect l="l" t="t" r="r" b="b"/>
            <a:pathLst>
              <a:path w="4155" h="4155" extrusionOk="0">
                <a:moveTo>
                  <a:pt x="2077" y="0"/>
                </a:moveTo>
                <a:cubicBezTo>
                  <a:pt x="931" y="0"/>
                  <a:pt x="0" y="931"/>
                  <a:pt x="0" y="2077"/>
                </a:cubicBezTo>
                <a:cubicBezTo>
                  <a:pt x="0" y="3223"/>
                  <a:pt x="931" y="4154"/>
                  <a:pt x="2077" y="4154"/>
                </a:cubicBezTo>
                <a:cubicBezTo>
                  <a:pt x="3223" y="4154"/>
                  <a:pt x="4154" y="3223"/>
                  <a:pt x="4154" y="2077"/>
                </a:cubicBezTo>
                <a:cubicBezTo>
                  <a:pt x="4154" y="931"/>
                  <a:pt x="3223" y="0"/>
                  <a:pt x="2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6"/>
          <p:cNvSpPr/>
          <p:nvPr/>
        </p:nvSpPr>
        <p:spPr>
          <a:xfrm flipH="1">
            <a:off x="8551628" y="1941404"/>
            <a:ext cx="244418" cy="244418"/>
          </a:xfrm>
          <a:custGeom>
            <a:avLst/>
            <a:gdLst/>
            <a:ahLst/>
            <a:cxnLst/>
            <a:rect l="l" t="t" r="r" b="b"/>
            <a:pathLst>
              <a:path w="4155" h="4155" extrusionOk="0">
                <a:moveTo>
                  <a:pt x="2078" y="0"/>
                </a:moveTo>
                <a:cubicBezTo>
                  <a:pt x="932" y="0"/>
                  <a:pt x="1" y="931"/>
                  <a:pt x="1" y="2077"/>
                </a:cubicBezTo>
                <a:cubicBezTo>
                  <a:pt x="1" y="3223"/>
                  <a:pt x="932" y="4154"/>
                  <a:pt x="2078" y="4154"/>
                </a:cubicBezTo>
                <a:cubicBezTo>
                  <a:pt x="3224" y="4154"/>
                  <a:pt x="4155" y="3223"/>
                  <a:pt x="4155" y="2077"/>
                </a:cubicBezTo>
                <a:cubicBezTo>
                  <a:pt x="4155" y="931"/>
                  <a:pt x="3224" y="0"/>
                  <a:pt x="20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6"/>
          <p:cNvSpPr/>
          <p:nvPr/>
        </p:nvSpPr>
        <p:spPr>
          <a:xfrm>
            <a:off x="384773" y="2613197"/>
            <a:ext cx="244359" cy="244359"/>
          </a:xfrm>
          <a:custGeom>
            <a:avLst/>
            <a:gdLst/>
            <a:ahLst/>
            <a:cxnLst/>
            <a:rect l="l" t="t" r="r" b="b"/>
            <a:pathLst>
              <a:path w="4154" h="4154" extrusionOk="0">
                <a:moveTo>
                  <a:pt x="2077" y="0"/>
                </a:moveTo>
                <a:cubicBezTo>
                  <a:pt x="931" y="0"/>
                  <a:pt x="0" y="931"/>
                  <a:pt x="0" y="2077"/>
                </a:cubicBezTo>
                <a:cubicBezTo>
                  <a:pt x="0" y="3223"/>
                  <a:pt x="931" y="4154"/>
                  <a:pt x="2077" y="4154"/>
                </a:cubicBezTo>
                <a:cubicBezTo>
                  <a:pt x="3223" y="4154"/>
                  <a:pt x="4154" y="3223"/>
                  <a:pt x="4154" y="2077"/>
                </a:cubicBezTo>
                <a:cubicBezTo>
                  <a:pt x="4154" y="931"/>
                  <a:pt x="3223" y="0"/>
                  <a:pt x="2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6"/>
          <p:cNvSpPr/>
          <p:nvPr/>
        </p:nvSpPr>
        <p:spPr>
          <a:xfrm>
            <a:off x="384773" y="3474845"/>
            <a:ext cx="244359" cy="244418"/>
          </a:xfrm>
          <a:custGeom>
            <a:avLst/>
            <a:gdLst/>
            <a:ahLst/>
            <a:cxnLst/>
            <a:rect l="l" t="t" r="r" b="b"/>
            <a:pathLst>
              <a:path w="4154" h="4155" extrusionOk="0">
                <a:moveTo>
                  <a:pt x="2077" y="1"/>
                </a:moveTo>
                <a:cubicBezTo>
                  <a:pt x="931" y="1"/>
                  <a:pt x="0" y="932"/>
                  <a:pt x="0" y="2078"/>
                </a:cubicBezTo>
                <a:cubicBezTo>
                  <a:pt x="0" y="3224"/>
                  <a:pt x="931" y="4155"/>
                  <a:pt x="2077" y="4155"/>
                </a:cubicBezTo>
                <a:cubicBezTo>
                  <a:pt x="3223" y="4155"/>
                  <a:pt x="4154" y="3224"/>
                  <a:pt x="4154" y="2078"/>
                </a:cubicBezTo>
                <a:cubicBezTo>
                  <a:pt x="4154" y="932"/>
                  <a:pt x="3223" y="1"/>
                  <a:pt x="20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6"/>
          <p:cNvSpPr/>
          <p:nvPr/>
        </p:nvSpPr>
        <p:spPr>
          <a:xfrm>
            <a:off x="347597" y="2613080"/>
            <a:ext cx="723136" cy="675311"/>
          </a:xfrm>
          <a:custGeom>
            <a:avLst/>
            <a:gdLst/>
            <a:ahLst/>
            <a:cxnLst/>
            <a:rect l="l" t="t" r="r" b="b"/>
            <a:pathLst>
              <a:path w="12293" h="11480" extrusionOk="0">
                <a:moveTo>
                  <a:pt x="10128" y="1"/>
                </a:moveTo>
                <a:cubicBezTo>
                  <a:pt x="10068" y="1"/>
                  <a:pt x="10009" y="3"/>
                  <a:pt x="9949" y="9"/>
                </a:cubicBezTo>
                <a:cubicBezTo>
                  <a:pt x="8933" y="93"/>
                  <a:pt x="8132" y="894"/>
                  <a:pt x="8048" y="1903"/>
                </a:cubicBezTo>
                <a:lnTo>
                  <a:pt x="8048" y="1929"/>
                </a:lnTo>
                <a:cubicBezTo>
                  <a:pt x="7969" y="3088"/>
                  <a:pt x="7488" y="4182"/>
                  <a:pt x="6680" y="5015"/>
                </a:cubicBezTo>
                <a:lnTo>
                  <a:pt x="5997" y="5718"/>
                </a:lnTo>
                <a:cubicBezTo>
                  <a:pt x="5066" y="6656"/>
                  <a:pt x="3835" y="7229"/>
                  <a:pt x="2527" y="7333"/>
                </a:cubicBezTo>
                <a:lnTo>
                  <a:pt x="2494" y="7333"/>
                </a:lnTo>
                <a:cubicBezTo>
                  <a:pt x="743" y="7515"/>
                  <a:pt x="0" y="9664"/>
                  <a:pt x="1264" y="10894"/>
                </a:cubicBezTo>
                <a:cubicBezTo>
                  <a:pt x="1682" y="11297"/>
                  <a:pt x="2193" y="11480"/>
                  <a:pt x="2694" y="11480"/>
                </a:cubicBezTo>
                <a:cubicBezTo>
                  <a:pt x="3715" y="11480"/>
                  <a:pt x="4696" y="10725"/>
                  <a:pt x="4779" y="9547"/>
                </a:cubicBezTo>
                <a:lnTo>
                  <a:pt x="4779" y="9514"/>
                </a:lnTo>
                <a:cubicBezTo>
                  <a:pt x="4838" y="8342"/>
                  <a:pt x="5320" y="7229"/>
                  <a:pt x="6140" y="6382"/>
                </a:cubicBezTo>
                <a:lnTo>
                  <a:pt x="6745" y="5757"/>
                </a:lnTo>
                <a:cubicBezTo>
                  <a:pt x="7689" y="4807"/>
                  <a:pt x="8940" y="4234"/>
                  <a:pt x="10274" y="4143"/>
                </a:cubicBezTo>
                <a:lnTo>
                  <a:pt x="10300" y="4143"/>
                </a:lnTo>
                <a:cubicBezTo>
                  <a:pt x="11446" y="4045"/>
                  <a:pt x="12292" y="3042"/>
                  <a:pt x="12195" y="1897"/>
                </a:cubicBezTo>
                <a:cubicBezTo>
                  <a:pt x="12102" y="817"/>
                  <a:pt x="11192" y="1"/>
                  <a:pt x="10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6"/>
          <p:cNvSpPr/>
          <p:nvPr/>
        </p:nvSpPr>
        <p:spPr>
          <a:xfrm>
            <a:off x="820598" y="3044021"/>
            <a:ext cx="244006" cy="244418"/>
          </a:xfrm>
          <a:custGeom>
            <a:avLst/>
            <a:gdLst/>
            <a:ahLst/>
            <a:cxnLst/>
            <a:rect l="l" t="t" r="r" b="b"/>
            <a:pathLst>
              <a:path w="4148" h="4155" extrusionOk="0">
                <a:moveTo>
                  <a:pt x="2070" y="0"/>
                </a:moveTo>
                <a:cubicBezTo>
                  <a:pt x="925" y="0"/>
                  <a:pt x="0" y="931"/>
                  <a:pt x="0" y="2077"/>
                </a:cubicBezTo>
                <a:cubicBezTo>
                  <a:pt x="0" y="3223"/>
                  <a:pt x="925" y="4154"/>
                  <a:pt x="2070" y="4154"/>
                </a:cubicBezTo>
                <a:cubicBezTo>
                  <a:pt x="3216" y="4154"/>
                  <a:pt x="4147" y="3223"/>
                  <a:pt x="4147" y="2077"/>
                </a:cubicBezTo>
                <a:cubicBezTo>
                  <a:pt x="4147" y="931"/>
                  <a:pt x="3216" y="0"/>
                  <a:pt x="20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6"/>
          <p:cNvSpPr/>
          <p:nvPr/>
        </p:nvSpPr>
        <p:spPr>
          <a:xfrm>
            <a:off x="820598" y="3474845"/>
            <a:ext cx="244006" cy="244418"/>
          </a:xfrm>
          <a:custGeom>
            <a:avLst/>
            <a:gdLst/>
            <a:ahLst/>
            <a:cxnLst/>
            <a:rect l="l" t="t" r="r" b="b"/>
            <a:pathLst>
              <a:path w="4148" h="4155" extrusionOk="0">
                <a:moveTo>
                  <a:pt x="2070" y="1"/>
                </a:moveTo>
                <a:cubicBezTo>
                  <a:pt x="925" y="1"/>
                  <a:pt x="0" y="932"/>
                  <a:pt x="0" y="2078"/>
                </a:cubicBezTo>
                <a:cubicBezTo>
                  <a:pt x="0" y="3224"/>
                  <a:pt x="925" y="4155"/>
                  <a:pt x="2070" y="4155"/>
                </a:cubicBezTo>
                <a:cubicBezTo>
                  <a:pt x="3216" y="4155"/>
                  <a:pt x="4147" y="3224"/>
                  <a:pt x="4147" y="2078"/>
                </a:cubicBezTo>
                <a:cubicBezTo>
                  <a:pt x="4147" y="932"/>
                  <a:pt x="3216" y="1"/>
                  <a:pt x="20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1">
  <p:cSld name="CUSTOM_12_1">
    <p:spTree>
      <p:nvGrpSpPr>
        <p:cNvPr id="1" name="Shape 313"/>
        <p:cNvGrpSpPr/>
        <p:nvPr/>
      </p:nvGrpSpPr>
      <p:grpSpPr>
        <a:xfrm>
          <a:off x="0" y="0"/>
          <a:ext cx="0" cy="0"/>
          <a:chOff x="0" y="0"/>
          <a:chExt cx="0" cy="0"/>
        </a:xfrm>
      </p:grpSpPr>
      <p:sp>
        <p:nvSpPr>
          <p:cNvPr id="314" name="Google Shape;314;p27"/>
          <p:cNvSpPr txBox="1">
            <a:spLocks noGrp="1"/>
          </p:cNvSpPr>
          <p:nvPr>
            <p:ph type="sldNum" idx="12"/>
          </p:nvPr>
        </p:nvSpPr>
        <p:spPr>
          <a:xfrm>
            <a:off x="8003000" y="4420400"/>
            <a:ext cx="399000" cy="1965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315" name="Google Shape;315;p27"/>
          <p:cNvSpPr txBox="1">
            <a:spLocks noGrp="1"/>
          </p:cNvSpPr>
          <p:nvPr>
            <p:ph type="subTitle" idx="1"/>
          </p:nvPr>
        </p:nvSpPr>
        <p:spPr>
          <a:xfrm>
            <a:off x="5510838" y="2006337"/>
            <a:ext cx="2891100" cy="15321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600"/>
              <a:buNone/>
              <a:defRPr sz="1600"/>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316" name="Google Shape;316;p27"/>
          <p:cNvSpPr txBox="1">
            <a:spLocks noGrp="1"/>
          </p:cNvSpPr>
          <p:nvPr>
            <p:ph type="title"/>
          </p:nvPr>
        </p:nvSpPr>
        <p:spPr>
          <a:xfrm>
            <a:off x="5288913" y="1163013"/>
            <a:ext cx="2891100" cy="6132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Clr>
                <a:schemeClr val="dk2"/>
              </a:buClr>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317" name="Google Shape;317;p27"/>
          <p:cNvCxnSpPr/>
          <p:nvPr/>
        </p:nvCxnSpPr>
        <p:spPr>
          <a:xfrm rot="10800000">
            <a:off x="742050" y="4518650"/>
            <a:ext cx="6949500" cy="0"/>
          </a:xfrm>
          <a:prstGeom prst="straightConnector1">
            <a:avLst/>
          </a:prstGeom>
          <a:noFill/>
          <a:ln w="9525" cap="flat" cmpd="sng">
            <a:solidFill>
              <a:schemeClr val="dk2"/>
            </a:solidFill>
            <a:prstDash val="solid"/>
            <a:round/>
            <a:headEnd type="none" w="med" len="med"/>
            <a:tailEnd type="none" w="med" len="med"/>
          </a:ln>
        </p:spPr>
      </p:cxnSp>
      <p:sp>
        <p:nvSpPr>
          <p:cNvPr id="318" name="Google Shape;318;p27"/>
          <p:cNvSpPr/>
          <p:nvPr/>
        </p:nvSpPr>
        <p:spPr>
          <a:xfrm>
            <a:off x="444475" y="331733"/>
            <a:ext cx="1143264" cy="244241"/>
          </a:xfrm>
          <a:custGeom>
            <a:avLst/>
            <a:gdLst/>
            <a:ahLst/>
            <a:cxnLst/>
            <a:rect l="l" t="t" r="r" b="b"/>
            <a:pathLst>
              <a:path w="19435" h="4152" extrusionOk="0">
                <a:moveTo>
                  <a:pt x="2082" y="1"/>
                </a:moveTo>
                <a:cubicBezTo>
                  <a:pt x="1834" y="1"/>
                  <a:pt x="1583" y="45"/>
                  <a:pt x="1342" y="137"/>
                </a:cubicBezTo>
                <a:cubicBezTo>
                  <a:pt x="534" y="449"/>
                  <a:pt x="0" y="1224"/>
                  <a:pt x="13" y="2090"/>
                </a:cubicBezTo>
                <a:cubicBezTo>
                  <a:pt x="20" y="2956"/>
                  <a:pt x="560" y="3724"/>
                  <a:pt x="1368" y="4023"/>
                </a:cubicBezTo>
                <a:cubicBezTo>
                  <a:pt x="1601" y="4109"/>
                  <a:pt x="1843" y="4151"/>
                  <a:pt x="2082" y="4151"/>
                </a:cubicBezTo>
                <a:cubicBezTo>
                  <a:pt x="2676" y="4151"/>
                  <a:pt x="3256" y="3895"/>
                  <a:pt x="3659" y="3431"/>
                </a:cubicBezTo>
                <a:cubicBezTo>
                  <a:pt x="4200" y="2786"/>
                  <a:pt x="4994" y="2409"/>
                  <a:pt x="5834" y="2402"/>
                </a:cubicBezTo>
                <a:lnTo>
                  <a:pt x="5997" y="2402"/>
                </a:lnTo>
                <a:cubicBezTo>
                  <a:pt x="6726" y="2402"/>
                  <a:pt x="7403" y="2747"/>
                  <a:pt x="7839" y="3327"/>
                </a:cubicBezTo>
                <a:cubicBezTo>
                  <a:pt x="8251" y="3874"/>
                  <a:pt x="8872" y="4151"/>
                  <a:pt x="9494" y="4151"/>
                </a:cubicBezTo>
                <a:cubicBezTo>
                  <a:pt x="10071" y="4151"/>
                  <a:pt x="10649" y="3913"/>
                  <a:pt x="11062" y="3431"/>
                </a:cubicBezTo>
                <a:cubicBezTo>
                  <a:pt x="11602" y="2786"/>
                  <a:pt x="12397" y="2409"/>
                  <a:pt x="13236" y="2402"/>
                </a:cubicBezTo>
                <a:lnTo>
                  <a:pt x="13373" y="2402"/>
                </a:lnTo>
                <a:cubicBezTo>
                  <a:pt x="14115" y="2409"/>
                  <a:pt x="14812" y="2760"/>
                  <a:pt x="15261" y="3353"/>
                </a:cubicBezTo>
                <a:cubicBezTo>
                  <a:pt x="15680" y="3890"/>
                  <a:pt x="16287" y="4150"/>
                  <a:pt x="16892" y="4150"/>
                </a:cubicBezTo>
                <a:cubicBezTo>
                  <a:pt x="17621" y="4150"/>
                  <a:pt x="18347" y="3770"/>
                  <a:pt x="18731" y="3040"/>
                </a:cubicBezTo>
                <a:cubicBezTo>
                  <a:pt x="19435" y="1712"/>
                  <a:pt x="18530" y="97"/>
                  <a:pt x="17026" y="6"/>
                </a:cubicBezTo>
                <a:cubicBezTo>
                  <a:pt x="16980" y="3"/>
                  <a:pt x="16935" y="2"/>
                  <a:pt x="16890" y="2"/>
                </a:cubicBezTo>
                <a:cubicBezTo>
                  <a:pt x="16249" y="2"/>
                  <a:pt x="15638" y="303"/>
                  <a:pt x="15248" y="820"/>
                </a:cubicBezTo>
                <a:cubicBezTo>
                  <a:pt x="14799" y="1406"/>
                  <a:pt x="14102" y="1751"/>
                  <a:pt x="13367" y="1751"/>
                </a:cubicBezTo>
                <a:lnTo>
                  <a:pt x="13236" y="1751"/>
                </a:lnTo>
                <a:cubicBezTo>
                  <a:pt x="12397" y="1738"/>
                  <a:pt x="11602" y="1367"/>
                  <a:pt x="11062" y="722"/>
                </a:cubicBezTo>
                <a:cubicBezTo>
                  <a:pt x="10649" y="240"/>
                  <a:pt x="10071" y="2"/>
                  <a:pt x="9494" y="2"/>
                </a:cubicBezTo>
                <a:cubicBezTo>
                  <a:pt x="8872" y="2"/>
                  <a:pt x="8251" y="279"/>
                  <a:pt x="7839" y="827"/>
                </a:cubicBezTo>
                <a:cubicBezTo>
                  <a:pt x="7403" y="1406"/>
                  <a:pt x="6726" y="1745"/>
                  <a:pt x="5997" y="1751"/>
                </a:cubicBezTo>
                <a:lnTo>
                  <a:pt x="5906" y="1751"/>
                </a:lnTo>
                <a:cubicBezTo>
                  <a:pt x="5033" y="1738"/>
                  <a:pt x="4206" y="1354"/>
                  <a:pt x="3640" y="696"/>
                </a:cubicBezTo>
                <a:cubicBezTo>
                  <a:pt x="3234" y="245"/>
                  <a:pt x="2664" y="1"/>
                  <a:pt x="2082" y="1"/>
                </a:cubicBezTo>
                <a:close/>
              </a:path>
            </a:pathLst>
          </a:custGeom>
          <a:solidFill>
            <a:srgbClr val="2E2E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7"/>
          <p:cNvSpPr/>
          <p:nvPr/>
        </p:nvSpPr>
        <p:spPr>
          <a:xfrm rot="-5400000">
            <a:off x="4055778" y="3952371"/>
            <a:ext cx="244418" cy="244359"/>
          </a:xfrm>
          <a:custGeom>
            <a:avLst/>
            <a:gdLst/>
            <a:ahLst/>
            <a:cxnLst/>
            <a:rect l="l" t="t" r="r" b="b"/>
            <a:pathLst>
              <a:path w="4155" h="4154" extrusionOk="0">
                <a:moveTo>
                  <a:pt x="2077" y="0"/>
                </a:moveTo>
                <a:cubicBezTo>
                  <a:pt x="931" y="0"/>
                  <a:pt x="0" y="931"/>
                  <a:pt x="0" y="2077"/>
                </a:cubicBezTo>
                <a:cubicBezTo>
                  <a:pt x="0" y="3223"/>
                  <a:pt x="931" y="4154"/>
                  <a:pt x="2077" y="4154"/>
                </a:cubicBezTo>
                <a:cubicBezTo>
                  <a:pt x="3223" y="4154"/>
                  <a:pt x="4154" y="3223"/>
                  <a:pt x="4154" y="2077"/>
                </a:cubicBezTo>
                <a:cubicBezTo>
                  <a:pt x="4154" y="931"/>
                  <a:pt x="3223" y="0"/>
                  <a:pt x="2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7"/>
          <p:cNvSpPr/>
          <p:nvPr/>
        </p:nvSpPr>
        <p:spPr>
          <a:xfrm rot="-5400000">
            <a:off x="4465690" y="3516389"/>
            <a:ext cx="717018" cy="675135"/>
          </a:xfrm>
          <a:custGeom>
            <a:avLst/>
            <a:gdLst/>
            <a:ahLst/>
            <a:cxnLst/>
            <a:rect l="l" t="t" r="r" b="b"/>
            <a:pathLst>
              <a:path w="12189" h="11477" extrusionOk="0">
                <a:moveTo>
                  <a:pt x="2333" y="0"/>
                </a:moveTo>
                <a:cubicBezTo>
                  <a:pt x="1473" y="0"/>
                  <a:pt x="700" y="544"/>
                  <a:pt x="397" y="1355"/>
                </a:cubicBezTo>
                <a:cubicBezTo>
                  <a:pt x="98" y="2181"/>
                  <a:pt x="345" y="3106"/>
                  <a:pt x="1016" y="3666"/>
                </a:cubicBezTo>
                <a:cubicBezTo>
                  <a:pt x="1648" y="4187"/>
                  <a:pt x="2019" y="4968"/>
                  <a:pt x="2019" y="5788"/>
                </a:cubicBezTo>
                <a:lnTo>
                  <a:pt x="2019" y="5821"/>
                </a:lnTo>
                <a:cubicBezTo>
                  <a:pt x="2012" y="6583"/>
                  <a:pt x="1654" y="7305"/>
                  <a:pt x="1049" y="7781"/>
                </a:cubicBezTo>
                <a:cubicBezTo>
                  <a:pt x="85" y="8549"/>
                  <a:pt x="0" y="9994"/>
                  <a:pt x="879" y="10867"/>
                </a:cubicBezTo>
                <a:cubicBezTo>
                  <a:pt x="1285" y="11276"/>
                  <a:pt x="1814" y="11476"/>
                  <a:pt x="2342" y="11476"/>
                </a:cubicBezTo>
                <a:cubicBezTo>
                  <a:pt x="2948" y="11476"/>
                  <a:pt x="3551" y="11212"/>
                  <a:pt x="3965" y="10697"/>
                </a:cubicBezTo>
                <a:cubicBezTo>
                  <a:pt x="4434" y="10092"/>
                  <a:pt x="5157" y="9734"/>
                  <a:pt x="5925" y="9727"/>
                </a:cubicBezTo>
                <a:cubicBezTo>
                  <a:pt x="6765" y="9734"/>
                  <a:pt x="7559" y="10111"/>
                  <a:pt x="8093" y="10749"/>
                </a:cubicBezTo>
                <a:cubicBezTo>
                  <a:pt x="8514" y="11239"/>
                  <a:pt x="9093" y="11473"/>
                  <a:pt x="9667" y="11473"/>
                </a:cubicBezTo>
                <a:cubicBezTo>
                  <a:pt x="10415" y="11473"/>
                  <a:pt x="11155" y="11075"/>
                  <a:pt x="11531" y="10320"/>
                </a:cubicBezTo>
                <a:cubicBezTo>
                  <a:pt x="12188" y="8992"/>
                  <a:pt x="11277" y="7416"/>
                  <a:pt x="9799" y="7325"/>
                </a:cubicBezTo>
                <a:lnTo>
                  <a:pt x="9792" y="7331"/>
                </a:lnTo>
                <a:cubicBezTo>
                  <a:pt x="9745" y="7328"/>
                  <a:pt x="9698" y="7327"/>
                  <a:pt x="9652" y="7327"/>
                </a:cubicBezTo>
                <a:cubicBezTo>
                  <a:pt x="9039" y="7327"/>
                  <a:pt x="8460" y="7602"/>
                  <a:pt x="8067" y="8080"/>
                </a:cubicBezTo>
                <a:cubicBezTo>
                  <a:pt x="7533" y="8712"/>
                  <a:pt x="6752" y="9076"/>
                  <a:pt x="5925" y="9076"/>
                </a:cubicBezTo>
                <a:cubicBezTo>
                  <a:pt x="5163" y="9070"/>
                  <a:pt x="4441" y="8718"/>
                  <a:pt x="3972" y="8113"/>
                </a:cubicBezTo>
                <a:cubicBezTo>
                  <a:pt x="3874" y="7995"/>
                  <a:pt x="3770" y="7885"/>
                  <a:pt x="3653" y="7787"/>
                </a:cubicBezTo>
                <a:cubicBezTo>
                  <a:pt x="3041" y="7305"/>
                  <a:pt x="2676" y="6570"/>
                  <a:pt x="2670" y="5788"/>
                </a:cubicBezTo>
                <a:cubicBezTo>
                  <a:pt x="2663" y="4981"/>
                  <a:pt x="3021" y="4206"/>
                  <a:pt x="3646" y="3692"/>
                </a:cubicBezTo>
                <a:cubicBezTo>
                  <a:pt x="4330" y="3145"/>
                  <a:pt x="4597" y="2227"/>
                  <a:pt x="4304" y="1394"/>
                </a:cubicBezTo>
                <a:cubicBezTo>
                  <a:pt x="4017" y="567"/>
                  <a:pt x="3243" y="7"/>
                  <a:pt x="2364" y="0"/>
                </a:cubicBezTo>
                <a:cubicBezTo>
                  <a:pt x="2353" y="0"/>
                  <a:pt x="2343" y="0"/>
                  <a:pt x="2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ext 2">
  <p:cSld name="CUSTOM_12_1_1">
    <p:spTree>
      <p:nvGrpSpPr>
        <p:cNvPr id="1" name="Shape 321"/>
        <p:cNvGrpSpPr/>
        <p:nvPr/>
      </p:nvGrpSpPr>
      <p:grpSpPr>
        <a:xfrm>
          <a:off x="0" y="0"/>
          <a:ext cx="0" cy="0"/>
          <a:chOff x="0" y="0"/>
          <a:chExt cx="0" cy="0"/>
        </a:xfrm>
      </p:grpSpPr>
      <p:sp>
        <p:nvSpPr>
          <p:cNvPr id="322" name="Google Shape;322;p28"/>
          <p:cNvSpPr txBox="1">
            <a:spLocks noGrp="1"/>
          </p:cNvSpPr>
          <p:nvPr>
            <p:ph type="sldNum" idx="12"/>
          </p:nvPr>
        </p:nvSpPr>
        <p:spPr>
          <a:xfrm>
            <a:off x="8003000" y="4420400"/>
            <a:ext cx="399000" cy="1965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323" name="Google Shape;323;p28"/>
          <p:cNvSpPr txBox="1">
            <a:spLocks noGrp="1"/>
          </p:cNvSpPr>
          <p:nvPr>
            <p:ph type="subTitle" idx="1"/>
          </p:nvPr>
        </p:nvSpPr>
        <p:spPr>
          <a:xfrm>
            <a:off x="1192200" y="2144263"/>
            <a:ext cx="3123300" cy="11055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1600"/>
              <a:buNone/>
              <a:defRPr sz="1600"/>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a:p>
        </p:txBody>
      </p:sp>
      <p:sp>
        <p:nvSpPr>
          <p:cNvPr id="324" name="Google Shape;324;p28"/>
          <p:cNvSpPr txBox="1">
            <a:spLocks noGrp="1"/>
          </p:cNvSpPr>
          <p:nvPr>
            <p:ph type="title"/>
          </p:nvPr>
        </p:nvSpPr>
        <p:spPr>
          <a:xfrm>
            <a:off x="832050" y="1266388"/>
            <a:ext cx="3483300" cy="6039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dk2"/>
              </a:buClr>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325" name="Google Shape;325;p28"/>
          <p:cNvCxnSpPr/>
          <p:nvPr/>
        </p:nvCxnSpPr>
        <p:spPr>
          <a:xfrm rot="10800000">
            <a:off x="742050" y="4518650"/>
            <a:ext cx="6949500" cy="0"/>
          </a:xfrm>
          <a:prstGeom prst="straightConnector1">
            <a:avLst/>
          </a:prstGeom>
          <a:noFill/>
          <a:ln w="9525" cap="flat" cmpd="sng">
            <a:solidFill>
              <a:schemeClr val="dk2"/>
            </a:solidFill>
            <a:prstDash val="solid"/>
            <a:round/>
            <a:headEnd type="none" w="med" len="med"/>
            <a:tailEnd type="none" w="med" len="med"/>
          </a:ln>
        </p:spPr>
      </p:cxnSp>
      <p:sp>
        <p:nvSpPr>
          <p:cNvPr id="326" name="Google Shape;326;p28"/>
          <p:cNvSpPr/>
          <p:nvPr/>
        </p:nvSpPr>
        <p:spPr>
          <a:xfrm>
            <a:off x="5079699" y="316642"/>
            <a:ext cx="239400" cy="239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8"/>
          <p:cNvSpPr/>
          <p:nvPr/>
        </p:nvSpPr>
        <p:spPr>
          <a:xfrm>
            <a:off x="5514480" y="316642"/>
            <a:ext cx="239400" cy="239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8"/>
          <p:cNvSpPr/>
          <p:nvPr/>
        </p:nvSpPr>
        <p:spPr>
          <a:xfrm rot="10800000" flipH="1">
            <a:off x="922312" y="3524374"/>
            <a:ext cx="1134087" cy="675135"/>
          </a:xfrm>
          <a:custGeom>
            <a:avLst/>
            <a:gdLst/>
            <a:ahLst/>
            <a:cxnLst/>
            <a:rect l="l" t="t" r="r" b="b"/>
            <a:pathLst>
              <a:path w="19279" h="11477" extrusionOk="0">
                <a:moveTo>
                  <a:pt x="16863" y="1"/>
                </a:moveTo>
                <a:lnTo>
                  <a:pt x="16856" y="7"/>
                </a:lnTo>
                <a:cubicBezTo>
                  <a:pt x="16812" y="4"/>
                  <a:pt x="16767" y="3"/>
                  <a:pt x="16722" y="3"/>
                </a:cubicBezTo>
                <a:cubicBezTo>
                  <a:pt x="16062" y="3"/>
                  <a:pt x="15443" y="317"/>
                  <a:pt x="15053" y="860"/>
                </a:cubicBezTo>
                <a:cubicBezTo>
                  <a:pt x="14634" y="1421"/>
                  <a:pt x="13972" y="1752"/>
                  <a:pt x="13270" y="1752"/>
                </a:cubicBezTo>
                <a:cubicBezTo>
                  <a:pt x="13263" y="1752"/>
                  <a:pt x="13256" y="1752"/>
                  <a:pt x="13249" y="1752"/>
                </a:cubicBezTo>
                <a:lnTo>
                  <a:pt x="13152" y="1752"/>
                </a:lnTo>
                <a:cubicBezTo>
                  <a:pt x="12312" y="1746"/>
                  <a:pt x="11518" y="1368"/>
                  <a:pt x="10977" y="724"/>
                </a:cubicBezTo>
                <a:cubicBezTo>
                  <a:pt x="10564" y="244"/>
                  <a:pt x="9987" y="6"/>
                  <a:pt x="9410" y="6"/>
                </a:cubicBezTo>
                <a:cubicBezTo>
                  <a:pt x="8796" y="6"/>
                  <a:pt x="8183" y="275"/>
                  <a:pt x="7767" y="808"/>
                </a:cubicBezTo>
                <a:cubicBezTo>
                  <a:pt x="7288" y="1403"/>
                  <a:pt x="6570" y="1753"/>
                  <a:pt x="5804" y="1753"/>
                </a:cubicBezTo>
                <a:cubicBezTo>
                  <a:pt x="5790" y="1753"/>
                  <a:pt x="5776" y="1752"/>
                  <a:pt x="5762" y="1752"/>
                </a:cubicBezTo>
                <a:lnTo>
                  <a:pt x="5665" y="1752"/>
                </a:lnTo>
                <a:cubicBezTo>
                  <a:pt x="4896" y="1746"/>
                  <a:pt x="4174" y="1388"/>
                  <a:pt x="3705" y="782"/>
                </a:cubicBezTo>
                <a:cubicBezTo>
                  <a:pt x="3303" y="281"/>
                  <a:pt x="2702" y="3"/>
                  <a:pt x="2084" y="3"/>
                </a:cubicBezTo>
                <a:cubicBezTo>
                  <a:pt x="1851" y="3"/>
                  <a:pt x="1615" y="43"/>
                  <a:pt x="1387" y="125"/>
                </a:cubicBezTo>
                <a:cubicBezTo>
                  <a:pt x="554" y="418"/>
                  <a:pt x="0" y="1212"/>
                  <a:pt x="7" y="2091"/>
                </a:cubicBezTo>
                <a:cubicBezTo>
                  <a:pt x="13" y="2976"/>
                  <a:pt x="580" y="3757"/>
                  <a:pt x="1413" y="4044"/>
                </a:cubicBezTo>
                <a:cubicBezTo>
                  <a:pt x="1633" y="4119"/>
                  <a:pt x="1859" y="4155"/>
                  <a:pt x="2082" y="4155"/>
                </a:cubicBezTo>
                <a:cubicBezTo>
                  <a:pt x="2711" y="4155"/>
                  <a:pt x="3319" y="3868"/>
                  <a:pt x="3718" y="3354"/>
                </a:cubicBezTo>
                <a:cubicBezTo>
                  <a:pt x="4167" y="2761"/>
                  <a:pt x="4864" y="2410"/>
                  <a:pt x="5606" y="2403"/>
                </a:cubicBezTo>
                <a:lnTo>
                  <a:pt x="5795" y="2403"/>
                </a:lnTo>
                <a:cubicBezTo>
                  <a:pt x="6576" y="2416"/>
                  <a:pt x="7312" y="2774"/>
                  <a:pt x="7794" y="3386"/>
                </a:cubicBezTo>
                <a:cubicBezTo>
                  <a:pt x="7878" y="3491"/>
                  <a:pt x="7969" y="3582"/>
                  <a:pt x="8073" y="3666"/>
                </a:cubicBezTo>
                <a:cubicBezTo>
                  <a:pt x="8718" y="4213"/>
                  <a:pt x="9083" y="5021"/>
                  <a:pt x="9083" y="5867"/>
                </a:cubicBezTo>
                <a:cubicBezTo>
                  <a:pt x="9083" y="6609"/>
                  <a:pt x="8738" y="7306"/>
                  <a:pt x="8152" y="7755"/>
                </a:cubicBezTo>
                <a:cubicBezTo>
                  <a:pt x="7989" y="7879"/>
                  <a:pt x="7846" y="8028"/>
                  <a:pt x="7722" y="8198"/>
                </a:cubicBezTo>
                <a:cubicBezTo>
                  <a:pt x="7331" y="8745"/>
                  <a:pt x="6700" y="9070"/>
                  <a:pt x="6029" y="9077"/>
                </a:cubicBezTo>
                <a:lnTo>
                  <a:pt x="5899" y="9077"/>
                </a:lnTo>
                <a:cubicBezTo>
                  <a:pt x="5027" y="9064"/>
                  <a:pt x="4200" y="8679"/>
                  <a:pt x="3633" y="8022"/>
                </a:cubicBezTo>
                <a:cubicBezTo>
                  <a:pt x="3227" y="7570"/>
                  <a:pt x="2658" y="7326"/>
                  <a:pt x="2075" y="7326"/>
                </a:cubicBezTo>
                <a:cubicBezTo>
                  <a:pt x="1827" y="7326"/>
                  <a:pt x="1576" y="7371"/>
                  <a:pt x="1335" y="7462"/>
                </a:cubicBezTo>
                <a:cubicBezTo>
                  <a:pt x="528" y="7774"/>
                  <a:pt x="0" y="8549"/>
                  <a:pt x="7" y="9415"/>
                </a:cubicBezTo>
                <a:cubicBezTo>
                  <a:pt x="13" y="10281"/>
                  <a:pt x="554" y="11049"/>
                  <a:pt x="1368" y="11349"/>
                </a:cubicBezTo>
                <a:cubicBezTo>
                  <a:pt x="1599" y="11435"/>
                  <a:pt x="1840" y="11476"/>
                  <a:pt x="2078" y="11476"/>
                </a:cubicBezTo>
                <a:cubicBezTo>
                  <a:pt x="2670" y="11476"/>
                  <a:pt x="3249" y="11221"/>
                  <a:pt x="3653" y="10756"/>
                </a:cubicBezTo>
                <a:cubicBezTo>
                  <a:pt x="4193" y="10112"/>
                  <a:pt x="4987" y="9734"/>
                  <a:pt x="5827" y="9728"/>
                </a:cubicBezTo>
                <a:lnTo>
                  <a:pt x="6036" y="9728"/>
                </a:lnTo>
                <a:cubicBezTo>
                  <a:pt x="6706" y="9734"/>
                  <a:pt x="7338" y="10066"/>
                  <a:pt x="7722" y="10613"/>
                </a:cubicBezTo>
                <a:cubicBezTo>
                  <a:pt x="8129" y="11183"/>
                  <a:pt x="8764" y="11477"/>
                  <a:pt x="9404" y="11477"/>
                </a:cubicBezTo>
                <a:cubicBezTo>
                  <a:pt x="9920" y="11477"/>
                  <a:pt x="10440" y="11285"/>
                  <a:pt x="10847" y="10893"/>
                </a:cubicBezTo>
                <a:cubicBezTo>
                  <a:pt x="11758" y="10014"/>
                  <a:pt x="11674" y="8530"/>
                  <a:pt x="10671" y="7755"/>
                </a:cubicBezTo>
                <a:cubicBezTo>
                  <a:pt x="10079" y="7306"/>
                  <a:pt x="9734" y="6603"/>
                  <a:pt x="9734" y="5860"/>
                </a:cubicBezTo>
                <a:cubicBezTo>
                  <a:pt x="9727" y="5014"/>
                  <a:pt x="10098" y="4213"/>
                  <a:pt x="10743" y="3666"/>
                </a:cubicBezTo>
                <a:cubicBezTo>
                  <a:pt x="10840" y="3575"/>
                  <a:pt x="10932" y="3484"/>
                  <a:pt x="11016" y="3386"/>
                </a:cubicBezTo>
                <a:cubicBezTo>
                  <a:pt x="11539" y="2754"/>
                  <a:pt x="12317" y="2397"/>
                  <a:pt x="13130" y="2397"/>
                </a:cubicBezTo>
                <a:cubicBezTo>
                  <a:pt x="13137" y="2397"/>
                  <a:pt x="13144" y="2397"/>
                  <a:pt x="13152" y="2397"/>
                </a:cubicBezTo>
                <a:lnTo>
                  <a:pt x="13249" y="2397"/>
                </a:lnTo>
                <a:cubicBezTo>
                  <a:pt x="13966" y="2403"/>
                  <a:pt x="14643" y="2742"/>
                  <a:pt x="15072" y="3315"/>
                </a:cubicBezTo>
                <a:cubicBezTo>
                  <a:pt x="15490" y="3877"/>
                  <a:pt x="16112" y="4150"/>
                  <a:pt x="16731" y="4150"/>
                </a:cubicBezTo>
                <a:cubicBezTo>
                  <a:pt x="17453" y="4150"/>
                  <a:pt x="18170" y="3779"/>
                  <a:pt x="18556" y="3061"/>
                </a:cubicBezTo>
                <a:cubicBezTo>
                  <a:pt x="19278" y="1726"/>
                  <a:pt x="18373" y="99"/>
                  <a:pt x="168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ext 3">
  <p:cSld name="CUSTOM_13">
    <p:spTree>
      <p:nvGrpSpPr>
        <p:cNvPr id="1" name="Shape 329"/>
        <p:cNvGrpSpPr/>
        <p:nvPr/>
      </p:nvGrpSpPr>
      <p:grpSpPr>
        <a:xfrm>
          <a:off x="0" y="0"/>
          <a:ext cx="0" cy="0"/>
          <a:chOff x="0" y="0"/>
          <a:chExt cx="0" cy="0"/>
        </a:xfrm>
      </p:grpSpPr>
      <p:sp>
        <p:nvSpPr>
          <p:cNvPr id="330" name="Google Shape;330;p29"/>
          <p:cNvSpPr txBox="1">
            <a:spLocks noGrp="1"/>
          </p:cNvSpPr>
          <p:nvPr>
            <p:ph type="sldNum" idx="12"/>
          </p:nvPr>
        </p:nvSpPr>
        <p:spPr>
          <a:xfrm>
            <a:off x="8003000" y="4420400"/>
            <a:ext cx="399000" cy="1965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331" name="Google Shape;331;p29"/>
          <p:cNvSpPr txBox="1">
            <a:spLocks noGrp="1"/>
          </p:cNvSpPr>
          <p:nvPr>
            <p:ph type="body" idx="1"/>
          </p:nvPr>
        </p:nvSpPr>
        <p:spPr>
          <a:xfrm>
            <a:off x="2016300" y="1909025"/>
            <a:ext cx="5111400" cy="22842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a:lvl1pPr>
            <a:lvl2pPr marL="914400" lvl="1" indent="-330200" rtl="0">
              <a:lnSpc>
                <a:spcPct val="100000"/>
              </a:lnSpc>
              <a:spcBef>
                <a:spcPts val="0"/>
              </a:spcBef>
              <a:spcAft>
                <a:spcPts val="0"/>
              </a:spcAft>
              <a:buClr>
                <a:schemeClr val="dk1"/>
              </a:buClr>
              <a:buSzPts val="1600"/>
              <a:buFont typeface="Montserrat"/>
              <a:buChar char="○"/>
              <a:defRPr sz="1200">
                <a:solidFill>
                  <a:schemeClr val="dk1"/>
                </a:solidFill>
              </a:defRPr>
            </a:lvl2pPr>
            <a:lvl3pPr marL="1371600" lvl="2" indent="-330200" rtl="0">
              <a:spcBef>
                <a:spcPts val="0"/>
              </a:spcBef>
              <a:spcAft>
                <a:spcPts val="0"/>
              </a:spcAft>
              <a:buClr>
                <a:schemeClr val="dk1"/>
              </a:buClr>
              <a:buSzPts val="1600"/>
              <a:buFont typeface="Montserrat"/>
              <a:buChar char="■"/>
              <a:defRPr>
                <a:solidFill>
                  <a:schemeClr val="dk1"/>
                </a:solidFill>
              </a:defRPr>
            </a:lvl3pPr>
            <a:lvl4pPr marL="1828800" lvl="3" indent="-330200" rtl="0">
              <a:spcBef>
                <a:spcPts val="0"/>
              </a:spcBef>
              <a:spcAft>
                <a:spcPts val="0"/>
              </a:spcAft>
              <a:buClr>
                <a:schemeClr val="dk1"/>
              </a:buClr>
              <a:buSzPts val="1600"/>
              <a:buFont typeface="Montserrat"/>
              <a:buChar char="●"/>
              <a:defRPr>
                <a:solidFill>
                  <a:schemeClr val="dk1"/>
                </a:solidFill>
              </a:defRPr>
            </a:lvl4pPr>
            <a:lvl5pPr marL="2286000" lvl="4" indent="-330200" rtl="0">
              <a:spcBef>
                <a:spcPts val="0"/>
              </a:spcBef>
              <a:spcAft>
                <a:spcPts val="0"/>
              </a:spcAft>
              <a:buClr>
                <a:schemeClr val="dk1"/>
              </a:buClr>
              <a:buSzPts val="1600"/>
              <a:buFont typeface="Montserrat"/>
              <a:buChar char="○"/>
              <a:defRPr>
                <a:solidFill>
                  <a:schemeClr val="dk1"/>
                </a:solidFill>
              </a:defRPr>
            </a:lvl5pPr>
            <a:lvl6pPr marL="2743200" lvl="5" indent="-330200" rtl="0">
              <a:spcBef>
                <a:spcPts val="0"/>
              </a:spcBef>
              <a:spcAft>
                <a:spcPts val="0"/>
              </a:spcAft>
              <a:buClr>
                <a:schemeClr val="dk1"/>
              </a:buClr>
              <a:buSzPts val="1600"/>
              <a:buFont typeface="Montserrat"/>
              <a:buChar char="■"/>
              <a:defRPr>
                <a:solidFill>
                  <a:schemeClr val="dk1"/>
                </a:solidFill>
              </a:defRPr>
            </a:lvl6pPr>
            <a:lvl7pPr marL="3200400" lvl="6" indent="-330200" rtl="0">
              <a:spcBef>
                <a:spcPts val="0"/>
              </a:spcBef>
              <a:spcAft>
                <a:spcPts val="0"/>
              </a:spcAft>
              <a:buClr>
                <a:schemeClr val="dk1"/>
              </a:buClr>
              <a:buSzPts val="1600"/>
              <a:buFont typeface="Montserrat"/>
              <a:buChar char="●"/>
              <a:defRPr>
                <a:solidFill>
                  <a:schemeClr val="dk1"/>
                </a:solidFill>
              </a:defRPr>
            </a:lvl7pPr>
            <a:lvl8pPr marL="3657600" lvl="7" indent="-330200" rtl="0">
              <a:spcBef>
                <a:spcPts val="0"/>
              </a:spcBef>
              <a:spcAft>
                <a:spcPts val="0"/>
              </a:spcAft>
              <a:buClr>
                <a:schemeClr val="dk1"/>
              </a:buClr>
              <a:buSzPts val="1600"/>
              <a:buFont typeface="Montserrat"/>
              <a:buChar char="○"/>
              <a:defRPr>
                <a:solidFill>
                  <a:schemeClr val="dk1"/>
                </a:solidFill>
              </a:defRPr>
            </a:lvl8pPr>
            <a:lvl9pPr marL="4114800" lvl="8" indent="-330200" rtl="0">
              <a:spcBef>
                <a:spcPts val="0"/>
              </a:spcBef>
              <a:spcAft>
                <a:spcPts val="0"/>
              </a:spcAft>
              <a:buClr>
                <a:schemeClr val="dk1"/>
              </a:buClr>
              <a:buSzPts val="1600"/>
              <a:buFont typeface="Montserrat"/>
              <a:buChar char="■"/>
              <a:defRPr>
                <a:solidFill>
                  <a:schemeClr val="dk1"/>
                </a:solidFill>
              </a:defRPr>
            </a:lvl9pPr>
          </a:lstStyle>
          <a:p>
            <a:endParaRPr/>
          </a:p>
        </p:txBody>
      </p:sp>
      <p:sp>
        <p:nvSpPr>
          <p:cNvPr id="332" name="Google Shape;332;p29"/>
          <p:cNvSpPr txBox="1">
            <a:spLocks noGrp="1"/>
          </p:cNvSpPr>
          <p:nvPr>
            <p:ph type="subTitle" idx="2"/>
          </p:nvPr>
        </p:nvSpPr>
        <p:spPr>
          <a:xfrm>
            <a:off x="2016300" y="1123325"/>
            <a:ext cx="5111400" cy="5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None/>
              <a:defRPr/>
            </a:lvl1pPr>
            <a:lvl2pPr lvl="1" algn="ctr" rtl="0">
              <a:lnSpc>
                <a:spcPct val="100000"/>
              </a:lnSpc>
              <a:spcBef>
                <a:spcPts val="0"/>
              </a:spcBef>
              <a:spcAft>
                <a:spcPts val="0"/>
              </a:spcAft>
              <a:buClr>
                <a:schemeClr val="dk1"/>
              </a:buClr>
              <a:buSzPts val="2000"/>
              <a:buNone/>
              <a:defRPr sz="2000" b="1">
                <a:solidFill>
                  <a:schemeClr val="dk1"/>
                </a:solidFill>
              </a:defRPr>
            </a:lvl2pPr>
            <a:lvl3pPr lvl="2" algn="ctr" rtl="0">
              <a:lnSpc>
                <a:spcPct val="100000"/>
              </a:lnSpc>
              <a:spcBef>
                <a:spcPts val="0"/>
              </a:spcBef>
              <a:spcAft>
                <a:spcPts val="0"/>
              </a:spcAft>
              <a:buClr>
                <a:schemeClr val="dk1"/>
              </a:buClr>
              <a:buSzPts val="2000"/>
              <a:buNone/>
              <a:defRPr sz="2000" b="1">
                <a:solidFill>
                  <a:schemeClr val="dk1"/>
                </a:solidFill>
              </a:defRPr>
            </a:lvl3pPr>
            <a:lvl4pPr lvl="3" algn="ctr" rtl="0">
              <a:lnSpc>
                <a:spcPct val="100000"/>
              </a:lnSpc>
              <a:spcBef>
                <a:spcPts val="0"/>
              </a:spcBef>
              <a:spcAft>
                <a:spcPts val="0"/>
              </a:spcAft>
              <a:buClr>
                <a:schemeClr val="dk1"/>
              </a:buClr>
              <a:buSzPts val="2000"/>
              <a:buNone/>
              <a:defRPr sz="2000" b="1">
                <a:solidFill>
                  <a:schemeClr val="dk1"/>
                </a:solidFill>
              </a:defRPr>
            </a:lvl4pPr>
            <a:lvl5pPr lvl="4" algn="ctr" rtl="0">
              <a:lnSpc>
                <a:spcPct val="100000"/>
              </a:lnSpc>
              <a:spcBef>
                <a:spcPts val="0"/>
              </a:spcBef>
              <a:spcAft>
                <a:spcPts val="0"/>
              </a:spcAft>
              <a:buClr>
                <a:schemeClr val="dk1"/>
              </a:buClr>
              <a:buSzPts val="2000"/>
              <a:buNone/>
              <a:defRPr sz="2000" b="1">
                <a:solidFill>
                  <a:schemeClr val="dk1"/>
                </a:solidFill>
              </a:defRPr>
            </a:lvl5pPr>
            <a:lvl6pPr lvl="5" algn="ctr" rtl="0">
              <a:lnSpc>
                <a:spcPct val="100000"/>
              </a:lnSpc>
              <a:spcBef>
                <a:spcPts val="0"/>
              </a:spcBef>
              <a:spcAft>
                <a:spcPts val="0"/>
              </a:spcAft>
              <a:buClr>
                <a:schemeClr val="dk1"/>
              </a:buClr>
              <a:buSzPts val="2000"/>
              <a:buNone/>
              <a:defRPr sz="2000" b="1">
                <a:solidFill>
                  <a:schemeClr val="dk1"/>
                </a:solidFill>
              </a:defRPr>
            </a:lvl6pPr>
            <a:lvl7pPr lvl="6" algn="ctr" rtl="0">
              <a:lnSpc>
                <a:spcPct val="100000"/>
              </a:lnSpc>
              <a:spcBef>
                <a:spcPts val="0"/>
              </a:spcBef>
              <a:spcAft>
                <a:spcPts val="0"/>
              </a:spcAft>
              <a:buClr>
                <a:schemeClr val="dk1"/>
              </a:buClr>
              <a:buSzPts val="2000"/>
              <a:buNone/>
              <a:defRPr sz="2000" b="1">
                <a:solidFill>
                  <a:schemeClr val="dk1"/>
                </a:solidFill>
              </a:defRPr>
            </a:lvl7pPr>
            <a:lvl8pPr lvl="7" algn="ctr" rtl="0">
              <a:lnSpc>
                <a:spcPct val="100000"/>
              </a:lnSpc>
              <a:spcBef>
                <a:spcPts val="0"/>
              </a:spcBef>
              <a:spcAft>
                <a:spcPts val="0"/>
              </a:spcAft>
              <a:buClr>
                <a:schemeClr val="dk1"/>
              </a:buClr>
              <a:buSzPts val="2000"/>
              <a:buNone/>
              <a:defRPr sz="2000" b="1">
                <a:solidFill>
                  <a:schemeClr val="dk1"/>
                </a:solidFill>
              </a:defRPr>
            </a:lvl8pPr>
            <a:lvl9pPr lvl="8" algn="ctr" rtl="0">
              <a:lnSpc>
                <a:spcPct val="100000"/>
              </a:lnSpc>
              <a:spcBef>
                <a:spcPts val="0"/>
              </a:spcBef>
              <a:spcAft>
                <a:spcPts val="0"/>
              </a:spcAft>
              <a:buClr>
                <a:schemeClr val="dk1"/>
              </a:buClr>
              <a:buSzPts val="2000"/>
              <a:buNone/>
              <a:defRPr sz="2000" b="1">
                <a:solidFill>
                  <a:schemeClr val="dk1"/>
                </a:solidFill>
              </a:defRPr>
            </a:lvl9pPr>
          </a:lstStyle>
          <a:p>
            <a:endParaRPr/>
          </a:p>
        </p:txBody>
      </p:sp>
      <p:sp>
        <p:nvSpPr>
          <p:cNvPr id="333" name="Google Shape;333;p29"/>
          <p:cNvSpPr txBox="1">
            <a:spLocks noGrp="1"/>
          </p:cNvSpPr>
          <p:nvPr>
            <p:ph type="title"/>
          </p:nvPr>
        </p:nvSpPr>
        <p:spPr>
          <a:xfrm>
            <a:off x="1805925" y="526625"/>
            <a:ext cx="5532300" cy="387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4" name="Google Shape;334;p29"/>
          <p:cNvSpPr/>
          <p:nvPr/>
        </p:nvSpPr>
        <p:spPr>
          <a:xfrm>
            <a:off x="985531" y="2124189"/>
            <a:ext cx="244065" cy="244359"/>
          </a:xfrm>
          <a:custGeom>
            <a:avLst/>
            <a:gdLst/>
            <a:ahLst/>
            <a:cxnLst/>
            <a:rect l="l" t="t" r="r" b="b"/>
            <a:pathLst>
              <a:path w="4149" h="4154" extrusionOk="0">
                <a:moveTo>
                  <a:pt x="2071" y="0"/>
                </a:moveTo>
                <a:cubicBezTo>
                  <a:pt x="925" y="0"/>
                  <a:pt x="1" y="931"/>
                  <a:pt x="1" y="2077"/>
                </a:cubicBezTo>
                <a:cubicBezTo>
                  <a:pt x="1" y="3223"/>
                  <a:pt x="925" y="4154"/>
                  <a:pt x="2071" y="4154"/>
                </a:cubicBezTo>
                <a:cubicBezTo>
                  <a:pt x="3217" y="4154"/>
                  <a:pt x="4148" y="3223"/>
                  <a:pt x="4148" y="2077"/>
                </a:cubicBezTo>
                <a:cubicBezTo>
                  <a:pt x="4148" y="931"/>
                  <a:pt x="3217" y="0"/>
                  <a:pt x="20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9"/>
          <p:cNvSpPr/>
          <p:nvPr/>
        </p:nvSpPr>
        <p:spPr>
          <a:xfrm>
            <a:off x="985531" y="1262482"/>
            <a:ext cx="244065" cy="244359"/>
          </a:xfrm>
          <a:custGeom>
            <a:avLst/>
            <a:gdLst/>
            <a:ahLst/>
            <a:cxnLst/>
            <a:rect l="l" t="t" r="r" b="b"/>
            <a:pathLst>
              <a:path w="4149" h="4154" extrusionOk="0">
                <a:moveTo>
                  <a:pt x="2071" y="0"/>
                </a:moveTo>
                <a:cubicBezTo>
                  <a:pt x="925" y="0"/>
                  <a:pt x="1" y="931"/>
                  <a:pt x="1" y="2077"/>
                </a:cubicBezTo>
                <a:cubicBezTo>
                  <a:pt x="1" y="3223"/>
                  <a:pt x="925" y="4154"/>
                  <a:pt x="2071" y="4154"/>
                </a:cubicBezTo>
                <a:cubicBezTo>
                  <a:pt x="3217" y="4154"/>
                  <a:pt x="4148" y="3223"/>
                  <a:pt x="4148" y="2077"/>
                </a:cubicBezTo>
                <a:cubicBezTo>
                  <a:pt x="4148" y="931"/>
                  <a:pt x="3217" y="0"/>
                  <a:pt x="20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9"/>
          <p:cNvSpPr/>
          <p:nvPr/>
        </p:nvSpPr>
        <p:spPr>
          <a:xfrm>
            <a:off x="511824" y="1262246"/>
            <a:ext cx="720077" cy="1106204"/>
          </a:xfrm>
          <a:custGeom>
            <a:avLst/>
            <a:gdLst/>
            <a:ahLst/>
            <a:cxnLst/>
            <a:rect l="l" t="t" r="r" b="b"/>
            <a:pathLst>
              <a:path w="12241" h="18805" extrusionOk="0">
                <a:moveTo>
                  <a:pt x="2712" y="1"/>
                </a:moveTo>
                <a:cubicBezTo>
                  <a:pt x="2199" y="1"/>
                  <a:pt x="1677" y="192"/>
                  <a:pt x="1257" y="616"/>
                </a:cubicBezTo>
                <a:cubicBezTo>
                  <a:pt x="0" y="1873"/>
                  <a:pt x="808" y="4028"/>
                  <a:pt x="2585" y="4151"/>
                </a:cubicBezTo>
                <a:lnTo>
                  <a:pt x="2598" y="4151"/>
                </a:lnTo>
                <a:cubicBezTo>
                  <a:pt x="3763" y="4197"/>
                  <a:pt x="4870" y="4666"/>
                  <a:pt x="5704" y="5480"/>
                </a:cubicBezTo>
                <a:lnTo>
                  <a:pt x="7019" y="6782"/>
                </a:lnTo>
                <a:cubicBezTo>
                  <a:pt x="7709" y="7472"/>
                  <a:pt x="8080" y="8416"/>
                  <a:pt x="8054" y="9386"/>
                </a:cubicBezTo>
                <a:lnTo>
                  <a:pt x="8054" y="9412"/>
                </a:lnTo>
                <a:cubicBezTo>
                  <a:pt x="8080" y="10389"/>
                  <a:pt x="7709" y="11326"/>
                  <a:pt x="7019" y="12016"/>
                </a:cubicBezTo>
                <a:lnTo>
                  <a:pt x="4427" y="14588"/>
                </a:lnTo>
                <a:cubicBezTo>
                  <a:pt x="4313" y="14699"/>
                  <a:pt x="4166" y="14753"/>
                  <a:pt x="4021" y="14753"/>
                </a:cubicBezTo>
                <a:cubicBezTo>
                  <a:pt x="3834" y="14753"/>
                  <a:pt x="3649" y="14665"/>
                  <a:pt x="3536" y="14497"/>
                </a:cubicBezTo>
                <a:cubicBezTo>
                  <a:pt x="3301" y="14145"/>
                  <a:pt x="3047" y="13689"/>
                  <a:pt x="3047" y="13325"/>
                </a:cubicBezTo>
                <a:lnTo>
                  <a:pt x="3047" y="12902"/>
                </a:lnTo>
                <a:cubicBezTo>
                  <a:pt x="3041" y="12179"/>
                  <a:pt x="3379" y="11502"/>
                  <a:pt x="3952" y="11072"/>
                </a:cubicBezTo>
                <a:cubicBezTo>
                  <a:pt x="4668" y="10545"/>
                  <a:pt x="4968" y="9614"/>
                  <a:pt x="4694" y="8761"/>
                </a:cubicBezTo>
                <a:cubicBezTo>
                  <a:pt x="4421" y="7915"/>
                  <a:pt x="3627" y="7335"/>
                  <a:pt x="2735" y="7329"/>
                </a:cubicBezTo>
                <a:cubicBezTo>
                  <a:pt x="2730" y="7329"/>
                  <a:pt x="2725" y="7329"/>
                  <a:pt x="2719" y="7329"/>
                </a:cubicBezTo>
                <a:cubicBezTo>
                  <a:pt x="1834" y="7329"/>
                  <a:pt x="1040" y="7893"/>
                  <a:pt x="755" y="8728"/>
                </a:cubicBezTo>
                <a:cubicBezTo>
                  <a:pt x="469" y="9575"/>
                  <a:pt x="755" y="10512"/>
                  <a:pt x="1465" y="11053"/>
                </a:cubicBezTo>
                <a:cubicBezTo>
                  <a:pt x="2045" y="11489"/>
                  <a:pt x="2390" y="12173"/>
                  <a:pt x="2396" y="12902"/>
                </a:cubicBezTo>
                <a:lnTo>
                  <a:pt x="2396" y="13357"/>
                </a:lnTo>
                <a:cubicBezTo>
                  <a:pt x="2390" y="14035"/>
                  <a:pt x="2058" y="14660"/>
                  <a:pt x="1504" y="15044"/>
                </a:cubicBezTo>
                <a:cubicBezTo>
                  <a:pt x="248" y="15949"/>
                  <a:pt x="391" y="17863"/>
                  <a:pt x="1771" y="18572"/>
                </a:cubicBezTo>
                <a:cubicBezTo>
                  <a:pt x="2081" y="18732"/>
                  <a:pt x="2404" y="18805"/>
                  <a:pt x="2718" y="18805"/>
                </a:cubicBezTo>
                <a:cubicBezTo>
                  <a:pt x="3805" y="18805"/>
                  <a:pt x="4794" y="17932"/>
                  <a:pt x="4799" y="16730"/>
                </a:cubicBezTo>
                <a:lnTo>
                  <a:pt x="4799" y="16717"/>
                </a:lnTo>
                <a:cubicBezTo>
                  <a:pt x="4773" y="15740"/>
                  <a:pt x="5144" y="14803"/>
                  <a:pt x="5834" y="14113"/>
                </a:cubicBezTo>
                <a:lnTo>
                  <a:pt x="7461" y="12498"/>
                </a:lnTo>
                <a:cubicBezTo>
                  <a:pt x="8100" y="11847"/>
                  <a:pt x="8980" y="11480"/>
                  <a:pt x="9889" y="11480"/>
                </a:cubicBezTo>
                <a:cubicBezTo>
                  <a:pt x="9935" y="11480"/>
                  <a:pt x="9981" y="11481"/>
                  <a:pt x="10027" y="11482"/>
                </a:cubicBezTo>
                <a:lnTo>
                  <a:pt x="10124" y="11482"/>
                </a:lnTo>
                <a:cubicBezTo>
                  <a:pt x="11244" y="11476"/>
                  <a:pt x="12162" y="10590"/>
                  <a:pt x="12201" y="9477"/>
                </a:cubicBezTo>
                <a:cubicBezTo>
                  <a:pt x="12240" y="8357"/>
                  <a:pt x="11381" y="7413"/>
                  <a:pt x="10267" y="7335"/>
                </a:cubicBezTo>
                <a:cubicBezTo>
                  <a:pt x="10202" y="7329"/>
                  <a:pt x="10131" y="7329"/>
                  <a:pt x="10066" y="7329"/>
                </a:cubicBezTo>
                <a:cubicBezTo>
                  <a:pt x="10018" y="7331"/>
                  <a:pt x="9970" y="7332"/>
                  <a:pt x="9922" y="7332"/>
                </a:cubicBezTo>
                <a:cubicBezTo>
                  <a:pt x="9023" y="7332"/>
                  <a:pt x="8156" y="6983"/>
                  <a:pt x="7507" y="6359"/>
                </a:cubicBezTo>
                <a:lnTo>
                  <a:pt x="6153" y="5017"/>
                </a:lnTo>
                <a:cubicBezTo>
                  <a:pt x="5339" y="4204"/>
                  <a:pt x="4857" y="3116"/>
                  <a:pt x="4799" y="1964"/>
                </a:cubicBezTo>
                <a:lnTo>
                  <a:pt x="4799" y="1925"/>
                </a:lnTo>
                <a:cubicBezTo>
                  <a:pt x="4708" y="749"/>
                  <a:pt x="3727" y="1"/>
                  <a:pt x="27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9"/>
          <p:cNvSpPr/>
          <p:nvPr/>
        </p:nvSpPr>
        <p:spPr>
          <a:xfrm>
            <a:off x="555464" y="2563922"/>
            <a:ext cx="244006" cy="244418"/>
          </a:xfrm>
          <a:custGeom>
            <a:avLst/>
            <a:gdLst/>
            <a:ahLst/>
            <a:cxnLst/>
            <a:rect l="l" t="t" r="r" b="b"/>
            <a:pathLst>
              <a:path w="4148" h="4155" extrusionOk="0">
                <a:moveTo>
                  <a:pt x="2071" y="1"/>
                </a:moveTo>
                <a:cubicBezTo>
                  <a:pt x="925" y="1"/>
                  <a:pt x="0" y="932"/>
                  <a:pt x="0" y="2078"/>
                </a:cubicBezTo>
                <a:cubicBezTo>
                  <a:pt x="0" y="3224"/>
                  <a:pt x="925" y="4155"/>
                  <a:pt x="2071" y="4155"/>
                </a:cubicBezTo>
                <a:cubicBezTo>
                  <a:pt x="3216" y="4155"/>
                  <a:pt x="4147" y="3224"/>
                  <a:pt x="4147" y="2078"/>
                </a:cubicBezTo>
                <a:cubicBezTo>
                  <a:pt x="4147" y="932"/>
                  <a:pt x="3216" y="1"/>
                  <a:pt x="20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9"/>
          <p:cNvSpPr/>
          <p:nvPr/>
        </p:nvSpPr>
        <p:spPr>
          <a:xfrm>
            <a:off x="7454627" y="2445707"/>
            <a:ext cx="244006" cy="244359"/>
          </a:xfrm>
          <a:custGeom>
            <a:avLst/>
            <a:gdLst/>
            <a:ahLst/>
            <a:cxnLst/>
            <a:rect l="l" t="t" r="r" b="b"/>
            <a:pathLst>
              <a:path w="4148" h="4154" extrusionOk="0">
                <a:moveTo>
                  <a:pt x="2071" y="0"/>
                </a:moveTo>
                <a:cubicBezTo>
                  <a:pt x="925" y="0"/>
                  <a:pt x="0" y="931"/>
                  <a:pt x="0" y="2077"/>
                </a:cubicBezTo>
                <a:cubicBezTo>
                  <a:pt x="0" y="3223"/>
                  <a:pt x="925" y="4154"/>
                  <a:pt x="2071" y="4154"/>
                </a:cubicBezTo>
                <a:cubicBezTo>
                  <a:pt x="3217" y="4154"/>
                  <a:pt x="4148" y="3223"/>
                  <a:pt x="4148" y="2077"/>
                </a:cubicBezTo>
                <a:cubicBezTo>
                  <a:pt x="4148" y="931"/>
                  <a:pt x="3217" y="0"/>
                  <a:pt x="20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9"/>
          <p:cNvSpPr/>
          <p:nvPr/>
        </p:nvSpPr>
        <p:spPr>
          <a:xfrm>
            <a:off x="7890098" y="2445707"/>
            <a:ext cx="244359" cy="244359"/>
          </a:xfrm>
          <a:custGeom>
            <a:avLst/>
            <a:gdLst/>
            <a:ahLst/>
            <a:cxnLst/>
            <a:rect l="l" t="t" r="r" b="b"/>
            <a:pathLst>
              <a:path w="4154" h="4154" extrusionOk="0">
                <a:moveTo>
                  <a:pt x="2077" y="0"/>
                </a:moveTo>
                <a:cubicBezTo>
                  <a:pt x="931" y="0"/>
                  <a:pt x="0" y="931"/>
                  <a:pt x="0" y="2077"/>
                </a:cubicBezTo>
                <a:cubicBezTo>
                  <a:pt x="0" y="3223"/>
                  <a:pt x="931" y="4154"/>
                  <a:pt x="2077" y="4154"/>
                </a:cubicBezTo>
                <a:cubicBezTo>
                  <a:pt x="3223" y="4154"/>
                  <a:pt x="4154" y="3223"/>
                  <a:pt x="4154" y="2077"/>
                </a:cubicBezTo>
                <a:cubicBezTo>
                  <a:pt x="4154" y="931"/>
                  <a:pt x="3223" y="0"/>
                  <a:pt x="2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9"/>
          <p:cNvSpPr/>
          <p:nvPr/>
        </p:nvSpPr>
        <p:spPr>
          <a:xfrm>
            <a:off x="8325923" y="2445707"/>
            <a:ext cx="244006" cy="244359"/>
          </a:xfrm>
          <a:custGeom>
            <a:avLst/>
            <a:gdLst/>
            <a:ahLst/>
            <a:cxnLst/>
            <a:rect l="l" t="t" r="r" b="b"/>
            <a:pathLst>
              <a:path w="4148" h="4154" extrusionOk="0">
                <a:moveTo>
                  <a:pt x="2070" y="0"/>
                </a:moveTo>
                <a:cubicBezTo>
                  <a:pt x="925" y="0"/>
                  <a:pt x="0" y="931"/>
                  <a:pt x="0" y="2077"/>
                </a:cubicBezTo>
                <a:cubicBezTo>
                  <a:pt x="0" y="3223"/>
                  <a:pt x="925" y="4154"/>
                  <a:pt x="2070" y="4154"/>
                </a:cubicBezTo>
                <a:cubicBezTo>
                  <a:pt x="3216" y="4154"/>
                  <a:pt x="4147" y="3223"/>
                  <a:pt x="4147" y="2077"/>
                </a:cubicBezTo>
                <a:cubicBezTo>
                  <a:pt x="4147" y="931"/>
                  <a:pt x="3216" y="0"/>
                  <a:pt x="20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9"/>
          <p:cNvSpPr/>
          <p:nvPr/>
        </p:nvSpPr>
        <p:spPr>
          <a:xfrm>
            <a:off x="7453862" y="2014883"/>
            <a:ext cx="1143264" cy="244241"/>
          </a:xfrm>
          <a:custGeom>
            <a:avLst/>
            <a:gdLst/>
            <a:ahLst/>
            <a:cxnLst/>
            <a:rect l="l" t="t" r="r" b="b"/>
            <a:pathLst>
              <a:path w="19435" h="4152" extrusionOk="0">
                <a:moveTo>
                  <a:pt x="2082" y="1"/>
                </a:moveTo>
                <a:cubicBezTo>
                  <a:pt x="1834" y="1"/>
                  <a:pt x="1583" y="45"/>
                  <a:pt x="1342" y="137"/>
                </a:cubicBezTo>
                <a:cubicBezTo>
                  <a:pt x="534" y="449"/>
                  <a:pt x="0" y="1224"/>
                  <a:pt x="13" y="2090"/>
                </a:cubicBezTo>
                <a:cubicBezTo>
                  <a:pt x="20" y="2956"/>
                  <a:pt x="560" y="3724"/>
                  <a:pt x="1368" y="4023"/>
                </a:cubicBezTo>
                <a:cubicBezTo>
                  <a:pt x="1601" y="4109"/>
                  <a:pt x="1843" y="4151"/>
                  <a:pt x="2082" y="4151"/>
                </a:cubicBezTo>
                <a:cubicBezTo>
                  <a:pt x="2676" y="4151"/>
                  <a:pt x="3256" y="3895"/>
                  <a:pt x="3659" y="3431"/>
                </a:cubicBezTo>
                <a:cubicBezTo>
                  <a:pt x="4200" y="2786"/>
                  <a:pt x="4994" y="2409"/>
                  <a:pt x="5834" y="2402"/>
                </a:cubicBezTo>
                <a:lnTo>
                  <a:pt x="5997" y="2402"/>
                </a:lnTo>
                <a:cubicBezTo>
                  <a:pt x="6726" y="2402"/>
                  <a:pt x="7403" y="2747"/>
                  <a:pt x="7839" y="3327"/>
                </a:cubicBezTo>
                <a:cubicBezTo>
                  <a:pt x="8251" y="3874"/>
                  <a:pt x="8872" y="4151"/>
                  <a:pt x="9494" y="4151"/>
                </a:cubicBezTo>
                <a:cubicBezTo>
                  <a:pt x="10071" y="4151"/>
                  <a:pt x="10649" y="3913"/>
                  <a:pt x="11062" y="3431"/>
                </a:cubicBezTo>
                <a:cubicBezTo>
                  <a:pt x="11602" y="2786"/>
                  <a:pt x="12397" y="2409"/>
                  <a:pt x="13236" y="2402"/>
                </a:cubicBezTo>
                <a:lnTo>
                  <a:pt x="13373" y="2402"/>
                </a:lnTo>
                <a:cubicBezTo>
                  <a:pt x="14115" y="2409"/>
                  <a:pt x="14812" y="2760"/>
                  <a:pt x="15261" y="3353"/>
                </a:cubicBezTo>
                <a:cubicBezTo>
                  <a:pt x="15680" y="3890"/>
                  <a:pt x="16287" y="4150"/>
                  <a:pt x="16892" y="4150"/>
                </a:cubicBezTo>
                <a:cubicBezTo>
                  <a:pt x="17621" y="4150"/>
                  <a:pt x="18347" y="3770"/>
                  <a:pt x="18731" y="3040"/>
                </a:cubicBezTo>
                <a:cubicBezTo>
                  <a:pt x="19435" y="1712"/>
                  <a:pt x="18530" y="97"/>
                  <a:pt x="17026" y="6"/>
                </a:cubicBezTo>
                <a:cubicBezTo>
                  <a:pt x="16980" y="3"/>
                  <a:pt x="16935" y="2"/>
                  <a:pt x="16890" y="2"/>
                </a:cubicBezTo>
                <a:cubicBezTo>
                  <a:pt x="16249" y="2"/>
                  <a:pt x="15638" y="303"/>
                  <a:pt x="15248" y="820"/>
                </a:cubicBezTo>
                <a:cubicBezTo>
                  <a:pt x="14799" y="1406"/>
                  <a:pt x="14102" y="1751"/>
                  <a:pt x="13367" y="1751"/>
                </a:cubicBezTo>
                <a:lnTo>
                  <a:pt x="13236" y="1751"/>
                </a:lnTo>
                <a:cubicBezTo>
                  <a:pt x="12397" y="1738"/>
                  <a:pt x="11602" y="1367"/>
                  <a:pt x="11062" y="722"/>
                </a:cubicBezTo>
                <a:cubicBezTo>
                  <a:pt x="10649" y="240"/>
                  <a:pt x="10071" y="2"/>
                  <a:pt x="9494" y="2"/>
                </a:cubicBezTo>
                <a:cubicBezTo>
                  <a:pt x="8872" y="2"/>
                  <a:pt x="8251" y="279"/>
                  <a:pt x="7839" y="827"/>
                </a:cubicBezTo>
                <a:cubicBezTo>
                  <a:pt x="7403" y="1406"/>
                  <a:pt x="6726" y="1745"/>
                  <a:pt x="5997" y="1751"/>
                </a:cubicBezTo>
                <a:lnTo>
                  <a:pt x="5906" y="1751"/>
                </a:lnTo>
                <a:cubicBezTo>
                  <a:pt x="5033" y="1738"/>
                  <a:pt x="4206" y="1354"/>
                  <a:pt x="3640" y="696"/>
                </a:cubicBezTo>
                <a:cubicBezTo>
                  <a:pt x="3234" y="245"/>
                  <a:pt x="2664" y="1"/>
                  <a:pt x="20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2" name="Google Shape;342;p29"/>
          <p:cNvCxnSpPr/>
          <p:nvPr/>
        </p:nvCxnSpPr>
        <p:spPr>
          <a:xfrm rot="10800000">
            <a:off x="742050" y="4518650"/>
            <a:ext cx="69495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ext 4">
  <p:cSld name="CUSTOM_13_1">
    <p:spTree>
      <p:nvGrpSpPr>
        <p:cNvPr id="1" name="Shape 343"/>
        <p:cNvGrpSpPr/>
        <p:nvPr/>
      </p:nvGrpSpPr>
      <p:grpSpPr>
        <a:xfrm>
          <a:off x="0" y="0"/>
          <a:ext cx="0" cy="0"/>
          <a:chOff x="0" y="0"/>
          <a:chExt cx="0" cy="0"/>
        </a:xfrm>
      </p:grpSpPr>
      <p:sp>
        <p:nvSpPr>
          <p:cNvPr id="344" name="Google Shape;344;p30"/>
          <p:cNvSpPr txBox="1">
            <a:spLocks noGrp="1"/>
          </p:cNvSpPr>
          <p:nvPr>
            <p:ph type="sldNum" idx="12"/>
          </p:nvPr>
        </p:nvSpPr>
        <p:spPr>
          <a:xfrm>
            <a:off x="8003000" y="4420400"/>
            <a:ext cx="399000" cy="1965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345" name="Google Shape;345;p30"/>
          <p:cNvSpPr txBox="1">
            <a:spLocks noGrp="1"/>
          </p:cNvSpPr>
          <p:nvPr>
            <p:ph type="body" idx="1"/>
          </p:nvPr>
        </p:nvSpPr>
        <p:spPr>
          <a:xfrm>
            <a:off x="2016300" y="1618100"/>
            <a:ext cx="5111400" cy="29988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a:lvl1pPr>
            <a:lvl2pPr marL="914400" lvl="1" indent="-330200" rtl="0">
              <a:lnSpc>
                <a:spcPct val="100000"/>
              </a:lnSpc>
              <a:spcBef>
                <a:spcPts val="0"/>
              </a:spcBef>
              <a:spcAft>
                <a:spcPts val="0"/>
              </a:spcAft>
              <a:buClr>
                <a:schemeClr val="dk1"/>
              </a:buClr>
              <a:buSzPts val="1600"/>
              <a:buFont typeface="Montserrat"/>
              <a:buChar char="○"/>
              <a:defRPr sz="1200">
                <a:solidFill>
                  <a:schemeClr val="dk1"/>
                </a:solidFill>
              </a:defRPr>
            </a:lvl2pPr>
            <a:lvl3pPr marL="1371600" lvl="2" indent="-330200" rtl="0">
              <a:spcBef>
                <a:spcPts val="0"/>
              </a:spcBef>
              <a:spcAft>
                <a:spcPts val="0"/>
              </a:spcAft>
              <a:buClr>
                <a:schemeClr val="dk1"/>
              </a:buClr>
              <a:buSzPts val="1600"/>
              <a:buFont typeface="Montserrat"/>
              <a:buChar char="■"/>
              <a:defRPr>
                <a:solidFill>
                  <a:schemeClr val="dk1"/>
                </a:solidFill>
              </a:defRPr>
            </a:lvl3pPr>
            <a:lvl4pPr marL="1828800" lvl="3" indent="-330200" rtl="0">
              <a:spcBef>
                <a:spcPts val="0"/>
              </a:spcBef>
              <a:spcAft>
                <a:spcPts val="0"/>
              </a:spcAft>
              <a:buClr>
                <a:schemeClr val="dk1"/>
              </a:buClr>
              <a:buSzPts val="1600"/>
              <a:buFont typeface="Montserrat"/>
              <a:buChar char="●"/>
              <a:defRPr>
                <a:solidFill>
                  <a:schemeClr val="dk1"/>
                </a:solidFill>
              </a:defRPr>
            </a:lvl4pPr>
            <a:lvl5pPr marL="2286000" lvl="4" indent="-330200" rtl="0">
              <a:spcBef>
                <a:spcPts val="0"/>
              </a:spcBef>
              <a:spcAft>
                <a:spcPts val="0"/>
              </a:spcAft>
              <a:buClr>
                <a:schemeClr val="dk1"/>
              </a:buClr>
              <a:buSzPts val="1600"/>
              <a:buFont typeface="Montserrat"/>
              <a:buChar char="○"/>
              <a:defRPr>
                <a:solidFill>
                  <a:schemeClr val="dk1"/>
                </a:solidFill>
              </a:defRPr>
            </a:lvl5pPr>
            <a:lvl6pPr marL="2743200" lvl="5" indent="-330200" rtl="0">
              <a:spcBef>
                <a:spcPts val="0"/>
              </a:spcBef>
              <a:spcAft>
                <a:spcPts val="0"/>
              </a:spcAft>
              <a:buClr>
                <a:schemeClr val="dk1"/>
              </a:buClr>
              <a:buSzPts val="1600"/>
              <a:buFont typeface="Montserrat"/>
              <a:buChar char="■"/>
              <a:defRPr>
                <a:solidFill>
                  <a:schemeClr val="dk1"/>
                </a:solidFill>
              </a:defRPr>
            </a:lvl6pPr>
            <a:lvl7pPr marL="3200400" lvl="6" indent="-330200" rtl="0">
              <a:spcBef>
                <a:spcPts val="0"/>
              </a:spcBef>
              <a:spcAft>
                <a:spcPts val="0"/>
              </a:spcAft>
              <a:buClr>
                <a:schemeClr val="dk1"/>
              </a:buClr>
              <a:buSzPts val="1600"/>
              <a:buFont typeface="Montserrat"/>
              <a:buChar char="●"/>
              <a:defRPr>
                <a:solidFill>
                  <a:schemeClr val="dk1"/>
                </a:solidFill>
              </a:defRPr>
            </a:lvl7pPr>
            <a:lvl8pPr marL="3657600" lvl="7" indent="-330200" rtl="0">
              <a:spcBef>
                <a:spcPts val="0"/>
              </a:spcBef>
              <a:spcAft>
                <a:spcPts val="0"/>
              </a:spcAft>
              <a:buClr>
                <a:schemeClr val="dk1"/>
              </a:buClr>
              <a:buSzPts val="1600"/>
              <a:buFont typeface="Montserrat"/>
              <a:buChar char="○"/>
              <a:defRPr>
                <a:solidFill>
                  <a:schemeClr val="dk1"/>
                </a:solidFill>
              </a:defRPr>
            </a:lvl8pPr>
            <a:lvl9pPr marL="4114800" lvl="8" indent="-330200" rtl="0">
              <a:spcBef>
                <a:spcPts val="0"/>
              </a:spcBef>
              <a:spcAft>
                <a:spcPts val="0"/>
              </a:spcAft>
              <a:buClr>
                <a:schemeClr val="dk1"/>
              </a:buClr>
              <a:buSzPts val="1600"/>
              <a:buFont typeface="Montserrat"/>
              <a:buChar char="■"/>
              <a:defRPr>
                <a:solidFill>
                  <a:schemeClr val="dk1"/>
                </a:solidFill>
              </a:defRPr>
            </a:lvl9pPr>
          </a:lstStyle>
          <a:p>
            <a:endParaRPr/>
          </a:p>
        </p:txBody>
      </p:sp>
      <p:sp>
        <p:nvSpPr>
          <p:cNvPr id="346" name="Google Shape;346;p30"/>
          <p:cNvSpPr txBox="1">
            <a:spLocks noGrp="1"/>
          </p:cNvSpPr>
          <p:nvPr>
            <p:ph type="subTitle" idx="2"/>
          </p:nvPr>
        </p:nvSpPr>
        <p:spPr>
          <a:xfrm>
            <a:off x="2016300" y="1123325"/>
            <a:ext cx="5111400" cy="5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000"/>
              <a:buNone/>
              <a:defRPr/>
            </a:lvl1pPr>
            <a:lvl2pPr lvl="1" algn="ctr" rtl="0">
              <a:lnSpc>
                <a:spcPct val="100000"/>
              </a:lnSpc>
              <a:spcBef>
                <a:spcPts val="0"/>
              </a:spcBef>
              <a:spcAft>
                <a:spcPts val="0"/>
              </a:spcAft>
              <a:buClr>
                <a:schemeClr val="dk1"/>
              </a:buClr>
              <a:buSzPts val="2000"/>
              <a:buNone/>
              <a:defRPr sz="2000" b="1">
                <a:solidFill>
                  <a:schemeClr val="dk1"/>
                </a:solidFill>
              </a:defRPr>
            </a:lvl2pPr>
            <a:lvl3pPr lvl="2" algn="ctr" rtl="0">
              <a:lnSpc>
                <a:spcPct val="100000"/>
              </a:lnSpc>
              <a:spcBef>
                <a:spcPts val="0"/>
              </a:spcBef>
              <a:spcAft>
                <a:spcPts val="0"/>
              </a:spcAft>
              <a:buClr>
                <a:schemeClr val="dk1"/>
              </a:buClr>
              <a:buSzPts val="2000"/>
              <a:buNone/>
              <a:defRPr sz="2000" b="1">
                <a:solidFill>
                  <a:schemeClr val="dk1"/>
                </a:solidFill>
              </a:defRPr>
            </a:lvl3pPr>
            <a:lvl4pPr lvl="3" algn="ctr" rtl="0">
              <a:lnSpc>
                <a:spcPct val="100000"/>
              </a:lnSpc>
              <a:spcBef>
                <a:spcPts val="0"/>
              </a:spcBef>
              <a:spcAft>
                <a:spcPts val="0"/>
              </a:spcAft>
              <a:buClr>
                <a:schemeClr val="dk1"/>
              </a:buClr>
              <a:buSzPts val="2000"/>
              <a:buNone/>
              <a:defRPr sz="2000" b="1">
                <a:solidFill>
                  <a:schemeClr val="dk1"/>
                </a:solidFill>
              </a:defRPr>
            </a:lvl4pPr>
            <a:lvl5pPr lvl="4" algn="ctr" rtl="0">
              <a:lnSpc>
                <a:spcPct val="100000"/>
              </a:lnSpc>
              <a:spcBef>
                <a:spcPts val="0"/>
              </a:spcBef>
              <a:spcAft>
                <a:spcPts val="0"/>
              </a:spcAft>
              <a:buClr>
                <a:schemeClr val="dk1"/>
              </a:buClr>
              <a:buSzPts val="2000"/>
              <a:buNone/>
              <a:defRPr sz="2000" b="1">
                <a:solidFill>
                  <a:schemeClr val="dk1"/>
                </a:solidFill>
              </a:defRPr>
            </a:lvl5pPr>
            <a:lvl6pPr lvl="5" algn="ctr" rtl="0">
              <a:lnSpc>
                <a:spcPct val="100000"/>
              </a:lnSpc>
              <a:spcBef>
                <a:spcPts val="0"/>
              </a:spcBef>
              <a:spcAft>
                <a:spcPts val="0"/>
              </a:spcAft>
              <a:buClr>
                <a:schemeClr val="dk1"/>
              </a:buClr>
              <a:buSzPts val="2000"/>
              <a:buNone/>
              <a:defRPr sz="2000" b="1">
                <a:solidFill>
                  <a:schemeClr val="dk1"/>
                </a:solidFill>
              </a:defRPr>
            </a:lvl6pPr>
            <a:lvl7pPr lvl="6" algn="ctr" rtl="0">
              <a:lnSpc>
                <a:spcPct val="100000"/>
              </a:lnSpc>
              <a:spcBef>
                <a:spcPts val="0"/>
              </a:spcBef>
              <a:spcAft>
                <a:spcPts val="0"/>
              </a:spcAft>
              <a:buClr>
                <a:schemeClr val="dk1"/>
              </a:buClr>
              <a:buSzPts val="2000"/>
              <a:buNone/>
              <a:defRPr sz="2000" b="1">
                <a:solidFill>
                  <a:schemeClr val="dk1"/>
                </a:solidFill>
              </a:defRPr>
            </a:lvl7pPr>
            <a:lvl8pPr lvl="7" algn="ctr" rtl="0">
              <a:lnSpc>
                <a:spcPct val="100000"/>
              </a:lnSpc>
              <a:spcBef>
                <a:spcPts val="0"/>
              </a:spcBef>
              <a:spcAft>
                <a:spcPts val="0"/>
              </a:spcAft>
              <a:buClr>
                <a:schemeClr val="dk1"/>
              </a:buClr>
              <a:buSzPts val="2000"/>
              <a:buNone/>
              <a:defRPr sz="2000" b="1">
                <a:solidFill>
                  <a:schemeClr val="dk1"/>
                </a:solidFill>
              </a:defRPr>
            </a:lvl8pPr>
            <a:lvl9pPr lvl="8" algn="ctr" rtl="0">
              <a:lnSpc>
                <a:spcPct val="100000"/>
              </a:lnSpc>
              <a:spcBef>
                <a:spcPts val="0"/>
              </a:spcBef>
              <a:spcAft>
                <a:spcPts val="0"/>
              </a:spcAft>
              <a:buClr>
                <a:schemeClr val="dk1"/>
              </a:buClr>
              <a:buSzPts val="2000"/>
              <a:buNone/>
              <a:defRPr sz="2000" b="1">
                <a:solidFill>
                  <a:schemeClr val="dk1"/>
                </a:solidFill>
              </a:defRPr>
            </a:lvl9pPr>
          </a:lstStyle>
          <a:p>
            <a:endParaRPr/>
          </a:p>
        </p:txBody>
      </p:sp>
      <p:sp>
        <p:nvSpPr>
          <p:cNvPr id="347" name="Google Shape;347;p30"/>
          <p:cNvSpPr txBox="1">
            <a:spLocks noGrp="1"/>
          </p:cNvSpPr>
          <p:nvPr>
            <p:ph type="title"/>
          </p:nvPr>
        </p:nvSpPr>
        <p:spPr>
          <a:xfrm>
            <a:off x="2016375" y="526625"/>
            <a:ext cx="5111400" cy="387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48" name="Google Shape;348;p30"/>
          <p:cNvSpPr/>
          <p:nvPr/>
        </p:nvSpPr>
        <p:spPr>
          <a:xfrm flipH="1">
            <a:off x="8005740" y="846725"/>
            <a:ext cx="244418" cy="244418"/>
          </a:xfrm>
          <a:custGeom>
            <a:avLst/>
            <a:gdLst/>
            <a:ahLst/>
            <a:cxnLst/>
            <a:rect l="l" t="t" r="r" b="b"/>
            <a:pathLst>
              <a:path w="4155" h="4155" extrusionOk="0">
                <a:moveTo>
                  <a:pt x="2078" y="0"/>
                </a:moveTo>
                <a:cubicBezTo>
                  <a:pt x="932" y="0"/>
                  <a:pt x="1" y="931"/>
                  <a:pt x="1" y="2077"/>
                </a:cubicBezTo>
                <a:cubicBezTo>
                  <a:pt x="1" y="3223"/>
                  <a:pt x="932" y="4154"/>
                  <a:pt x="2078" y="4154"/>
                </a:cubicBezTo>
                <a:cubicBezTo>
                  <a:pt x="3223" y="4154"/>
                  <a:pt x="4154" y="3223"/>
                  <a:pt x="4154" y="2077"/>
                </a:cubicBezTo>
                <a:cubicBezTo>
                  <a:pt x="4154" y="931"/>
                  <a:pt x="3223" y="0"/>
                  <a:pt x="20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0"/>
          <p:cNvSpPr/>
          <p:nvPr/>
        </p:nvSpPr>
        <p:spPr>
          <a:xfrm flipH="1">
            <a:off x="7979670" y="846725"/>
            <a:ext cx="717018" cy="675135"/>
          </a:xfrm>
          <a:custGeom>
            <a:avLst/>
            <a:gdLst/>
            <a:ahLst/>
            <a:cxnLst/>
            <a:rect l="l" t="t" r="r" b="b"/>
            <a:pathLst>
              <a:path w="12189" h="11477" extrusionOk="0">
                <a:moveTo>
                  <a:pt x="2333" y="0"/>
                </a:moveTo>
                <a:cubicBezTo>
                  <a:pt x="1473" y="0"/>
                  <a:pt x="700" y="544"/>
                  <a:pt x="397" y="1355"/>
                </a:cubicBezTo>
                <a:cubicBezTo>
                  <a:pt x="98" y="2181"/>
                  <a:pt x="345" y="3106"/>
                  <a:pt x="1016" y="3666"/>
                </a:cubicBezTo>
                <a:cubicBezTo>
                  <a:pt x="1648" y="4187"/>
                  <a:pt x="2019" y="4968"/>
                  <a:pt x="2019" y="5788"/>
                </a:cubicBezTo>
                <a:lnTo>
                  <a:pt x="2019" y="5821"/>
                </a:lnTo>
                <a:cubicBezTo>
                  <a:pt x="2012" y="6583"/>
                  <a:pt x="1654" y="7305"/>
                  <a:pt x="1049" y="7781"/>
                </a:cubicBezTo>
                <a:cubicBezTo>
                  <a:pt x="85" y="8549"/>
                  <a:pt x="0" y="9994"/>
                  <a:pt x="879" y="10867"/>
                </a:cubicBezTo>
                <a:cubicBezTo>
                  <a:pt x="1285" y="11276"/>
                  <a:pt x="1814" y="11476"/>
                  <a:pt x="2342" y="11476"/>
                </a:cubicBezTo>
                <a:cubicBezTo>
                  <a:pt x="2948" y="11476"/>
                  <a:pt x="3551" y="11212"/>
                  <a:pt x="3965" y="10697"/>
                </a:cubicBezTo>
                <a:cubicBezTo>
                  <a:pt x="4434" y="10092"/>
                  <a:pt x="5157" y="9734"/>
                  <a:pt x="5925" y="9727"/>
                </a:cubicBezTo>
                <a:cubicBezTo>
                  <a:pt x="6765" y="9734"/>
                  <a:pt x="7559" y="10111"/>
                  <a:pt x="8093" y="10749"/>
                </a:cubicBezTo>
                <a:cubicBezTo>
                  <a:pt x="8514" y="11239"/>
                  <a:pt x="9093" y="11473"/>
                  <a:pt x="9667" y="11473"/>
                </a:cubicBezTo>
                <a:cubicBezTo>
                  <a:pt x="10415" y="11473"/>
                  <a:pt x="11155" y="11075"/>
                  <a:pt x="11531" y="10320"/>
                </a:cubicBezTo>
                <a:cubicBezTo>
                  <a:pt x="12188" y="8992"/>
                  <a:pt x="11277" y="7416"/>
                  <a:pt x="9799" y="7325"/>
                </a:cubicBezTo>
                <a:lnTo>
                  <a:pt x="9792" y="7331"/>
                </a:lnTo>
                <a:cubicBezTo>
                  <a:pt x="9745" y="7328"/>
                  <a:pt x="9698" y="7327"/>
                  <a:pt x="9652" y="7327"/>
                </a:cubicBezTo>
                <a:cubicBezTo>
                  <a:pt x="9039" y="7327"/>
                  <a:pt x="8460" y="7602"/>
                  <a:pt x="8067" y="8080"/>
                </a:cubicBezTo>
                <a:cubicBezTo>
                  <a:pt x="7533" y="8712"/>
                  <a:pt x="6752" y="9076"/>
                  <a:pt x="5925" y="9076"/>
                </a:cubicBezTo>
                <a:cubicBezTo>
                  <a:pt x="5163" y="9070"/>
                  <a:pt x="4441" y="8718"/>
                  <a:pt x="3972" y="8113"/>
                </a:cubicBezTo>
                <a:cubicBezTo>
                  <a:pt x="3874" y="7995"/>
                  <a:pt x="3770" y="7885"/>
                  <a:pt x="3653" y="7787"/>
                </a:cubicBezTo>
                <a:cubicBezTo>
                  <a:pt x="3041" y="7305"/>
                  <a:pt x="2676" y="6570"/>
                  <a:pt x="2670" y="5788"/>
                </a:cubicBezTo>
                <a:cubicBezTo>
                  <a:pt x="2663" y="4981"/>
                  <a:pt x="3021" y="4206"/>
                  <a:pt x="3646" y="3692"/>
                </a:cubicBezTo>
                <a:cubicBezTo>
                  <a:pt x="4330" y="3145"/>
                  <a:pt x="4597" y="2227"/>
                  <a:pt x="4304" y="1394"/>
                </a:cubicBezTo>
                <a:cubicBezTo>
                  <a:pt x="4017" y="567"/>
                  <a:pt x="3243" y="7"/>
                  <a:pt x="2364" y="0"/>
                </a:cubicBezTo>
                <a:cubicBezTo>
                  <a:pt x="2353" y="0"/>
                  <a:pt x="2343" y="0"/>
                  <a:pt x="2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0"/>
          <p:cNvSpPr/>
          <p:nvPr/>
        </p:nvSpPr>
        <p:spPr>
          <a:xfrm flipH="1">
            <a:off x="7999612" y="1708432"/>
            <a:ext cx="705135" cy="675076"/>
          </a:xfrm>
          <a:custGeom>
            <a:avLst/>
            <a:gdLst/>
            <a:ahLst/>
            <a:cxnLst/>
            <a:rect l="l" t="t" r="r" b="b"/>
            <a:pathLst>
              <a:path w="11987" h="11476" extrusionOk="0">
                <a:moveTo>
                  <a:pt x="2479" y="0"/>
                </a:moveTo>
                <a:cubicBezTo>
                  <a:pt x="1580" y="0"/>
                  <a:pt x="787" y="578"/>
                  <a:pt x="508" y="1433"/>
                </a:cubicBezTo>
                <a:cubicBezTo>
                  <a:pt x="228" y="2285"/>
                  <a:pt x="534" y="3229"/>
                  <a:pt x="1264" y="3757"/>
                </a:cubicBezTo>
                <a:cubicBezTo>
                  <a:pt x="1791" y="4128"/>
                  <a:pt x="2104" y="4727"/>
                  <a:pt x="2117" y="5365"/>
                </a:cubicBezTo>
                <a:lnTo>
                  <a:pt x="2117" y="6055"/>
                </a:lnTo>
                <a:cubicBezTo>
                  <a:pt x="2104" y="6719"/>
                  <a:pt x="1785" y="7344"/>
                  <a:pt x="1244" y="7735"/>
                </a:cubicBezTo>
                <a:cubicBezTo>
                  <a:pt x="1" y="8653"/>
                  <a:pt x="170" y="10554"/>
                  <a:pt x="1544" y="11251"/>
                </a:cubicBezTo>
                <a:cubicBezTo>
                  <a:pt x="1850" y="11405"/>
                  <a:pt x="2168" y="11476"/>
                  <a:pt x="2478" y="11476"/>
                </a:cubicBezTo>
                <a:cubicBezTo>
                  <a:pt x="3566" y="11476"/>
                  <a:pt x="4553" y="10602"/>
                  <a:pt x="4558" y="9402"/>
                </a:cubicBezTo>
                <a:lnTo>
                  <a:pt x="4558" y="9388"/>
                </a:lnTo>
                <a:cubicBezTo>
                  <a:pt x="4538" y="8386"/>
                  <a:pt x="4923" y="7429"/>
                  <a:pt x="5626" y="6713"/>
                </a:cubicBezTo>
                <a:lnTo>
                  <a:pt x="6824" y="5515"/>
                </a:lnTo>
                <a:cubicBezTo>
                  <a:pt x="7657" y="4694"/>
                  <a:pt x="8757" y="4206"/>
                  <a:pt x="9929" y="4154"/>
                </a:cubicBezTo>
                <a:lnTo>
                  <a:pt x="9955" y="4154"/>
                </a:lnTo>
                <a:cubicBezTo>
                  <a:pt x="11114" y="4082"/>
                  <a:pt x="11987" y="3073"/>
                  <a:pt x="11902" y="1921"/>
                </a:cubicBezTo>
                <a:cubicBezTo>
                  <a:pt x="11816" y="829"/>
                  <a:pt x="10905" y="4"/>
                  <a:pt x="9836" y="4"/>
                </a:cubicBezTo>
                <a:cubicBezTo>
                  <a:pt x="9770" y="4"/>
                  <a:pt x="9703" y="7"/>
                  <a:pt x="9636" y="13"/>
                </a:cubicBezTo>
                <a:lnTo>
                  <a:pt x="9636" y="7"/>
                </a:lnTo>
                <a:cubicBezTo>
                  <a:pt x="8640" y="91"/>
                  <a:pt x="7846" y="866"/>
                  <a:pt x="7742" y="1856"/>
                </a:cubicBezTo>
                <a:cubicBezTo>
                  <a:pt x="7742" y="1888"/>
                  <a:pt x="7735" y="1921"/>
                  <a:pt x="7735" y="1953"/>
                </a:cubicBezTo>
                <a:cubicBezTo>
                  <a:pt x="7670" y="3119"/>
                  <a:pt x="7188" y="4226"/>
                  <a:pt x="6368" y="5052"/>
                </a:cubicBezTo>
                <a:lnTo>
                  <a:pt x="4239" y="7175"/>
                </a:lnTo>
                <a:cubicBezTo>
                  <a:pt x="4091" y="7323"/>
                  <a:pt x="3900" y="7395"/>
                  <a:pt x="3712" y="7395"/>
                </a:cubicBezTo>
                <a:cubicBezTo>
                  <a:pt x="3461" y="7395"/>
                  <a:pt x="3215" y="7269"/>
                  <a:pt x="3074" y="7032"/>
                </a:cubicBezTo>
                <a:cubicBezTo>
                  <a:pt x="2872" y="6687"/>
                  <a:pt x="2761" y="6296"/>
                  <a:pt x="2768" y="5899"/>
                </a:cubicBezTo>
                <a:lnTo>
                  <a:pt x="2768" y="5456"/>
                </a:lnTo>
                <a:cubicBezTo>
                  <a:pt x="2774" y="4786"/>
                  <a:pt x="3113" y="4154"/>
                  <a:pt x="3666" y="3776"/>
                </a:cubicBezTo>
                <a:cubicBezTo>
                  <a:pt x="4408" y="3262"/>
                  <a:pt x="4727" y="2325"/>
                  <a:pt x="4460" y="1459"/>
                </a:cubicBezTo>
                <a:cubicBezTo>
                  <a:pt x="4193" y="599"/>
                  <a:pt x="3399" y="7"/>
                  <a:pt x="2494" y="0"/>
                </a:cubicBezTo>
                <a:cubicBezTo>
                  <a:pt x="2489" y="0"/>
                  <a:pt x="2484" y="0"/>
                  <a:pt x="2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0"/>
          <p:cNvSpPr/>
          <p:nvPr/>
        </p:nvSpPr>
        <p:spPr>
          <a:xfrm>
            <a:off x="476423" y="3665479"/>
            <a:ext cx="244359" cy="244359"/>
          </a:xfrm>
          <a:custGeom>
            <a:avLst/>
            <a:gdLst/>
            <a:ahLst/>
            <a:cxnLst/>
            <a:rect l="l" t="t" r="r" b="b"/>
            <a:pathLst>
              <a:path w="4154" h="4154" extrusionOk="0">
                <a:moveTo>
                  <a:pt x="2077" y="0"/>
                </a:moveTo>
                <a:cubicBezTo>
                  <a:pt x="931" y="0"/>
                  <a:pt x="0" y="931"/>
                  <a:pt x="0" y="2077"/>
                </a:cubicBezTo>
                <a:cubicBezTo>
                  <a:pt x="0" y="3223"/>
                  <a:pt x="931" y="4154"/>
                  <a:pt x="2077" y="4154"/>
                </a:cubicBezTo>
                <a:cubicBezTo>
                  <a:pt x="3223" y="4154"/>
                  <a:pt x="4154" y="3223"/>
                  <a:pt x="4154" y="2077"/>
                </a:cubicBezTo>
                <a:cubicBezTo>
                  <a:pt x="4154" y="931"/>
                  <a:pt x="3223" y="0"/>
                  <a:pt x="2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0"/>
          <p:cNvSpPr/>
          <p:nvPr/>
        </p:nvSpPr>
        <p:spPr>
          <a:xfrm>
            <a:off x="912248" y="4096303"/>
            <a:ext cx="244006" cy="244418"/>
          </a:xfrm>
          <a:custGeom>
            <a:avLst/>
            <a:gdLst/>
            <a:ahLst/>
            <a:cxnLst/>
            <a:rect l="l" t="t" r="r" b="b"/>
            <a:pathLst>
              <a:path w="4148" h="4155" extrusionOk="0">
                <a:moveTo>
                  <a:pt x="2070" y="0"/>
                </a:moveTo>
                <a:cubicBezTo>
                  <a:pt x="925" y="0"/>
                  <a:pt x="0" y="931"/>
                  <a:pt x="0" y="2077"/>
                </a:cubicBezTo>
                <a:cubicBezTo>
                  <a:pt x="0" y="3223"/>
                  <a:pt x="925" y="4154"/>
                  <a:pt x="2070" y="4154"/>
                </a:cubicBezTo>
                <a:cubicBezTo>
                  <a:pt x="3216" y="4154"/>
                  <a:pt x="4147" y="3223"/>
                  <a:pt x="4147" y="2077"/>
                </a:cubicBezTo>
                <a:cubicBezTo>
                  <a:pt x="4147" y="931"/>
                  <a:pt x="3216" y="0"/>
                  <a:pt x="20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0"/>
          <p:cNvSpPr/>
          <p:nvPr/>
        </p:nvSpPr>
        <p:spPr>
          <a:xfrm>
            <a:off x="439247" y="3665361"/>
            <a:ext cx="723136" cy="675311"/>
          </a:xfrm>
          <a:custGeom>
            <a:avLst/>
            <a:gdLst/>
            <a:ahLst/>
            <a:cxnLst/>
            <a:rect l="l" t="t" r="r" b="b"/>
            <a:pathLst>
              <a:path w="12293" h="11480" extrusionOk="0">
                <a:moveTo>
                  <a:pt x="10128" y="1"/>
                </a:moveTo>
                <a:cubicBezTo>
                  <a:pt x="10068" y="1"/>
                  <a:pt x="10009" y="3"/>
                  <a:pt x="9949" y="9"/>
                </a:cubicBezTo>
                <a:cubicBezTo>
                  <a:pt x="8933" y="93"/>
                  <a:pt x="8132" y="894"/>
                  <a:pt x="8048" y="1903"/>
                </a:cubicBezTo>
                <a:lnTo>
                  <a:pt x="8048" y="1929"/>
                </a:lnTo>
                <a:cubicBezTo>
                  <a:pt x="7969" y="3088"/>
                  <a:pt x="7488" y="4182"/>
                  <a:pt x="6680" y="5015"/>
                </a:cubicBezTo>
                <a:lnTo>
                  <a:pt x="5997" y="5718"/>
                </a:lnTo>
                <a:cubicBezTo>
                  <a:pt x="5066" y="6656"/>
                  <a:pt x="3835" y="7229"/>
                  <a:pt x="2527" y="7333"/>
                </a:cubicBezTo>
                <a:lnTo>
                  <a:pt x="2494" y="7333"/>
                </a:lnTo>
                <a:cubicBezTo>
                  <a:pt x="743" y="7515"/>
                  <a:pt x="0" y="9664"/>
                  <a:pt x="1264" y="10894"/>
                </a:cubicBezTo>
                <a:cubicBezTo>
                  <a:pt x="1682" y="11297"/>
                  <a:pt x="2193" y="11480"/>
                  <a:pt x="2694" y="11480"/>
                </a:cubicBezTo>
                <a:cubicBezTo>
                  <a:pt x="3715" y="11480"/>
                  <a:pt x="4696" y="10725"/>
                  <a:pt x="4779" y="9547"/>
                </a:cubicBezTo>
                <a:lnTo>
                  <a:pt x="4779" y="9514"/>
                </a:lnTo>
                <a:cubicBezTo>
                  <a:pt x="4838" y="8342"/>
                  <a:pt x="5320" y="7229"/>
                  <a:pt x="6140" y="6382"/>
                </a:cubicBezTo>
                <a:lnTo>
                  <a:pt x="6745" y="5757"/>
                </a:lnTo>
                <a:cubicBezTo>
                  <a:pt x="7689" y="4807"/>
                  <a:pt x="8940" y="4234"/>
                  <a:pt x="10274" y="4143"/>
                </a:cubicBezTo>
                <a:lnTo>
                  <a:pt x="10300" y="4143"/>
                </a:lnTo>
                <a:cubicBezTo>
                  <a:pt x="11446" y="4045"/>
                  <a:pt x="12292" y="3042"/>
                  <a:pt x="12195" y="1897"/>
                </a:cubicBezTo>
                <a:cubicBezTo>
                  <a:pt x="12102" y="817"/>
                  <a:pt x="11192" y="1"/>
                  <a:pt x="10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0"/>
          <p:cNvSpPr/>
          <p:nvPr/>
        </p:nvSpPr>
        <p:spPr>
          <a:xfrm>
            <a:off x="476423" y="3234596"/>
            <a:ext cx="244359" cy="244418"/>
          </a:xfrm>
          <a:custGeom>
            <a:avLst/>
            <a:gdLst/>
            <a:ahLst/>
            <a:cxnLst/>
            <a:rect l="l" t="t" r="r" b="b"/>
            <a:pathLst>
              <a:path w="4154" h="4155" extrusionOk="0">
                <a:moveTo>
                  <a:pt x="2077" y="1"/>
                </a:moveTo>
                <a:cubicBezTo>
                  <a:pt x="931" y="1"/>
                  <a:pt x="0" y="932"/>
                  <a:pt x="0" y="2078"/>
                </a:cubicBezTo>
                <a:cubicBezTo>
                  <a:pt x="0" y="3223"/>
                  <a:pt x="931" y="4154"/>
                  <a:pt x="2077" y="4154"/>
                </a:cubicBezTo>
                <a:cubicBezTo>
                  <a:pt x="3223" y="4154"/>
                  <a:pt x="4154" y="3223"/>
                  <a:pt x="4154" y="2078"/>
                </a:cubicBezTo>
                <a:cubicBezTo>
                  <a:pt x="4154" y="932"/>
                  <a:pt x="3223" y="1"/>
                  <a:pt x="20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55" name="Google Shape;355;p30"/>
          <p:cNvCxnSpPr/>
          <p:nvPr/>
        </p:nvCxnSpPr>
        <p:spPr>
          <a:xfrm rot="10800000">
            <a:off x="742050" y="4518650"/>
            <a:ext cx="69495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7"/>
        <p:cNvGrpSpPr/>
        <p:nvPr/>
      </p:nvGrpSpPr>
      <p:grpSpPr>
        <a:xfrm>
          <a:off x="0" y="0"/>
          <a:ext cx="0" cy="0"/>
          <a:chOff x="0" y="0"/>
          <a:chExt cx="0" cy="0"/>
        </a:xfrm>
      </p:grpSpPr>
      <p:sp>
        <p:nvSpPr>
          <p:cNvPr id="38" name="Google Shape;38;p4"/>
          <p:cNvSpPr txBox="1">
            <a:spLocks noGrp="1"/>
          </p:cNvSpPr>
          <p:nvPr>
            <p:ph type="body" idx="1"/>
          </p:nvPr>
        </p:nvSpPr>
        <p:spPr>
          <a:xfrm>
            <a:off x="742050" y="991500"/>
            <a:ext cx="7659900" cy="3429000"/>
          </a:xfrm>
          <a:prstGeom prst="rect">
            <a:avLst/>
          </a:prstGeom>
        </p:spPr>
        <p:txBody>
          <a:bodyPr spcFirstLastPara="1" wrap="square" lIns="91425" tIns="91425" rIns="91425" bIns="91425" anchor="ctr" anchorCtr="0">
            <a:noAutofit/>
          </a:bodyPr>
          <a:lstStyle>
            <a:lvl1pPr marL="457200" lvl="0" indent="-317500">
              <a:spcBef>
                <a:spcPts val="0"/>
              </a:spcBef>
              <a:spcAft>
                <a:spcPts val="0"/>
              </a:spcAft>
              <a:buSzPts val="1400"/>
              <a:buFont typeface="Tenor Sans"/>
              <a:buAutoNum type="arabicPeriod"/>
              <a:defRPr sz="1200"/>
            </a:lvl1pPr>
            <a:lvl2pPr marL="914400" lvl="1" indent="-317500">
              <a:spcBef>
                <a:spcPts val="0"/>
              </a:spcBef>
              <a:spcAft>
                <a:spcPts val="0"/>
              </a:spcAft>
              <a:buSzPts val="1400"/>
              <a:buAutoNum type="alphaLcPeriod"/>
              <a:defRPr/>
            </a:lvl2pPr>
            <a:lvl3pPr marL="1371600" lvl="2" indent="-317500">
              <a:spcBef>
                <a:spcPts val="0"/>
              </a:spcBef>
              <a:spcAft>
                <a:spcPts val="0"/>
              </a:spcAft>
              <a:buSzPts val="1400"/>
              <a:buAutoNum type="romanLcPeriod"/>
              <a:defRPr/>
            </a:lvl3pPr>
            <a:lvl4pPr marL="1828800" lvl="3" indent="-317500">
              <a:spcBef>
                <a:spcPts val="0"/>
              </a:spcBef>
              <a:spcAft>
                <a:spcPts val="0"/>
              </a:spcAft>
              <a:buSzPts val="1400"/>
              <a:buAutoNum type="arabicPeriod"/>
              <a:defRPr/>
            </a:lvl4pPr>
            <a:lvl5pPr marL="2286000" lvl="4" indent="-317500">
              <a:spcBef>
                <a:spcPts val="0"/>
              </a:spcBef>
              <a:spcAft>
                <a:spcPts val="0"/>
              </a:spcAft>
              <a:buSzPts val="1400"/>
              <a:buAutoNum type="alphaLcPeriod"/>
              <a:defRPr/>
            </a:lvl5pPr>
            <a:lvl6pPr marL="2743200" lvl="5" indent="-317500">
              <a:spcBef>
                <a:spcPts val="0"/>
              </a:spcBef>
              <a:spcAft>
                <a:spcPts val="0"/>
              </a:spcAft>
              <a:buSzPts val="1400"/>
              <a:buAutoNum type="romanLcPeriod"/>
              <a:defRPr/>
            </a:lvl6pPr>
            <a:lvl7pPr marL="3200400" lvl="6" indent="-317500">
              <a:spcBef>
                <a:spcPts val="0"/>
              </a:spcBef>
              <a:spcAft>
                <a:spcPts val="0"/>
              </a:spcAft>
              <a:buSzPts val="1400"/>
              <a:buAutoNum type="arabicPeriod"/>
              <a:defRPr/>
            </a:lvl7pPr>
            <a:lvl8pPr marL="3657600" lvl="7" indent="-317500">
              <a:spcBef>
                <a:spcPts val="0"/>
              </a:spcBef>
              <a:spcAft>
                <a:spcPts val="0"/>
              </a:spcAft>
              <a:buSzPts val="1400"/>
              <a:buAutoNum type="alphaLcPeriod"/>
              <a:defRPr/>
            </a:lvl8pPr>
            <a:lvl9pPr marL="4114800" lvl="8" indent="-317500">
              <a:spcBef>
                <a:spcPts val="0"/>
              </a:spcBef>
              <a:spcAft>
                <a:spcPts val="0"/>
              </a:spcAft>
              <a:buSzPts val="1400"/>
              <a:buAutoNum type="romanLcPeriod"/>
              <a:defRPr/>
            </a:lvl9pPr>
          </a:lstStyle>
          <a:p>
            <a:endParaRPr/>
          </a:p>
        </p:txBody>
      </p:sp>
      <p:sp>
        <p:nvSpPr>
          <p:cNvPr id="39" name="Google Shape;39;p4"/>
          <p:cNvSpPr txBox="1">
            <a:spLocks noGrp="1"/>
          </p:cNvSpPr>
          <p:nvPr>
            <p:ph type="sldNum" idx="12"/>
          </p:nvPr>
        </p:nvSpPr>
        <p:spPr>
          <a:xfrm>
            <a:off x="8003000" y="4420400"/>
            <a:ext cx="399000" cy="1965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40" name="Google Shape;40;p4"/>
          <p:cNvSpPr txBox="1">
            <a:spLocks noGrp="1"/>
          </p:cNvSpPr>
          <p:nvPr>
            <p:ph type="title"/>
          </p:nvPr>
        </p:nvSpPr>
        <p:spPr>
          <a:xfrm>
            <a:off x="742050" y="526625"/>
            <a:ext cx="6122100" cy="3870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1" name="Google Shape;41;p4"/>
          <p:cNvSpPr/>
          <p:nvPr/>
        </p:nvSpPr>
        <p:spPr>
          <a:xfrm>
            <a:off x="7258725" y="598008"/>
            <a:ext cx="1143264" cy="244241"/>
          </a:xfrm>
          <a:custGeom>
            <a:avLst/>
            <a:gdLst/>
            <a:ahLst/>
            <a:cxnLst/>
            <a:rect l="l" t="t" r="r" b="b"/>
            <a:pathLst>
              <a:path w="19435" h="4152" extrusionOk="0">
                <a:moveTo>
                  <a:pt x="2082" y="1"/>
                </a:moveTo>
                <a:cubicBezTo>
                  <a:pt x="1834" y="1"/>
                  <a:pt x="1583" y="45"/>
                  <a:pt x="1342" y="137"/>
                </a:cubicBezTo>
                <a:cubicBezTo>
                  <a:pt x="534" y="449"/>
                  <a:pt x="0" y="1224"/>
                  <a:pt x="13" y="2090"/>
                </a:cubicBezTo>
                <a:cubicBezTo>
                  <a:pt x="20" y="2956"/>
                  <a:pt x="560" y="3724"/>
                  <a:pt x="1368" y="4023"/>
                </a:cubicBezTo>
                <a:cubicBezTo>
                  <a:pt x="1601" y="4109"/>
                  <a:pt x="1843" y="4151"/>
                  <a:pt x="2082" y="4151"/>
                </a:cubicBezTo>
                <a:cubicBezTo>
                  <a:pt x="2676" y="4151"/>
                  <a:pt x="3256" y="3895"/>
                  <a:pt x="3659" y="3431"/>
                </a:cubicBezTo>
                <a:cubicBezTo>
                  <a:pt x="4200" y="2786"/>
                  <a:pt x="4994" y="2409"/>
                  <a:pt x="5834" y="2402"/>
                </a:cubicBezTo>
                <a:lnTo>
                  <a:pt x="5997" y="2402"/>
                </a:lnTo>
                <a:cubicBezTo>
                  <a:pt x="6726" y="2402"/>
                  <a:pt x="7403" y="2747"/>
                  <a:pt x="7839" y="3327"/>
                </a:cubicBezTo>
                <a:cubicBezTo>
                  <a:pt x="8251" y="3874"/>
                  <a:pt x="8872" y="4151"/>
                  <a:pt x="9494" y="4151"/>
                </a:cubicBezTo>
                <a:cubicBezTo>
                  <a:pt x="10071" y="4151"/>
                  <a:pt x="10649" y="3913"/>
                  <a:pt x="11062" y="3431"/>
                </a:cubicBezTo>
                <a:cubicBezTo>
                  <a:pt x="11602" y="2786"/>
                  <a:pt x="12397" y="2409"/>
                  <a:pt x="13236" y="2402"/>
                </a:cubicBezTo>
                <a:lnTo>
                  <a:pt x="13373" y="2402"/>
                </a:lnTo>
                <a:cubicBezTo>
                  <a:pt x="14115" y="2409"/>
                  <a:pt x="14812" y="2760"/>
                  <a:pt x="15261" y="3353"/>
                </a:cubicBezTo>
                <a:cubicBezTo>
                  <a:pt x="15680" y="3890"/>
                  <a:pt x="16287" y="4150"/>
                  <a:pt x="16892" y="4150"/>
                </a:cubicBezTo>
                <a:cubicBezTo>
                  <a:pt x="17621" y="4150"/>
                  <a:pt x="18347" y="3770"/>
                  <a:pt x="18731" y="3040"/>
                </a:cubicBezTo>
                <a:cubicBezTo>
                  <a:pt x="19435" y="1712"/>
                  <a:pt x="18530" y="97"/>
                  <a:pt x="17026" y="6"/>
                </a:cubicBezTo>
                <a:cubicBezTo>
                  <a:pt x="16980" y="3"/>
                  <a:pt x="16935" y="2"/>
                  <a:pt x="16890" y="2"/>
                </a:cubicBezTo>
                <a:cubicBezTo>
                  <a:pt x="16249" y="2"/>
                  <a:pt x="15638" y="303"/>
                  <a:pt x="15248" y="820"/>
                </a:cubicBezTo>
                <a:cubicBezTo>
                  <a:pt x="14799" y="1406"/>
                  <a:pt x="14102" y="1751"/>
                  <a:pt x="13367" y="1751"/>
                </a:cubicBezTo>
                <a:lnTo>
                  <a:pt x="13236" y="1751"/>
                </a:lnTo>
                <a:cubicBezTo>
                  <a:pt x="12397" y="1738"/>
                  <a:pt x="11602" y="1367"/>
                  <a:pt x="11062" y="722"/>
                </a:cubicBezTo>
                <a:cubicBezTo>
                  <a:pt x="10649" y="240"/>
                  <a:pt x="10071" y="2"/>
                  <a:pt x="9494" y="2"/>
                </a:cubicBezTo>
                <a:cubicBezTo>
                  <a:pt x="8872" y="2"/>
                  <a:pt x="8251" y="279"/>
                  <a:pt x="7839" y="827"/>
                </a:cubicBezTo>
                <a:cubicBezTo>
                  <a:pt x="7403" y="1406"/>
                  <a:pt x="6726" y="1745"/>
                  <a:pt x="5997" y="1751"/>
                </a:cubicBezTo>
                <a:lnTo>
                  <a:pt x="5906" y="1751"/>
                </a:lnTo>
                <a:cubicBezTo>
                  <a:pt x="5033" y="1738"/>
                  <a:pt x="4206" y="1354"/>
                  <a:pt x="3640" y="696"/>
                </a:cubicBezTo>
                <a:cubicBezTo>
                  <a:pt x="3234" y="245"/>
                  <a:pt x="2664" y="1"/>
                  <a:pt x="20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2" name="Google Shape;42;p4"/>
          <p:cNvCxnSpPr/>
          <p:nvPr/>
        </p:nvCxnSpPr>
        <p:spPr>
          <a:xfrm rot="10800000">
            <a:off x="742050" y="4518650"/>
            <a:ext cx="69495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hanks">
  <p:cSld name="CUSTOM_1">
    <p:spTree>
      <p:nvGrpSpPr>
        <p:cNvPr id="1" name="Shape 356"/>
        <p:cNvGrpSpPr/>
        <p:nvPr/>
      </p:nvGrpSpPr>
      <p:grpSpPr>
        <a:xfrm>
          <a:off x="0" y="0"/>
          <a:ext cx="0" cy="0"/>
          <a:chOff x="0" y="0"/>
          <a:chExt cx="0" cy="0"/>
        </a:xfrm>
      </p:grpSpPr>
      <p:sp>
        <p:nvSpPr>
          <p:cNvPr id="357" name="Google Shape;357;p31"/>
          <p:cNvSpPr txBox="1">
            <a:spLocks noGrp="1"/>
          </p:cNvSpPr>
          <p:nvPr>
            <p:ph type="ctrTitle"/>
          </p:nvPr>
        </p:nvSpPr>
        <p:spPr>
          <a:xfrm>
            <a:off x="976713" y="526613"/>
            <a:ext cx="3064500" cy="712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5200"/>
              <a:buNone/>
              <a:defRPr sz="4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58" name="Google Shape;358;p31"/>
          <p:cNvSpPr txBox="1">
            <a:spLocks noGrp="1"/>
          </p:cNvSpPr>
          <p:nvPr>
            <p:ph type="subTitle" idx="1"/>
          </p:nvPr>
        </p:nvSpPr>
        <p:spPr>
          <a:xfrm>
            <a:off x="983227" y="1871250"/>
            <a:ext cx="3064500" cy="8004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59" name="Google Shape;359;p31"/>
          <p:cNvSpPr txBox="1">
            <a:spLocks noGrp="1"/>
          </p:cNvSpPr>
          <p:nvPr>
            <p:ph type="sldNum" idx="12"/>
          </p:nvPr>
        </p:nvSpPr>
        <p:spPr>
          <a:xfrm>
            <a:off x="8003000" y="4420400"/>
            <a:ext cx="399000" cy="1965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360" name="Google Shape;360;p31"/>
          <p:cNvSpPr txBox="1">
            <a:spLocks noGrp="1"/>
          </p:cNvSpPr>
          <p:nvPr>
            <p:ph type="subTitle" idx="2"/>
          </p:nvPr>
        </p:nvSpPr>
        <p:spPr>
          <a:xfrm>
            <a:off x="1079913" y="1391363"/>
            <a:ext cx="3064500" cy="4347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sz="1600">
                <a:latin typeface="Tenor Sans"/>
                <a:ea typeface="Tenor Sans"/>
                <a:cs typeface="Tenor Sans"/>
                <a:sym typeface="Tenor Sans"/>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cxnSp>
        <p:nvCxnSpPr>
          <p:cNvPr id="361" name="Google Shape;361;p31"/>
          <p:cNvCxnSpPr/>
          <p:nvPr/>
        </p:nvCxnSpPr>
        <p:spPr>
          <a:xfrm rot="10800000">
            <a:off x="742050" y="4518650"/>
            <a:ext cx="6949500" cy="0"/>
          </a:xfrm>
          <a:prstGeom prst="straightConnector1">
            <a:avLst/>
          </a:prstGeom>
          <a:noFill/>
          <a:ln w="9525" cap="flat" cmpd="sng">
            <a:solidFill>
              <a:schemeClr val="dk2"/>
            </a:solidFill>
            <a:prstDash val="solid"/>
            <a:round/>
            <a:headEnd type="none" w="med" len="med"/>
            <a:tailEnd type="none" w="med" len="med"/>
          </a:ln>
        </p:spPr>
      </p:cxnSp>
      <p:sp>
        <p:nvSpPr>
          <p:cNvPr id="362" name="Google Shape;362;p31"/>
          <p:cNvSpPr/>
          <p:nvPr/>
        </p:nvSpPr>
        <p:spPr>
          <a:xfrm flipH="1">
            <a:off x="7905608" y="2003387"/>
            <a:ext cx="239400" cy="239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1"/>
          <p:cNvSpPr/>
          <p:nvPr/>
        </p:nvSpPr>
        <p:spPr>
          <a:xfrm flipH="1">
            <a:off x="7470828" y="2003387"/>
            <a:ext cx="239400" cy="239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1"/>
          <p:cNvSpPr/>
          <p:nvPr/>
        </p:nvSpPr>
        <p:spPr>
          <a:xfrm flipH="1">
            <a:off x="7905608" y="1569587"/>
            <a:ext cx="239400" cy="239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1"/>
          <p:cNvSpPr/>
          <p:nvPr/>
        </p:nvSpPr>
        <p:spPr>
          <a:xfrm flipH="1">
            <a:off x="7036047" y="1569587"/>
            <a:ext cx="239400" cy="239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1"/>
          <p:cNvSpPr/>
          <p:nvPr/>
        </p:nvSpPr>
        <p:spPr>
          <a:xfrm flipH="1">
            <a:off x="6601266" y="1569587"/>
            <a:ext cx="239400" cy="239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1"/>
          <p:cNvSpPr/>
          <p:nvPr/>
        </p:nvSpPr>
        <p:spPr>
          <a:xfrm flipH="1">
            <a:off x="7036047" y="1135787"/>
            <a:ext cx="239400" cy="239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1"/>
          <p:cNvSpPr/>
          <p:nvPr/>
        </p:nvSpPr>
        <p:spPr>
          <a:xfrm flipH="1">
            <a:off x="6166485" y="1135787"/>
            <a:ext cx="239400" cy="239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1"/>
          <p:cNvSpPr/>
          <p:nvPr/>
        </p:nvSpPr>
        <p:spPr>
          <a:xfrm flipH="1">
            <a:off x="7905608" y="701987"/>
            <a:ext cx="239400" cy="239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1"/>
          <p:cNvSpPr/>
          <p:nvPr/>
        </p:nvSpPr>
        <p:spPr>
          <a:xfrm flipH="1">
            <a:off x="7470828" y="701987"/>
            <a:ext cx="239400" cy="239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1"/>
          <p:cNvSpPr/>
          <p:nvPr/>
        </p:nvSpPr>
        <p:spPr>
          <a:xfrm flipH="1">
            <a:off x="7036047" y="701987"/>
            <a:ext cx="239400" cy="239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1"/>
          <p:cNvSpPr/>
          <p:nvPr/>
        </p:nvSpPr>
        <p:spPr>
          <a:xfrm flipH="1">
            <a:off x="6601266" y="701987"/>
            <a:ext cx="239400" cy="239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1"/>
          <p:cNvSpPr/>
          <p:nvPr/>
        </p:nvSpPr>
        <p:spPr>
          <a:xfrm flipH="1">
            <a:off x="7905608" y="2437237"/>
            <a:ext cx="239400" cy="239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1"/>
          <p:cNvSpPr/>
          <p:nvPr/>
        </p:nvSpPr>
        <p:spPr>
          <a:xfrm flipH="1">
            <a:off x="7470828" y="2437237"/>
            <a:ext cx="239400" cy="239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1"/>
          <p:cNvSpPr/>
          <p:nvPr/>
        </p:nvSpPr>
        <p:spPr>
          <a:xfrm flipH="1">
            <a:off x="7036047" y="2437237"/>
            <a:ext cx="239400" cy="239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1"/>
          <p:cNvSpPr/>
          <p:nvPr/>
        </p:nvSpPr>
        <p:spPr>
          <a:xfrm flipH="1">
            <a:off x="6601266" y="2437237"/>
            <a:ext cx="239400" cy="239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1"/>
          <p:cNvSpPr/>
          <p:nvPr/>
        </p:nvSpPr>
        <p:spPr>
          <a:xfrm flipH="1">
            <a:off x="6601265" y="2437287"/>
            <a:ext cx="239400" cy="239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1"/>
          <p:cNvSpPr/>
          <p:nvPr/>
        </p:nvSpPr>
        <p:spPr>
          <a:xfrm flipH="1">
            <a:off x="6159509" y="691833"/>
            <a:ext cx="723136" cy="675311"/>
          </a:xfrm>
          <a:custGeom>
            <a:avLst/>
            <a:gdLst/>
            <a:ahLst/>
            <a:cxnLst/>
            <a:rect l="l" t="t" r="r" b="b"/>
            <a:pathLst>
              <a:path w="12293" h="11480" extrusionOk="0">
                <a:moveTo>
                  <a:pt x="10128" y="1"/>
                </a:moveTo>
                <a:cubicBezTo>
                  <a:pt x="10068" y="1"/>
                  <a:pt x="10009" y="3"/>
                  <a:pt x="9949" y="9"/>
                </a:cubicBezTo>
                <a:cubicBezTo>
                  <a:pt x="8933" y="93"/>
                  <a:pt x="8132" y="894"/>
                  <a:pt x="8048" y="1903"/>
                </a:cubicBezTo>
                <a:lnTo>
                  <a:pt x="8048" y="1929"/>
                </a:lnTo>
                <a:cubicBezTo>
                  <a:pt x="7969" y="3088"/>
                  <a:pt x="7488" y="4182"/>
                  <a:pt x="6680" y="5015"/>
                </a:cubicBezTo>
                <a:lnTo>
                  <a:pt x="5997" y="5718"/>
                </a:lnTo>
                <a:cubicBezTo>
                  <a:pt x="5066" y="6656"/>
                  <a:pt x="3835" y="7229"/>
                  <a:pt x="2527" y="7333"/>
                </a:cubicBezTo>
                <a:lnTo>
                  <a:pt x="2494" y="7333"/>
                </a:lnTo>
                <a:cubicBezTo>
                  <a:pt x="743" y="7515"/>
                  <a:pt x="0" y="9664"/>
                  <a:pt x="1264" y="10894"/>
                </a:cubicBezTo>
                <a:cubicBezTo>
                  <a:pt x="1682" y="11297"/>
                  <a:pt x="2193" y="11480"/>
                  <a:pt x="2694" y="11480"/>
                </a:cubicBezTo>
                <a:cubicBezTo>
                  <a:pt x="3715" y="11480"/>
                  <a:pt x="4696" y="10725"/>
                  <a:pt x="4779" y="9547"/>
                </a:cubicBezTo>
                <a:lnTo>
                  <a:pt x="4779" y="9514"/>
                </a:lnTo>
                <a:cubicBezTo>
                  <a:pt x="4838" y="8342"/>
                  <a:pt x="5320" y="7229"/>
                  <a:pt x="6140" y="6382"/>
                </a:cubicBezTo>
                <a:lnTo>
                  <a:pt x="6745" y="5757"/>
                </a:lnTo>
                <a:cubicBezTo>
                  <a:pt x="7689" y="4807"/>
                  <a:pt x="8940" y="4234"/>
                  <a:pt x="10274" y="4143"/>
                </a:cubicBezTo>
                <a:lnTo>
                  <a:pt x="10300" y="4143"/>
                </a:lnTo>
                <a:cubicBezTo>
                  <a:pt x="11446" y="4045"/>
                  <a:pt x="12292" y="3042"/>
                  <a:pt x="12195" y="1897"/>
                </a:cubicBezTo>
                <a:cubicBezTo>
                  <a:pt x="12102" y="817"/>
                  <a:pt x="11192" y="1"/>
                  <a:pt x="10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1"/>
          <p:cNvSpPr/>
          <p:nvPr/>
        </p:nvSpPr>
        <p:spPr>
          <a:xfrm rot="10800000" flipH="1">
            <a:off x="7453802" y="1133937"/>
            <a:ext cx="721863" cy="679725"/>
          </a:xfrm>
          <a:custGeom>
            <a:avLst/>
            <a:gdLst/>
            <a:ahLst/>
            <a:cxnLst/>
            <a:rect l="l" t="t" r="r" b="b"/>
            <a:pathLst>
              <a:path w="12189" h="11477" extrusionOk="0">
                <a:moveTo>
                  <a:pt x="2333" y="0"/>
                </a:moveTo>
                <a:cubicBezTo>
                  <a:pt x="1473" y="0"/>
                  <a:pt x="700" y="544"/>
                  <a:pt x="397" y="1355"/>
                </a:cubicBezTo>
                <a:cubicBezTo>
                  <a:pt x="98" y="2181"/>
                  <a:pt x="345" y="3106"/>
                  <a:pt x="1016" y="3666"/>
                </a:cubicBezTo>
                <a:cubicBezTo>
                  <a:pt x="1648" y="4187"/>
                  <a:pt x="2019" y="4968"/>
                  <a:pt x="2019" y="5788"/>
                </a:cubicBezTo>
                <a:lnTo>
                  <a:pt x="2019" y="5821"/>
                </a:lnTo>
                <a:cubicBezTo>
                  <a:pt x="2012" y="6583"/>
                  <a:pt x="1654" y="7305"/>
                  <a:pt x="1049" y="7781"/>
                </a:cubicBezTo>
                <a:cubicBezTo>
                  <a:pt x="85" y="8549"/>
                  <a:pt x="0" y="9994"/>
                  <a:pt x="879" y="10867"/>
                </a:cubicBezTo>
                <a:cubicBezTo>
                  <a:pt x="1285" y="11276"/>
                  <a:pt x="1814" y="11476"/>
                  <a:pt x="2342" y="11476"/>
                </a:cubicBezTo>
                <a:cubicBezTo>
                  <a:pt x="2948" y="11476"/>
                  <a:pt x="3551" y="11212"/>
                  <a:pt x="3965" y="10697"/>
                </a:cubicBezTo>
                <a:cubicBezTo>
                  <a:pt x="4434" y="10092"/>
                  <a:pt x="5157" y="9734"/>
                  <a:pt x="5925" y="9727"/>
                </a:cubicBezTo>
                <a:cubicBezTo>
                  <a:pt x="6765" y="9734"/>
                  <a:pt x="7559" y="10111"/>
                  <a:pt x="8093" y="10749"/>
                </a:cubicBezTo>
                <a:cubicBezTo>
                  <a:pt x="8514" y="11239"/>
                  <a:pt x="9093" y="11473"/>
                  <a:pt x="9667" y="11473"/>
                </a:cubicBezTo>
                <a:cubicBezTo>
                  <a:pt x="10415" y="11473"/>
                  <a:pt x="11155" y="11075"/>
                  <a:pt x="11531" y="10320"/>
                </a:cubicBezTo>
                <a:cubicBezTo>
                  <a:pt x="12188" y="8992"/>
                  <a:pt x="11277" y="7416"/>
                  <a:pt x="9799" y="7325"/>
                </a:cubicBezTo>
                <a:lnTo>
                  <a:pt x="9792" y="7331"/>
                </a:lnTo>
                <a:cubicBezTo>
                  <a:pt x="9745" y="7328"/>
                  <a:pt x="9698" y="7327"/>
                  <a:pt x="9652" y="7327"/>
                </a:cubicBezTo>
                <a:cubicBezTo>
                  <a:pt x="9039" y="7327"/>
                  <a:pt x="8460" y="7602"/>
                  <a:pt x="8067" y="8080"/>
                </a:cubicBezTo>
                <a:cubicBezTo>
                  <a:pt x="7533" y="8712"/>
                  <a:pt x="6752" y="9076"/>
                  <a:pt x="5925" y="9076"/>
                </a:cubicBezTo>
                <a:cubicBezTo>
                  <a:pt x="5163" y="9070"/>
                  <a:pt x="4441" y="8718"/>
                  <a:pt x="3972" y="8113"/>
                </a:cubicBezTo>
                <a:cubicBezTo>
                  <a:pt x="3874" y="7995"/>
                  <a:pt x="3770" y="7885"/>
                  <a:pt x="3653" y="7787"/>
                </a:cubicBezTo>
                <a:cubicBezTo>
                  <a:pt x="3041" y="7305"/>
                  <a:pt x="2676" y="6570"/>
                  <a:pt x="2670" y="5788"/>
                </a:cubicBezTo>
                <a:cubicBezTo>
                  <a:pt x="2663" y="4981"/>
                  <a:pt x="3021" y="4206"/>
                  <a:pt x="3646" y="3692"/>
                </a:cubicBezTo>
                <a:cubicBezTo>
                  <a:pt x="4330" y="3145"/>
                  <a:pt x="4597" y="2227"/>
                  <a:pt x="4304" y="1394"/>
                </a:cubicBezTo>
                <a:cubicBezTo>
                  <a:pt x="4017" y="567"/>
                  <a:pt x="3243" y="7"/>
                  <a:pt x="2364" y="0"/>
                </a:cubicBezTo>
                <a:cubicBezTo>
                  <a:pt x="2353" y="0"/>
                  <a:pt x="2343" y="0"/>
                  <a:pt x="2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sp>
        <p:nvSpPr>
          <p:cNvPr id="380" name="Google Shape;380;p31"/>
          <p:cNvSpPr/>
          <p:nvPr/>
        </p:nvSpPr>
        <p:spPr>
          <a:xfrm rot="5400000">
            <a:off x="6805366" y="1784696"/>
            <a:ext cx="265955" cy="677165"/>
          </a:xfrm>
          <a:custGeom>
            <a:avLst/>
            <a:gdLst/>
            <a:ahLst/>
            <a:cxnLst/>
            <a:rect l="l" t="t" r="r" b="b"/>
            <a:pathLst>
              <a:path w="4506" h="11473" extrusionOk="0">
                <a:moveTo>
                  <a:pt x="2255" y="1"/>
                </a:moveTo>
                <a:cubicBezTo>
                  <a:pt x="2250" y="1"/>
                  <a:pt x="2245" y="1"/>
                  <a:pt x="2240" y="1"/>
                </a:cubicBezTo>
                <a:cubicBezTo>
                  <a:pt x="1354" y="7"/>
                  <a:pt x="573" y="574"/>
                  <a:pt x="287" y="1407"/>
                </a:cubicBezTo>
                <a:cubicBezTo>
                  <a:pt x="0" y="2247"/>
                  <a:pt x="280" y="3171"/>
                  <a:pt x="977" y="3712"/>
                </a:cubicBezTo>
                <a:cubicBezTo>
                  <a:pt x="1569" y="4161"/>
                  <a:pt x="1921" y="4858"/>
                  <a:pt x="1927" y="5600"/>
                </a:cubicBezTo>
                <a:lnTo>
                  <a:pt x="1927" y="5658"/>
                </a:lnTo>
                <a:cubicBezTo>
                  <a:pt x="1927" y="6485"/>
                  <a:pt x="1563" y="7266"/>
                  <a:pt x="931" y="7800"/>
                </a:cubicBezTo>
                <a:cubicBezTo>
                  <a:pt x="261" y="8354"/>
                  <a:pt x="7" y="9272"/>
                  <a:pt x="293" y="10092"/>
                </a:cubicBezTo>
                <a:cubicBezTo>
                  <a:pt x="586" y="10912"/>
                  <a:pt x="1361" y="11466"/>
                  <a:pt x="2233" y="11472"/>
                </a:cubicBezTo>
                <a:cubicBezTo>
                  <a:pt x="2244" y="11472"/>
                  <a:pt x="2254" y="11473"/>
                  <a:pt x="2264" y="11473"/>
                </a:cubicBezTo>
                <a:cubicBezTo>
                  <a:pt x="3124" y="11473"/>
                  <a:pt x="3891" y="10935"/>
                  <a:pt x="4193" y="10131"/>
                </a:cubicBezTo>
                <a:cubicBezTo>
                  <a:pt x="4499" y="9317"/>
                  <a:pt x="4265" y="8393"/>
                  <a:pt x="3607" y="7826"/>
                </a:cubicBezTo>
                <a:cubicBezTo>
                  <a:pt x="2963" y="7286"/>
                  <a:pt x="2585" y="6498"/>
                  <a:pt x="2578" y="5658"/>
                </a:cubicBezTo>
                <a:cubicBezTo>
                  <a:pt x="2585" y="4890"/>
                  <a:pt x="2943" y="4167"/>
                  <a:pt x="3548" y="3699"/>
                </a:cubicBezTo>
                <a:cubicBezTo>
                  <a:pt x="4239" y="3145"/>
                  <a:pt x="4506" y="2214"/>
                  <a:pt x="4206" y="1381"/>
                </a:cubicBezTo>
                <a:cubicBezTo>
                  <a:pt x="3915" y="552"/>
                  <a:pt x="3128" y="1"/>
                  <a:pt x="2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1"/>
          <p:cNvSpPr txBox="1"/>
          <p:nvPr/>
        </p:nvSpPr>
        <p:spPr>
          <a:xfrm>
            <a:off x="1326975" y="3303775"/>
            <a:ext cx="3562200" cy="71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Quicksand"/>
                <a:ea typeface="Quicksand"/>
                <a:cs typeface="Quicksand"/>
                <a:sym typeface="Quicksand"/>
              </a:rPr>
              <a:t>CREDITS: This presentation template was created by </a:t>
            </a:r>
            <a:r>
              <a:rPr lang="en" sz="1200" b="1">
                <a:solidFill>
                  <a:schemeClr val="hlink"/>
                </a:solidFill>
                <a:uFill>
                  <a:noFill/>
                </a:uFill>
                <a:latin typeface="Quicksand"/>
                <a:ea typeface="Quicksand"/>
                <a:cs typeface="Quicksand"/>
                <a:sym typeface="Quicksand"/>
                <a:hlinkClick r:id="rId2"/>
              </a:rPr>
              <a:t>Slidesgo</a:t>
            </a:r>
            <a:r>
              <a:rPr lang="en" sz="1200">
                <a:solidFill>
                  <a:schemeClr val="dk1"/>
                </a:solidFill>
                <a:latin typeface="Quicksand"/>
                <a:ea typeface="Quicksand"/>
                <a:cs typeface="Quicksand"/>
                <a:sym typeface="Quicksand"/>
              </a:rPr>
              <a:t>, including icons by </a:t>
            </a:r>
            <a:r>
              <a:rPr lang="en" sz="1200" b="1">
                <a:solidFill>
                  <a:schemeClr val="hlink"/>
                </a:solidFill>
                <a:uFill>
                  <a:noFill/>
                </a:uFill>
                <a:latin typeface="Quicksand"/>
                <a:ea typeface="Quicksand"/>
                <a:cs typeface="Quicksand"/>
                <a:sym typeface="Quicksand"/>
                <a:hlinkClick r:id="rId3"/>
              </a:rPr>
              <a:t>Flaticon</a:t>
            </a:r>
            <a:r>
              <a:rPr lang="en" sz="1200">
                <a:solidFill>
                  <a:schemeClr val="dk1"/>
                </a:solidFill>
                <a:latin typeface="Quicksand"/>
                <a:ea typeface="Quicksand"/>
                <a:cs typeface="Quicksand"/>
                <a:sym typeface="Quicksand"/>
              </a:rPr>
              <a:t>, and infographics &amp; images by </a:t>
            </a:r>
            <a:r>
              <a:rPr lang="en" sz="1200" b="1">
                <a:solidFill>
                  <a:schemeClr val="hlink"/>
                </a:solidFill>
                <a:uFill>
                  <a:noFill/>
                </a:uFill>
                <a:latin typeface="Quicksand"/>
                <a:ea typeface="Quicksand"/>
                <a:cs typeface="Quicksand"/>
                <a:sym typeface="Quicksand"/>
                <a:hlinkClick r:id="rId4"/>
              </a:rPr>
              <a:t>Freepik</a:t>
            </a:r>
            <a:endParaRPr sz="1200" b="1">
              <a:solidFill>
                <a:schemeClr val="dk1"/>
              </a:solidFill>
              <a:latin typeface="Quicksand"/>
              <a:ea typeface="Quicksand"/>
              <a:cs typeface="Quicksand"/>
              <a:sym typeface="Quicksan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p:cSld name="CUSTOM_14">
    <p:spTree>
      <p:nvGrpSpPr>
        <p:cNvPr id="1" name="Shape 382"/>
        <p:cNvGrpSpPr/>
        <p:nvPr/>
      </p:nvGrpSpPr>
      <p:grpSpPr>
        <a:xfrm>
          <a:off x="0" y="0"/>
          <a:ext cx="0" cy="0"/>
          <a:chOff x="0" y="0"/>
          <a:chExt cx="0" cy="0"/>
        </a:xfrm>
      </p:grpSpPr>
      <p:sp>
        <p:nvSpPr>
          <p:cNvPr id="383" name="Google Shape;383;p32"/>
          <p:cNvSpPr/>
          <p:nvPr/>
        </p:nvSpPr>
        <p:spPr>
          <a:xfrm flipH="1">
            <a:off x="8005740" y="846725"/>
            <a:ext cx="244418" cy="244418"/>
          </a:xfrm>
          <a:custGeom>
            <a:avLst/>
            <a:gdLst/>
            <a:ahLst/>
            <a:cxnLst/>
            <a:rect l="l" t="t" r="r" b="b"/>
            <a:pathLst>
              <a:path w="4155" h="4155" extrusionOk="0">
                <a:moveTo>
                  <a:pt x="2078" y="0"/>
                </a:moveTo>
                <a:cubicBezTo>
                  <a:pt x="932" y="0"/>
                  <a:pt x="1" y="931"/>
                  <a:pt x="1" y="2077"/>
                </a:cubicBezTo>
                <a:cubicBezTo>
                  <a:pt x="1" y="3223"/>
                  <a:pt x="932" y="4154"/>
                  <a:pt x="2078" y="4154"/>
                </a:cubicBezTo>
                <a:cubicBezTo>
                  <a:pt x="3223" y="4154"/>
                  <a:pt x="4154" y="3223"/>
                  <a:pt x="4154" y="2077"/>
                </a:cubicBezTo>
                <a:cubicBezTo>
                  <a:pt x="4154" y="931"/>
                  <a:pt x="3223" y="0"/>
                  <a:pt x="20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2"/>
          <p:cNvSpPr/>
          <p:nvPr/>
        </p:nvSpPr>
        <p:spPr>
          <a:xfrm flipH="1">
            <a:off x="7979670" y="846725"/>
            <a:ext cx="717018" cy="675135"/>
          </a:xfrm>
          <a:custGeom>
            <a:avLst/>
            <a:gdLst/>
            <a:ahLst/>
            <a:cxnLst/>
            <a:rect l="l" t="t" r="r" b="b"/>
            <a:pathLst>
              <a:path w="12189" h="11477" extrusionOk="0">
                <a:moveTo>
                  <a:pt x="2333" y="0"/>
                </a:moveTo>
                <a:cubicBezTo>
                  <a:pt x="1473" y="0"/>
                  <a:pt x="700" y="544"/>
                  <a:pt x="397" y="1355"/>
                </a:cubicBezTo>
                <a:cubicBezTo>
                  <a:pt x="98" y="2181"/>
                  <a:pt x="345" y="3106"/>
                  <a:pt x="1016" y="3666"/>
                </a:cubicBezTo>
                <a:cubicBezTo>
                  <a:pt x="1648" y="4187"/>
                  <a:pt x="2019" y="4968"/>
                  <a:pt x="2019" y="5788"/>
                </a:cubicBezTo>
                <a:lnTo>
                  <a:pt x="2019" y="5821"/>
                </a:lnTo>
                <a:cubicBezTo>
                  <a:pt x="2012" y="6583"/>
                  <a:pt x="1654" y="7305"/>
                  <a:pt x="1049" y="7781"/>
                </a:cubicBezTo>
                <a:cubicBezTo>
                  <a:pt x="85" y="8549"/>
                  <a:pt x="0" y="9994"/>
                  <a:pt x="879" y="10867"/>
                </a:cubicBezTo>
                <a:cubicBezTo>
                  <a:pt x="1285" y="11276"/>
                  <a:pt x="1814" y="11476"/>
                  <a:pt x="2342" y="11476"/>
                </a:cubicBezTo>
                <a:cubicBezTo>
                  <a:pt x="2948" y="11476"/>
                  <a:pt x="3551" y="11212"/>
                  <a:pt x="3965" y="10697"/>
                </a:cubicBezTo>
                <a:cubicBezTo>
                  <a:pt x="4434" y="10092"/>
                  <a:pt x="5157" y="9734"/>
                  <a:pt x="5925" y="9727"/>
                </a:cubicBezTo>
                <a:cubicBezTo>
                  <a:pt x="6765" y="9734"/>
                  <a:pt x="7559" y="10111"/>
                  <a:pt x="8093" y="10749"/>
                </a:cubicBezTo>
                <a:cubicBezTo>
                  <a:pt x="8514" y="11239"/>
                  <a:pt x="9093" y="11473"/>
                  <a:pt x="9667" y="11473"/>
                </a:cubicBezTo>
                <a:cubicBezTo>
                  <a:pt x="10415" y="11473"/>
                  <a:pt x="11155" y="11075"/>
                  <a:pt x="11531" y="10320"/>
                </a:cubicBezTo>
                <a:cubicBezTo>
                  <a:pt x="12188" y="8992"/>
                  <a:pt x="11277" y="7416"/>
                  <a:pt x="9799" y="7325"/>
                </a:cubicBezTo>
                <a:lnTo>
                  <a:pt x="9792" y="7331"/>
                </a:lnTo>
                <a:cubicBezTo>
                  <a:pt x="9745" y="7328"/>
                  <a:pt x="9698" y="7327"/>
                  <a:pt x="9652" y="7327"/>
                </a:cubicBezTo>
                <a:cubicBezTo>
                  <a:pt x="9039" y="7327"/>
                  <a:pt x="8460" y="7602"/>
                  <a:pt x="8067" y="8080"/>
                </a:cubicBezTo>
                <a:cubicBezTo>
                  <a:pt x="7533" y="8712"/>
                  <a:pt x="6752" y="9076"/>
                  <a:pt x="5925" y="9076"/>
                </a:cubicBezTo>
                <a:cubicBezTo>
                  <a:pt x="5163" y="9070"/>
                  <a:pt x="4441" y="8718"/>
                  <a:pt x="3972" y="8113"/>
                </a:cubicBezTo>
                <a:cubicBezTo>
                  <a:pt x="3874" y="7995"/>
                  <a:pt x="3770" y="7885"/>
                  <a:pt x="3653" y="7787"/>
                </a:cubicBezTo>
                <a:cubicBezTo>
                  <a:pt x="3041" y="7305"/>
                  <a:pt x="2676" y="6570"/>
                  <a:pt x="2670" y="5788"/>
                </a:cubicBezTo>
                <a:cubicBezTo>
                  <a:pt x="2663" y="4981"/>
                  <a:pt x="3021" y="4206"/>
                  <a:pt x="3646" y="3692"/>
                </a:cubicBezTo>
                <a:cubicBezTo>
                  <a:pt x="4330" y="3145"/>
                  <a:pt x="4597" y="2227"/>
                  <a:pt x="4304" y="1394"/>
                </a:cubicBezTo>
                <a:cubicBezTo>
                  <a:pt x="4017" y="567"/>
                  <a:pt x="3243" y="7"/>
                  <a:pt x="2364" y="0"/>
                </a:cubicBezTo>
                <a:cubicBezTo>
                  <a:pt x="2353" y="0"/>
                  <a:pt x="2343" y="0"/>
                  <a:pt x="2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2"/>
          <p:cNvSpPr/>
          <p:nvPr/>
        </p:nvSpPr>
        <p:spPr>
          <a:xfrm flipH="1">
            <a:off x="7999612" y="1708432"/>
            <a:ext cx="705135" cy="675076"/>
          </a:xfrm>
          <a:custGeom>
            <a:avLst/>
            <a:gdLst/>
            <a:ahLst/>
            <a:cxnLst/>
            <a:rect l="l" t="t" r="r" b="b"/>
            <a:pathLst>
              <a:path w="11987" h="11476" extrusionOk="0">
                <a:moveTo>
                  <a:pt x="2479" y="0"/>
                </a:moveTo>
                <a:cubicBezTo>
                  <a:pt x="1580" y="0"/>
                  <a:pt x="787" y="578"/>
                  <a:pt x="508" y="1433"/>
                </a:cubicBezTo>
                <a:cubicBezTo>
                  <a:pt x="228" y="2285"/>
                  <a:pt x="534" y="3229"/>
                  <a:pt x="1264" y="3757"/>
                </a:cubicBezTo>
                <a:cubicBezTo>
                  <a:pt x="1791" y="4128"/>
                  <a:pt x="2104" y="4727"/>
                  <a:pt x="2117" y="5365"/>
                </a:cubicBezTo>
                <a:lnTo>
                  <a:pt x="2117" y="6055"/>
                </a:lnTo>
                <a:cubicBezTo>
                  <a:pt x="2104" y="6719"/>
                  <a:pt x="1785" y="7344"/>
                  <a:pt x="1244" y="7735"/>
                </a:cubicBezTo>
                <a:cubicBezTo>
                  <a:pt x="1" y="8653"/>
                  <a:pt x="170" y="10554"/>
                  <a:pt x="1544" y="11251"/>
                </a:cubicBezTo>
                <a:cubicBezTo>
                  <a:pt x="1850" y="11405"/>
                  <a:pt x="2168" y="11476"/>
                  <a:pt x="2478" y="11476"/>
                </a:cubicBezTo>
                <a:cubicBezTo>
                  <a:pt x="3566" y="11476"/>
                  <a:pt x="4553" y="10602"/>
                  <a:pt x="4558" y="9402"/>
                </a:cubicBezTo>
                <a:lnTo>
                  <a:pt x="4558" y="9388"/>
                </a:lnTo>
                <a:cubicBezTo>
                  <a:pt x="4538" y="8386"/>
                  <a:pt x="4923" y="7429"/>
                  <a:pt x="5626" y="6713"/>
                </a:cubicBezTo>
                <a:lnTo>
                  <a:pt x="6824" y="5515"/>
                </a:lnTo>
                <a:cubicBezTo>
                  <a:pt x="7657" y="4694"/>
                  <a:pt x="8757" y="4206"/>
                  <a:pt x="9929" y="4154"/>
                </a:cubicBezTo>
                <a:lnTo>
                  <a:pt x="9955" y="4154"/>
                </a:lnTo>
                <a:cubicBezTo>
                  <a:pt x="11114" y="4082"/>
                  <a:pt x="11987" y="3073"/>
                  <a:pt x="11902" y="1921"/>
                </a:cubicBezTo>
                <a:cubicBezTo>
                  <a:pt x="11816" y="829"/>
                  <a:pt x="10905" y="4"/>
                  <a:pt x="9836" y="4"/>
                </a:cubicBezTo>
                <a:cubicBezTo>
                  <a:pt x="9770" y="4"/>
                  <a:pt x="9703" y="7"/>
                  <a:pt x="9636" y="13"/>
                </a:cubicBezTo>
                <a:lnTo>
                  <a:pt x="9636" y="7"/>
                </a:lnTo>
                <a:cubicBezTo>
                  <a:pt x="8640" y="91"/>
                  <a:pt x="7846" y="866"/>
                  <a:pt x="7742" y="1856"/>
                </a:cubicBezTo>
                <a:cubicBezTo>
                  <a:pt x="7742" y="1888"/>
                  <a:pt x="7735" y="1921"/>
                  <a:pt x="7735" y="1953"/>
                </a:cubicBezTo>
                <a:cubicBezTo>
                  <a:pt x="7670" y="3119"/>
                  <a:pt x="7188" y="4226"/>
                  <a:pt x="6368" y="5052"/>
                </a:cubicBezTo>
                <a:lnTo>
                  <a:pt x="4239" y="7175"/>
                </a:lnTo>
                <a:cubicBezTo>
                  <a:pt x="4091" y="7323"/>
                  <a:pt x="3900" y="7395"/>
                  <a:pt x="3712" y="7395"/>
                </a:cubicBezTo>
                <a:cubicBezTo>
                  <a:pt x="3461" y="7395"/>
                  <a:pt x="3215" y="7269"/>
                  <a:pt x="3074" y="7032"/>
                </a:cubicBezTo>
                <a:cubicBezTo>
                  <a:pt x="2872" y="6687"/>
                  <a:pt x="2761" y="6296"/>
                  <a:pt x="2768" y="5899"/>
                </a:cubicBezTo>
                <a:lnTo>
                  <a:pt x="2768" y="5456"/>
                </a:lnTo>
                <a:cubicBezTo>
                  <a:pt x="2774" y="4786"/>
                  <a:pt x="3113" y="4154"/>
                  <a:pt x="3666" y="3776"/>
                </a:cubicBezTo>
                <a:cubicBezTo>
                  <a:pt x="4408" y="3262"/>
                  <a:pt x="4727" y="2325"/>
                  <a:pt x="4460" y="1459"/>
                </a:cubicBezTo>
                <a:cubicBezTo>
                  <a:pt x="4193" y="599"/>
                  <a:pt x="3399" y="7"/>
                  <a:pt x="2494" y="0"/>
                </a:cubicBezTo>
                <a:cubicBezTo>
                  <a:pt x="2489" y="0"/>
                  <a:pt x="2484" y="0"/>
                  <a:pt x="24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2"/>
          <p:cNvSpPr/>
          <p:nvPr/>
        </p:nvSpPr>
        <p:spPr>
          <a:xfrm>
            <a:off x="476423" y="3665479"/>
            <a:ext cx="244359" cy="244359"/>
          </a:xfrm>
          <a:custGeom>
            <a:avLst/>
            <a:gdLst/>
            <a:ahLst/>
            <a:cxnLst/>
            <a:rect l="l" t="t" r="r" b="b"/>
            <a:pathLst>
              <a:path w="4154" h="4154" extrusionOk="0">
                <a:moveTo>
                  <a:pt x="2077" y="0"/>
                </a:moveTo>
                <a:cubicBezTo>
                  <a:pt x="931" y="0"/>
                  <a:pt x="0" y="931"/>
                  <a:pt x="0" y="2077"/>
                </a:cubicBezTo>
                <a:cubicBezTo>
                  <a:pt x="0" y="3223"/>
                  <a:pt x="931" y="4154"/>
                  <a:pt x="2077" y="4154"/>
                </a:cubicBezTo>
                <a:cubicBezTo>
                  <a:pt x="3223" y="4154"/>
                  <a:pt x="4154" y="3223"/>
                  <a:pt x="4154" y="2077"/>
                </a:cubicBezTo>
                <a:cubicBezTo>
                  <a:pt x="4154" y="931"/>
                  <a:pt x="3223" y="0"/>
                  <a:pt x="2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2"/>
          <p:cNvSpPr/>
          <p:nvPr/>
        </p:nvSpPr>
        <p:spPr>
          <a:xfrm>
            <a:off x="912248" y="4096303"/>
            <a:ext cx="244006" cy="244418"/>
          </a:xfrm>
          <a:custGeom>
            <a:avLst/>
            <a:gdLst/>
            <a:ahLst/>
            <a:cxnLst/>
            <a:rect l="l" t="t" r="r" b="b"/>
            <a:pathLst>
              <a:path w="4148" h="4155" extrusionOk="0">
                <a:moveTo>
                  <a:pt x="2070" y="0"/>
                </a:moveTo>
                <a:cubicBezTo>
                  <a:pt x="925" y="0"/>
                  <a:pt x="0" y="931"/>
                  <a:pt x="0" y="2077"/>
                </a:cubicBezTo>
                <a:cubicBezTo>
                  <a:pt x="0" y="3223"/>
                  <a:pt x="925" y="4154"/>
                  <a:pt x="2070" y="4154"/>
                </a:cubicBezTo>
                <a:cubicBezTo>
                  <a:pt x="3216" y="4154"/>
                  <a:pt x="4147" y="3223"/>
                  <a:pt x="4147" y="2077"/>
                </a:cubicBezTo>
                <a:cubicBezTo>
                  <a:pt x="4147" y="931"/>
                  <a:pt x="3216" y="0"/>
                  <a:pt x="20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2"/>
          <p:cNvSpPr/>
          <p:nvPr/>
        </p:nvSpPr>
        <p:spPr>
          <a:xfrm>
            <a:off x="439247" y="3665361"/>
            <a:ext cx="723136" cy="675311"/>
          </a:xfrm>
          <a:custGeom>
            <a:avLst/>
            <a:gdLst/>
            <a:ahLst/>
            <a:cxnLst/>
            <a:rect l="l" t="t" r="r" b="b"/>
            <a:pathLst>
              <a:path w="12293" h="11480" extrusionOk="0">
                <a:moveTo>
                  <a:pt x="10128" y="1"/>
                </a:moveTo>
                <a:cubicBezTo>
                  <a:pt x="10068" y="1"/>
                  <a:pt x="10009" y="3"/>
                  <a:pt x="9949" y="9"/>
                </a:cubicBezTo>
                <a:cubicBezTo>
                  <a:pt x="8933" y="93"/>
                  <a:pt x="8132" y="894"/>
                  <a:pt x="8048" y="1903"/>
                </a:cubicBezTo>
                <a:lnTo>
                  <a:pt x="8048" y="1929"/>
                </a:lnTo>
                <a:cubicBezTo>
                  <a:pt x="7969" y="3088"/>
                  <a:pt x="7488" y="4182"/>
                  <a:pt x="6680" y="5015"/>
                </a:cubicBezTo>
                <a:lnTo>
                  <a:pt x="5997" y="5718"/>
                </a:lnTo>
                <a:cubicBezTo>
                  <a:pt x="5066" y="6656"/>
                  <a:pt x="3835" y="7229"/>
                  <a:pt x="2527" y="7333"/>
                </a:cubicBezTo>
                <a:lnTo>
                  <a:pt x="2494" y="7333"/>
                </a:lnTo>
                <a:cubicBezTo>
                  <a:pt x="743" y="7515"/>
                  <a:pt x="0" y="9664"/>
                  <a:pt x="1264" y="10894"/>
                </a:cubicBezTo>
                <a:cubicBezTo>
                  <a:pt x="1682" y="11297"/>
                  <a:pt x="2193" y="11480"/>
                  <a:pt x="2694" y="11480"/>
                </a:cubicBezTo>
                <a:cubicBezTo>
                  <a:pt x="3715" y="11480"/>
                  <a:pt x="4696" y="10725"/>
                  <a:pt x="4779" y="9547"/>
                </a:cubicBezTo>
                <a:lnTo>
                  <a:pt x="4779" y="9514"/>
                </a:lnTo>
                <a:cubicBezTo>
                  <a:pt x="4838" y="8342"/>
                  <a:pt x="5320" y="7229"/>
                  <a:pt x="6140" y="6382"/>
                </a:cubicBezTo>
                <a:lnTo>
                  <a:pt x="6745" y="5757"/>
                </a:lnTo>
                <a:cubicBezTo>
                  <a:pt x="7689" y="4807"/>
                  <a:pt x="8940" y="4234"/>
                  <a:pt x="10274" y="4143"/>
                </a:cubicBezTo>
                <a:lnTo>
                  <a:pt x="10300" y="4143"/>
                </a:lnTo>
                <a:cubicBezTo>
                  <a:pt x="11446" y="4045"/>
                  <a:pt x="12292" y="3042"/>
                  <a:pt x="12195" y="1897"/>
                </a:cubicBezTo>
                <a:cubicBezTo>
                  <a:pt x="12102" y="817"/>
                  <a:pt x="11192" y="1"/>
                  <a:pt x="10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2"/>
          <p:cNvSpPr/>
          <p:nvPr/>
        </p:nvSpPr>
        <p:spPr>
          <a:xfrm>
            <a:off x="476423" y="3234596"/>
            <a:ext cx="244359" cy="244418"/>
          </a:xfrm>
          <a:custGeom>
            <a:avLst/>
            <a:gdLst/>
            <a:ahLst/>
            <a:cxnLst/>
            <a:rect l="l" t="t" r="r" b="b"/>
            <a:pathLst>
              <a:path w="4154" h="4155" extrusionOk="0">
                <a:moveTo>
                  <a:pt x="2077" y="1"/>
                </a:moveTo>
                <a:cubicBezTo>
                  <a:pt x="931" y="1"/>
                  <a:pt x="0" y="932"/>
                  <a:pt x="0" y="2078"/>
                </a:cubicBezTo>
                <a:cubicBezTo>
                  <a:pt x="0" y="3223"/>
                  <a:pt x="931" y="4154"/>
                  <a:pt x="2077" y="4154"/>
                </a:cubicBezTo>
                <a:cubicBezTo>
                  <a:pt x="3223" y="4154"/>
                  <a:pt x="4154" y="3223"/>
                  <a:pt x="4154" y="2078"/>
                </a:cubicBezTo>
                <a:cubicBezTo>
                  <a:pt x="4154" y="932"/>
                  <a:pt x="3223" y="1"/>
                  <a:pt x="20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ackground 1">
  <p:cSld name="CUSTOM_14_1">
    <p:spTree>
      <p:nvGrpSpPr>
        <p:cNvPr id="1" name="Shape 390"/>
        <p:cNvGrpSpPr/>
        <p:nvPr/>
      </p:nvGrpSpPr>
      <p:grpSpPr>
        <a:xfrm>
          <a:off x="0" y="0"/>
          <a:ext cx="0" cy="0"/>
          <a:chOff x="0" y="0"/>
          <a:chExt cx="0" cy="0"/>
        </a:xfrm>
      </p:grpSpPr>
      <p:sp>
        <p:nvSpPr>
          <p:cNvPr id="391" name="Google Shape;391;p33"/>
          <p:cNvSpPr/>
          <p:nvPr/>
        </p:nvSpPr>
        <p:spPr>
          <a:xfrm>
            <a:off x="596875" y="484133"/>
            <a:ext cx="1143264" cy="244241"/>
          </a:xfrm>
          <a:custGeom>
            <a:avLst/>
            <a:gdLst/>
            <a:ahLst/>
            <a:cxnLst/>
            <a:rect l="l" t="t" r="r" b="b"/>
            <a:pathLst>
              <a:path w="19435" h="4152" extrusionOk="0">
                <a:moveTo>
                  <a:pt x="2082" y="1"/>
                </a:moveTo>
                <a:cubicBezTo>
                  <a:pt x="1834" y="1"/>
                  <a:pt x="1583" y="45"/>
                  <a:pt x="1342" y="137"/>
                </a:cubicBezTo>
                <a:cubicBezTo>
                  <a:pt x="534" y="449"/>
                  <a:pt x="0" y="1224"/>
                  <a:pt x="13" y="2090"/>
                </a:cubicBezTo>
                <a:cubicBezTo>
                  <a:pt x="20" y="2956"/>
                  <a:pt x="560" y="3724"/>
                  <a:pt x="1368" y="4023"/>
                </a:cubicBezTo>
                <a:cubicBezTo>
                  <a:pt x="1601" y="4109"/>
                  <a:pt x="1843" y="4151"/>
                  <a:pt x="2082" y="4151"/>
                </a:cubicBezTo>
                <a:cubicBezTo>
                  <a:pt x="2676" y="4151"/>
                  <a:pt x="3256" y="3895"/>
                  <a:pt x="3659" y="3431"/>
                </a:cubicBezTo>
                <a:cubicBezTo>
                  <a:pt x="4200" y="2786"/>
                  <a:pt x="4994" y="2409"/>
                  <a:pt x="5834" y="2402"/>
                </a:cubicBezTo>
                <a:lnTo>
                  <a:pt x="5997" y="2402"/>
                </a:lnTo>
                <a:cubicBezTo>
                  <a:pt x="6726" y="2402"/>
                  <a:pt x="7403" y="2747"/>
                  <a:pt x="7839" y="3327"/>
                </a:cubicBezTo>
                <a:cubicBezTo>
                  <a:pt x="8251" y="3874"/>
                  <a:pt x="8872" y="4151"/>
                  <a:pt x="9494" y="4151"/>
                </a:cubicBezTo>
                <a:cubicBezTo>
                  <a:pt x="10071" y="4151"/>
                  <a:pt x="10649" y="3913"/>
                  <a:pt x="11062" y="3431"/>
                </a:cubicBezTo>
                <a:cubicBezTo>
                  <a:pt x="11602" y="2786"/>
                  <a:pt x="12397" y="2409"/>
                  <a:pt x="13236" y="2402"/>
                </a:cubicBezTo>
                <a:lnTo>
                  <a:pt x="13373" y="2402"/>
                </a:lnTo>
                <a:cubicBezTo>
                  <a:pt x="14115" y="2409"/>
                  <a:pt x="14812" y="2760"/>
                  <a:pt x="15261" y="3353"/>
                </a:cubicBezTo>
                <a:cubicBezTo>
                  <a:pt x="15680" y="3890"/>
                  <a:pt x="16287" y="4150"/>
                  <a:pt x="16892" y="4150"/>
                </a:cubicBezTo>
                <a:cubicBezTo>
                  <a:pt x="17621" y="4150"/>
                  <a:pt x="18347" y="3770"/>
                  <a:pt x="18731" y="3040"/>
                </a:cubicBezTo>
                <a:cubicBezTo>
                  <a:pt x="19435" y="1712"/>
                  <a:pt x="18530" y="97"/>
                  <a:pt x="17026" y="6"/>
                </a:cubicBezTo>
                <a:cubicBezTo>
                  <a:pt x="16980" y="3"/>
                  <a:pt x="16935" y="2"/>
                  <a:pt x="16890" y="2"/>
                </a:cubicBezTo>
                <a:cubicBezTo>
                  <a:pt x="16249" y="2"/>
                  <a:pt x="15638" y="303"/>
                  <a:pt x="15248" y="820"/>
                </a:cubicBezTo>
                <a:cubicBezTo>
                  <a:pt x="14799" y="1406"/>
                  <a:pt x="14102" y="1751"/>
                  <a:pt x="13367" y="1751"/>
                </a:cubicBezTo>
                <a:lnTo>
                  <a:pt x="13236" y="1751"/>
                </a:lnTo>
                <a:cubicBezTo>
                  <a:pt x="12397" y="1738"/>
                  <a:pt x="11602" y="1367"/>
                  <a:pt x="11062" y="722"/>
                </a:cubicBezTo>
                <a:cubicBezTo>
                  <a:pt x="10649" y="240"/>
                  <a:pt x="10071" y="2"/>
                  <a:pt x="9494" y="2"/>
                </a:cubicBezTo>
                <a:cubicBezTo>
                  <a:pt x="8872" y="2"/>
                  <a:pt x="8251" y="279"/>
                  <a:pt x="7839" y="827"/>
                </a:cubicBezTo>
                <a:cubicBezTo>
                  <a:pt x="7403" y="1406"/>
                  <a:pt x="6726" y="1745"/>
                  <a:pt x="5997" y="1751"/>
                </a:cubicBezTo>
                <a:lnTo>
                  <a:pt x="5906" y="1751"/>
                </a:lnTo>
                <a:cubicBezTo>
                  <a:pt x="5033" y="1738"/>
                  <a:pt x="4206" y="1354"/>
                  <a:pt x="3640" y="696"/>
                </a:cubicBezTo>
                <a:cubicBezTo>
                  <a:pt x="3234" y="245"/>
                  <a:pt x="2664" y="1"/>
                  <a:pt x="2082" y="1"/>
                </a:cubicBezTo>
                <a:close/>
              </a:path>
            </a:pathLst>
          </a:custGeom>
          <a:solidFill>
            <a:srgbClr val="2E2E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3"/>
          <p:cNvSpPr/>
          <p:nvPr/>
        </p:nvSpPr>
        <p:spPr>
          <a:xfrm rot="-5400000">
            <a:off x="4208178" y="4104771"/>
            <a:ext cx="244418" cy="244359"/>
          </a:xfrm>
          <a:custGeom>
            <a:avLst/>
            <a:gdLst/>
            <a:ahLst/>
            <a:cxnLst/>
            <a:rect l="l" t="t" r="r" b="b"/>
            <a:pathLst>
              <a:path w="4155" h="4154" extrusionOk="0">
                <a:moveTo>
                  <a:pt x="2077" y="0"/>
                </a:moveTo>
                <a:cubicBezTo>
                  <a:pt x="931" y="0"/>
                  <a:pt x="0" y="931"/>
                  <a:pt x="0" y="2077"/>
                </a:cubicBezTo>
                <a:cubicBezTo>
                  <a:pt x="0" y="3223"/>
                  <a:pt x="931" y="4154"/>
                  <a:pt x="2077" y="4154"/>
                </a:cubicBezTo>
                <a:cubicBezTo>
                  <a:pt x="3223" y="4154"/>
                  <a:pt x="4154" y="3223"/>
                  <a:pt x="4154" y="2077"/>
                </a:cubicBezTo>
                <a:cubicBezTo>
                  <a:pt x="4154" y="931"/>
                  <a:pt x="3223" y="0"/>
                  <a:pt x="2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3"/>
          <p:cNvSpPr/>
          <p:nvPr/>
        </p:nvSpPr>
        <p:spPr>
          <a:xfrm rot="-5400000">
            <a:off x="4618090" y="3668789"/>
            <a:ext cx="717018" cy="675135"/>
          </a:xfrm>
          <a:custGeom>
            <a:avLst/>
            <a:gdLst/>
            <a:ahLst/>
            <a:cxnLst/>
            <a:rect l="l" t="t" r="r" b="b"/>
            <a:pathLst>
              <a:path w="12189" h="11477" extrusionOk="0">
                <a:moveTo>
                  <a:pt x="2333" y="0"/>
                </a:moveTo>
                <a:cubicBezTo>
                  <a:pt x="1473" y="0"/>
                  <a:pt x="700" y="544"/>
                  <a:pt x="397" y="1355"/>
                </a:cubicBezTo>
                <a:cubicBezTo>
                  <a:pt x="98" y="2181"/>
                  <a:pt x="345" y="3106"/>
                  <a:pt x="1016" y="3666"/>
                </a:cubicBezTo>
                <a:cubicBezTo>
                  <a:pt x="1648" y="4187"/>
                  <a:pt x="2019" y="4968"/>
                  <a:pt x="2019" y="5788"/>
                </a:cubicBezTo>
                <a:lnTo>
                  <a:pt x="2019" y="5821"/>
                </a:lnTo>
                <a:cubicBezTo>
                  <a:pt x="2012" y="6583"/>
                  <a:pt x="1654" y="7305"/>
                  <a:pt x="1049" y="7781"/>
                </a:cubicBezTo>
                <a:cubicBezTo>
                  <a:pt x="85" y="8549"/>
                  <a:pt x="0" y="9994"/>
                  <a:pt x="879" y="10867"/>
                </a:cubicBezTo>
                <a:cubicBezTo>
                  <a:pt x="1285" y="11276"/>
                  <a:pt x="1814" y="11476"/>
                  <a:pt x="2342" y="11476"/>
                </a:cubicBezTo>
                <a:cubicBezTo>
                  <a:pt x="2948" y="11476"/>
                  <a:pt x="3551" y="11212"/>
                  <a:pt x="3965" y="10697"/>
                </a:cubicBezTo>
                <a:cubicBezTo>
                  <a:pt x="4434" y="10092"/>
                  <a:pt x="5157" y="9734"/>
                  <a:pt x="5925" y="9727"/>
                </a:cubicBezTo>
                <a:cubicBezTo>
                  <a:pt x="6765" y="9734"/>
                  <a:pt x="7559" y="10111"/>
                  <a:pt x="8093" y="10749"/>
                </a:cubicBezTo>
                <a:cubicBezTo>
                  <a:pt x="8514" y="11239"/>
                  <a:pt x="9093" y="11473"/>
                  <a:pt x="9667" y="11473"/>
                </a:cubicBezTo>
                <a:cubicBezTo>
                  <a:pt x="10415" y="11473"/>
                  <a:pt x="11155" y="11075"/>
                  <a:pt x="11531" y="10320"/>
                </a:cubicBezTo>
                <a:cubicBezTo>
                  <a:pt x="12188" y="8992"/>
                  <a:pt x="11277" y="7416"/>
                  <a:pt x="9799" y="7325"/>
                </a:cubicBezTo>
                <a:lnTo>
                  <a:pt x="9792" y="7331"/>
                </a:lnTo>
                <a:cubicBezTo>
                  <a:pt x="9745" y="7328"/>
                  <a:pt x="9698" y="7327"/>
                  <a:pt x="9652" y="7327"/>
                </a:cubicBezTo>
                <a:cubicBezTo>
                  <a:pt x="9039" y="7327"/>
                  <a:pt x="8460" y="7602"/>
                  <a:pt x="8067" y="8080"/>
                </a:cubicBezTo>
                <a:cubicBezTo>
                  <a:pt x="7533" y="8712"/>
                  <a:pt x="6752" y="9076"/>
                  <a:pt x="5925" y="9076"/>
                </a:cubicBezTo>
                <a:cubicBezTo>
                  <a:pt x="5163" y="9070"/>
                  <a:pt x="4441" y="8718"/>
                  <a:pt x="3972" y="8113"/>
                </a:cubicBezTo>
                <a:cubicBezTo>
                  <a:pt x="3874" y="7995"/>
                  <a:pt x="3770" y="7885"/>
                  <a:pt x="3653" y="7787"/>
                </a:cubicBezTo>
                <a:cubicBezTo>
                  <a:pt x="3041" y="7305"/>
                  <a:pt x="2676" y="6570"/>
                  <a:pt x="2670" y="5788"/>
                </a:cubicBezTo>
                <a:cubicBezTo>
                  <a:pt x="2663" y="4981"/>
                  <a:pt x="3021" y="4206"/>
                  <a:pt x="3646" y="3692"/>
                </a:cubicBezTo>
                <a:cubicBezTo>
                  <a:pt x="4330" y="3145"/>
                  <a:pt x="4597" y="2227"/>
                  <a:pt x="4304" y="1394"/>
                </a:cubicBezTo>
                <a:cubicBezTo>
                  <a:pt x="4017" y="567"/>
                  <a:pt x="3243" y="7"/>
                  <a:pt x="2364" y="0"/>
                </a:cubicBezTo>
                <a:cubicBezTo>
                  <a:pt x="2353" y="0"/>
                  <a:pt x="2343" y="0"/>
                  <a:pt x="2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3"/>
        <p:cNvGrpSpPr/>
        <p:nvPr/>
      </p:nvGrpSpPr>
      <p:grpSpPr>
        <a:xfrm>
          <a:off x="0" y="0"/>
          <a:ext cx="0" cy="0"/>
          <a:chOff x="0" y="0"/>
          <a:chExt cx="0" cy="0"/>
        </a:xfrm>
      </p:grpSpPr>
      <p:sp>
        <p:nvSpPr>
          <p:cNvPr id="44" name="Google Shape;44;p5"/>
          <p:cNvSpPr txBox="1">
            <a:spLocks noGrp="1"/>
          </p:cNvSpPr>
          <p:nvPr>
            <p:ph type="sldNum" idx="12"/>
          </p:nvPr>
        </p:nvSpPr>
        <p:spPr>
          <a:xfrm>
            <a:off x="8003000" y="4420400"/>
            <a:ext cx="399000" cy="1965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45" name="Google Shape;45;p5"/>
          <p:cNvSpPr txBox="1">
            <a:spLocks noGrp="1"/>
          </p:cNvSpPr>
          <p:nvPr>
            <p:ph type="subTitle" idx="1"/>
          </p:nvPr>
        </p:nvSpPr>
        <p:spPr>
          <a:xfrm>
            <a:off x="5985033" y="2117399"/>
            <a:ext cx="2408400" cy="1177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46" name="Google Shape;46;p5"/>
          <p:cNvSpPr txBox="1">
            <a:spLocks noGrp="1"/>
          </p:cNvSpPr>
          <p:nvPr>
            <p:ph type="subTitle" idx="2"/>
          </p:nvPr>
        </p:nvSpPr>
        <p:spPr>
          <a:xfrm>
            <a:off x="1986138" y="2117384"/>
            <a:ext cx="2408400" cy="1177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a:p>
        </p:txBody>
      </p:sp>
      <p:sp>
        <p:nvSpPr>
          <p:cNvPr id="47" name="Google Shape;47;p5"/>
          <p:cNvSpPr txBox="1">
            <a:spLocks noGrp="1"/>
          </p:cNvSpPr>
          <p:nvPr>
            <p:ph type="subTitle" idx="3"/>
          </p:nvPr>
        </p:nvSpPr>
        <p:spPr>
          <a:xfrm>
            <a:off x="1986149" y="1706763"/>
            <a:ext cx="24084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Font typeface="Tenor Sans"/>
              <a:buNone/>
              <a:defRPr sz="2000">
                <a:latin typeface="Tenor Sans"/>
                <a:ea typeface="Tenor Sans"/>
                <a:cs typeface="Tenor Sans"/>
                <a:sym typeface="Tenor Sans"/>
              </a:defRPr>
            </a:lvl1pPr>
            <a:lvl2pPr lvl="1"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2pPr>
            <a:lvl3pPr lvl="2"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3pPr>
            <a:lvl4pPr lvl="3"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4pPr>
            <a:lvl5pPr lvl="4"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5pPr>
            <a:lvl6pPr lvl="5"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6pPr>
            <a:lvl7pPr lvl="6"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7pPr>
            <a:lvl8pPr lvl="7"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8pPr>
            <a:lvl9pPr lvl="8"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9pPr>
          </a:lstStyle>
          <a:p>
            <a:endParaRPr/>
          </a:p>
        </p:txBody>
      </p:sp>
      <p:sp>
        <p:nvSpPr>
          <p:cNvPr id="48" name="Google Shape;48;p5"/>
          <p:cNvSpPr txBox="1">
            <a:spLocks noGrp="1"/>
          </p:cNvSpPr>
          <p:nvPr>
            <p:ph type="subTitle" idx="4"/>
          </p:nvPr>
        </p:nvSpPr>
        <p:spPr>
          <a:xfrm>
            <a:off x="5985036" y="1706763"/>
            <a:ext cx="24084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Font typeface="Tenor Sans"/>
              <a:buNone/>
              <a:defRPr sz="2000">
                <a:latin typeface="Tenor Sans"/>
                <a:ea typeface="Tenor Sans"/>
                <a:cs typeface="Tenor Sans"/>
                <a:sym typeface="Tenor Sans"/>
              </a:defRPr>
            </a:lvl1pPr>
            <a:lvl2pPr lvl="1"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2pPr>
            <a:lvl3pPr lvl="2"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3pPr>
            <a:lvl4pPr lvl="3"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4pPr>
            <a:lvl5pPr lvl="4"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5pPr>
            <a:lvl6pPr lvl="5"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6pPr>
            <a:lvl7pPr lvl="6"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7pPr>
            <a:lvl8pPr lvl="7"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8pPr>
            <a:lvl9pPr lvl="8" rtl="0">
              <a:spcBef>
                <a:spcPts val="0"/>
              </a:spcBef>
              <a:spcAft>
                <a:spcPts val="0"/>
              </a:spcAft>
              <a:buClr>
                <a:schemeClr val="dk1"/>
              </a:buClr>
              <a:buSzPts val="2000"/>
              <a:buFont typeface="Tenor Sans"/>
              <a:buNone/>
              <a:defRPr sz="2000">
                <a:solidFill>
                  <a:schemeClr val="dk1"/>
                </a:solidFill>
                <a:latin typeface="Tenor Sans"/>
                <a:ea typeface="Tenor Sans"/>
                <a:cs typeface="Tenor Sans"/>
                <a:sym typeface="Tenor Sans"/>
              </a:defRPr>
            </a:lvl9pPr>
          </a:lstStyle>
          <a:p>
            <a:endParaRPr/>
          </a:p>
        </p:txBody>
      </p:sp>
      <p:sp>
        <p:nvSpPr>
          <p:cNvPr id="49" name="Google Shape;49;p5"/>
          <p:cNvSpPr txBox="1">
            <a:spLocks noGrp="1"/>
          </p:cNvSpPr>
          <p:nvPr>
            <p:ph type="title"/>
          </p:nvPr>
        </p:nvSpPr>
        <p:spPr>
          <a:xfrm>
            <a:off x="742050" y="526625"/>
            <a:ext cx="6131400" cy="3870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50" name="Google Shape;50;p5"/>
          <p:cNvCxnSpPr/>
          <p:nvPr/>
        </p:nvCxnSpPr>
        <p:spPr>
          <a:xfrm rot="10800000">
            <a:off x="742050" y="4518650"/>
            <a:ext cx="6949500" cy="0"/>
          </a:xfrm>
          <a:prstGeom prst="straightConnector1">
            <a:avLst/>
          </a:prstGeom>
          <a:noFill/>
          <a:ln w="9525" cap="flat" cmpd="sng">
            <a:solidFill>
              <a:schemeClr val="dk2"/>
            </a:solidFill>
            <a:prstDash val="solid"/>
            <a:round/>
            <a:headEnd type="none" w="med" len="med"/>
            <a:tailEnd type="none" w="med" len="med"/>
          </a:ln>
        </p:spPr>
      </p:cxnSp>
      <p:sp>
        <p:nvSpPr>
          <p:cNvPr id="51" name="Google Shape;51;p5"/>
          <p:cNvSpPr/>
          <p:nvPr/>
        </p:nvSpPr>
        <p:spPr>
          <a:xfrm>
            <a:off x="8498109" y="788637"/>
            <a:ext cx="244418" cy="244418"/>
          </a:xfrm>
          <a:custGeom>
            <a:avLst/>
            <a:gdLst/>
            <a:ahLst/>
            <a:cxnLst/>
            <a:rect l="l" t="t" r="r" b="b"/>
            <a:pathLst>
              <a:path w="4155" h="4155" extrusionOk="0">
                <a:moveTo>
                  <a:pt x="2078" y="0"/>
                </a:moveTo>
                <a:cubicBezTo>
                  <a:pt x="932" y="0"/>
                  <a:pt x="1" y="931"/>
                  <a:pt x="1" y="2077"/>
                </a:cubicBezTo>
                <a:cubicBezTo>
                  <a:pt x="1" y="3223"/>
                  <a:pt x="932" y="4154"/>
                  <a:pt x="2078" y="4154"/>
                </a:cubicBezTo>
                <a:cubicBezTo>
                  <a:pt x="3223" y="4154"/>
                  <a:pt x="4154" y="3223"/>
                  <a:pt x="4154" y="2077"/>
                </a:cubicBezTo>
                <a:cubicBezTo>
                  <a:pt x="4154" y="931"/>
                  <a:pt x="3223" y="0"/>
                  <a:pt x="20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a:off x="7636402" y="788637"/>
            <a:ext cx="244418" cy="244418"/>
          </a:xfrm>
          <a:custGeom>
            <a:avLst/>
            <a:gdLst/>
            <a:ahLst/>
            <a:cxnLst/>
            <a:rect l="l" t="t" r="r" b="b"/>
            <a:pathLst>
              <a:path w="4155" h="4155" extrusionOk="0">
                <a:moveTo>
                  <a:pt x="2078" y="0"/>
                </a:moveTo>
                <a:cubicBezTo>
                  <a:pt x="932" y="0"/>
                  <a:pt x="1" y="931"/>
                  <a:pt x="1" y="2077"/>
                </a:cubicBezTo>
                <a:cubicBezTo>
                  <a:pt x="1" y="3223"/>
                  <a:pt x="932" y="4154"/>
                  <a:pt x="2078" y="4154"/>
                </a:cubicBezTo>
                <a:cubicBezTo>
                  <a:pt x="3224" y="4154"/>
                  <a:pt x="4155" y="3223"/>
                  <a:pt x="4155" y="2077"/>
                </a:cubicBezTo>
                <a:cubicBezTo>
                  <a:pt x="4155" y="931"/>
                  <a:pt x="3224" y="0"/>
                  <a:pt x="20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a:off x="8067285" y="357813"/>
            <a:ext cx="244418" cy="244359"/>
          </a:xfrm>
          <a:custGeom>
            <a:avLst/>
            <a:gdLst/>
            <a:ahLst/>
            <a:cxnLst/>
            <a:rect l="l" t="t" r="r" b="b"/>
            <a:pathLst>
              <a:path w="4155" h="4154" extrusionOk="0">
                <a:moveTo>
                  <a:pt x="2077" y="0"/>
                </a:moveTo>
                <a:cubicBezTo>
                  <a:pt x="931" y="0"/>
                  <a:pt x="0" y="931"/>
                  <a:pt x="0" y="2077"/>
                </a:cubicBezTo>
                <a:cubicBezTo>
                  <a:pt x="0" y="3223"/>
                  <a:pt x="931" y="4154"/>
                  <a:pt x="2077" y="4154"/>
                </a:cubicBezTo>
                <a:cubicBezTo>
                  <a:pt x="3223" y="4154"/>
                  <a:pt x="4154" y="3223"/>
                  <a:pt x="4154" y="2077"/>
                </a:cubicBezTo>
                <a:cubicBezTo>
                  <a:pt x="4154" y="931"/>
                  <a:pt x="3223" y="0"/>
                  <a:pt x="2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5"/>
          <p:cNvSpPr/>
          <p:nvPr/>
        </p:nvSpPr>
        <p:spPr>
          <a:xfrm>
            <a:off x="7636402" y="357813"/>
            <a:ext cx="244418" cy="244359"/>
          </a:xfrm>
          <a:custGeom>
            <a:avLst/>
            <a:gdLst/>
            <a:ahLst/>
            <a:cxnLst/>
            <a:rect l="l" t="t" r="r" b="b"/>
            <a:pathLst>
              <a:path w="4155" h="4154" extrusionOk="0">
                <a:moveTo>
                  <a:pt x="2078" y="0"/>
                </a:moveTo>
                <a:cubicBezTo>
                  <a:pt x="932" y="0"/>
                  <a:pt x="1" y="931"/>
                  <a:pt x="1" y="2077"/>
                </a:cubicBezTo>
                <a:cubicBezTo>
                  <a:pt x="1" y="3223"/>
                  <a:pt x="932" y="4154"/>
                  <a:pt x="2078" y="4154"/>
                </a:cubicBezTo>
                <a:cubicBezTo>
                  <a:pt x="3224" y="4154"/>
                  <a:pt x="4155" y="3223"/>
                  <a:pt x="4155" y="2077"/>
                </a:cubicBezTo>
                <a:cubicBezTo>
                  <a:pt x="4155" y="931"/>
                  <a:pt x="3224" y="0"/>
                  <a:pt x="20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a:off x="8051579" y="788637"/>
            <a:ext cx="717018" cy="675135"/>
          </a:xfrm>
          <a:custGeom>
            <a:avLst/>
            <a:gdLst/>
            <a:ahLst/>
            <a:cxnLst/>
            <a:rect l="l" t="t" r="r" b="b"/>
            <a:pathLst>
              <a:path w="12189" h="11477" extrusionOk="0">
                <a:moveTo>
                  <a:pt x="2333" y="0"/>
                </a:moveTo>
                <a:cubicBezTo>
                  <a:pt x="1473" y="0"/>
                  <a:pt x="700" y="544"/>
                  <a:pt x="397" y="1355"/>
                </a:cubicBezTo>
                <a:cubicBezTo>
                  <a:pt x="98" y="2181"/>
                  <a:pt x="345" y="3106"/>
                  <a:pt x="1016" y="3666"/>
                </a:cubicBezTo>
                <a:cubicBezTo>
                  <a:pt x="1648" y="4187"/>
                  <a:pt x="2019" y="4968"/>
                  <a:pt x="2019" y="5788"/>
                </a:cubicBezTo>
                <a:lnTo>
                  <a:pt x="2019" y="5821"/>
                </a:lnTo>
                <a:cubicBezTo>
                  <a:pt x="2012" y="6583"/>
                  <a:pt x="1654" y="7305"/>
                  <a:pt x="1049" y="7781"/>
                </a:cubicBezTo>
                <a:cubicBezTo>
                  <a:pt x="85" y="8549"/>
                  <a:pt x="0" y="9994"/>
                  <a:pt x="879" y="10867"/>
                </a:cubicBezTo>
                <a:cubicBezTo>
                  <a:pt x="1285" y="11276"/>
                  <a:pt x="1814" y="11476"/>
                  <a:pt x="2342" y="11476"/>
                </a:cubicBezTo>
                <a:cubicBezTo>
                  <a:pt x="2948" y="11476"/>
                  <a:pt x="3551" y="11212"/>
                  <a:pt x="3965" y="10697"/>
                </a:cubicBezTo>
                <a:cubicBezTo>
                  <a:pt x="4434" y="10092"/>
                  <a:pt x="5157" y="9734"/>
                  <a:pt x="5925" y="9727"/>
                </a:cubicBezTo>
                <a:cubicBezTo>
                  <a:pt x="6765" y="9734"/>
                  <a:pt x="7559" y="10111"/>
                  <a:pt x="8093" y="10749"/>
                </a:cubicBezTo>
                <a:cubicBezTo>
                  <a:pt x="8514" y="11239"/>
                  <a:pt x="9093" y="11473"/>
                  <a:pt x="9667" y="11473"/>
                </a:cubicBezTo>
                <a:cubicBezTo>
                  <a:pt x="10415" y="11473"/>
                  <a:pt x="11155" y="11075"/>
                  <a:pt x="11531" y="10320"/>
                </a:cubicBezTo>
                <a:cubicBezTo>
                  <a:pt x="12188" y="8992"/>
                  <a:pt x="11277" y="7416"/>
                  <a:pt x="9799" y="7325"/>
                </a:cubicBezTo>
                <a:lnTo>
                  <a:pt x="9792" y="7331"/>
                </a:lnTo>
                <a:cubicBezTo>
                  <a:pt x="9745" y="7328"/>
                  <a:pt x="9698" y="7327"/>
                  <a:pt x="9652" y="7327"/>
                </a:cubicBezTo>
                <a:cubicBezTo>
                  <a:pt x="9039" y="7327"/>
                  <a:pt x="8460" y="7602"/>
                  <a:pt x="8067" y="8080"/>
                </a:cubicBezTo>
                <a:cubicBezTo>
                  <a:pt x="7533" y="8712"/>
                  <a:pt x="6752" y="9076"/>
                  <a:pt x="5925" y="9076"/>
                </a:cubicBezTo>
                <a:cubicBezTo>
                  <a:pt x="5163" y="9070"/>
                  <a:pt x="4441" y="8718"/>
                  <a:pt x="3972" y="8113"/>
                </a:cubicBezTo>
                <a:cubicBezTo>
                  <a:pt x="3874" y="7995"/>
                  <a:pt x="3770" y="7885"/>
                  <a:pt x="3653" y="7787"/>
                </a:cubicBezTo>
                <a:cubicBezTo>
                  <a:pt x="3041" y="7305"/>
                  <a:pt x="2676" y="6570"/>
                  <a:pt x="2670" y="5788"/>
                </a:cubicBezTo>
                <a:cubicBezTo>
                  <a:pt x="2663" y="4981"/>
                  <a:pt x="3021" y="4206"/>
                  <a:pt x="3646" y="3692"/>
                </a:cubicBezTo>
                <a:cubicBezTo>
                  <a:pt x="4330" y="3145"/>
                  <a:pt x="4597" y="2227"/>
                  <a:pt x="4304" y="1394"/>
                </a:cubicBezTo>
                <a:cubicBezTo>
                  <a:pt x="4017" y="567"/>
                  <a:pt x="3243" y="7"/>
                  <a:pt x="2364" y="0"/>
                </a:cubicBezTo>
                <a:cubicBezTo>
                  <a:pt x="2353" y="0"/>
                  <a:pt x="2343" y="0"/>
                  <a:pt x="2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6"/>
          <p:cNvSpPr txBox="1">
            <a:spLocks noGrp="1"/>
          </p:cNvSpPr>
          <p:nvPr>
            <p:ph type="sldNum" idx="12"/>
          </p:nvPr>
        </p:nvSpPr>
        <p:spPr>
          <a:xfrm>
            <a:off x="8003000" y="4420400"/>
            <a:ext cx="399000" cy="1965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cxnSp>
        <p:nvCxnSpPr>
          <p:cNvPr id="58" name="Google Shape;58;p6"/>
          <p:cNvCxnSpPr/>
          <p:nvPr/>
        </p:nvCxnSpPr>
        <p:spPr>
          <a:xfrm rot="10800000">
            <a:off x="742050" y="4518650"/>
            <a:ext cx="6949500" cy="0"/>
          </a:xfrm>
          <a:prstGeom prst="straightConnector1">
            <a:avLst/>
          </a:prstGeom>
          <a:noFill/>
          <a:ln w="9525" cap="flat" cmpd="sng">
            <a:solidFill>
              <a:schemeClr val="dk2"/>
            </a:solidFill>
            <a:prstDash val="solid"/>
            <a:round/>
            <a:headEnd type="none" w="med" len="med"/>
            <a:tailEnd type="none" w="med" len="med"/>
          </a:ln>
        </p:spPr>
      </p:cxnSp>
      <p:sp>
        <p:nvSpPr>
          <p:cNvPr id="59" name="Google Shape;59;p6"/>
          <p:cNvSpPr txBox="1">
            <a:spLocks noGrp="1"/>
          </p:cNvSpPr>
          <p:nvPr>
            <p:ph type="title"/>
          </p:nvPr>
        </p:nvSpPr>
        <p:spPr>
          <a:xfrm>
            <a:off x="742050" y="526625"/>
            <a:ext cx="6555000" cy="3870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0" name="Google Shape;60;p6"/>
          <p:cNvSpPr/>
          <p:nvPr/>
        </p:nvSpPr>
        <p:spPr>
          <a:xfrm>
            <a:off x="8461990" y="1033568"/>
            <a:ext cx="244418" cy="244418"/>
          </a:xfrm>
          <a:custGeom>
            <a:avLst/>
            <a:gdLst/>
            <a:ahLst/>
            <a:cxnLst/>
            <a:rect l="l" t="t" r="r" b="b"/>
            <a:pathLst>
              <a:path w="4155" h="4155" extrusionOk="0">
                <a:moveTo>
                  <a:pt x="2077" y="1"/>
                </a:moveTo>
                <a:cubicBezTo>
                  <a:pt x="931" y="1"/>
                  <a:pt x="0" y="932"/>
                  <a:pt x="0" y="2078"/>
                </a:cubicBezTo>
                <a:cubicBezTo>
                  <a:pt x="0" y="3224"/>
                  <a:pt x="931" y="4155"/>
                  <a:pt x="2077" y="4155"/>
                </a:cubicBezTo>
                <a:cubicBezTo>
                  <a:pt x="3223" y="4155"/>
                  <a:pt x="4154" y="3224"/>
                  <a:pt x="4154" y="2078"/>
                </a:cubicBezTo>
                <a:cubicBezTo>
                  <a:pt x="4154" y="932"/>
                  <a:pt x="3223" y="1"/>
                  <a:pt x="20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6"/>
          <p:cNvSpPr/>
          <p:nvPr/>
        </p:nvSpPr>
        <p:spPr>
          <a:xfrm>
            <a:off x="7582050" y="599788"/>
            <a:ext cx="1143264" cy="244241"/>
          </a:xfrm>
          <a:custGeom>
            <a:avLst/>
            <a:gdLst/>
            <a:ahLst/>
            <a:cxnLst/>
            <a:rect l="l" t="t" r="r" b="b"/>
            <a:pathLst>
              <a:path w="19435" h="4152" extrusionOk="0">
                <a:moveTo>
                  <a:pt x="2082" y="1"/>
                </a:moveTo>
                <a:cubicBezTo>
                  <a:pt x="1834" y="1"/>
                  <a:pt x="1583" y="45"/>
                  <a:pt x="1342" y="137"/>
                </a:cubicBezTo>
                <a:cubicBezTo>
                  <a:pt x="534" y="449"/>
                  <a:pt x="0" y="1224"/>
                  <a:pt x="13" y="2090"/>
                </a:cubicBezTo>
                <a:cubicBezTo>
                  <a:pt x="20" y="2956"/>
                  <a:pt x="560" y="3724"/>
                  <a:pt x="1368" y="4023"/>
                </a:cubicBezTo>
                <a:cubicBezTo>
                  <a:pt x="1601" y="4109"/>
                  <a:pt x="1843" y="4151"/>
                  <a:pt x="2082" y="4151"/>
                </a:cubicBezTo>
                <a:cubicBezTo>
                  <a:pt x="2676" y="4151"/>
                  <a:pt x="3256" y="3895"/>
                  <a:pt x="3659" y="3431"/>
                </a:cubicBezTo>
                <a:cubicBezTo>
                  <a:pt x="4200" y="2786"/>
                  <a:pt x="4994" y="2409"/>
                  <a:pt x="5834" y="2402"/>
                </a:cubicBezTo>
                <a:lnTo>
                  <a:pt x="5997" y="2402"/>
                </a:lnTo>
                <a:cubicBezTo>
                  <a:pt x="6726" y="2402"/>
                  <a:pt x="7403" y="2747"/>
                  <a:pt x="7839" y="3327"/>
                </a:cubicBezTo>
                <a:cubicBezTo>
                  <a:pt x="8251" y="3874"/>
                  <a:pt x="8872" y="4151"/>
                  <a:pt x="9494" y="4151"/>
                </a:cubicBezTo>
                <a:cubicBezTo>
                  <a:pt x="10071" y="4151"/>
                  <a:pt x="10649" y="3913"/>
                  <a:pt x="11062" y="3431"/>
                </a:cubicBezTo>
                <a:cubicBezTo>
                  <a:pt x="11602" y="2786"/>
                  <a:pt x="12397" y="2409"/>
                  <a:pt x="13236" y="2402"/>
                </a:cubicBezTo>
                <a:lnTo>
                  <a:pt x="13373" y="2402"/>
                </a:lnTo>
                <a:cubicBezTo>
                  <a:pt x="14115" y="2409"/>
                  <a:pt x="14812" y="2760"/>
                  <a:pt x="15261" y="3353"/>
                </a:cubicBezTo>
                <a:cubicBezTo>
                  <a:pt x="15680" y="3890"/>
                  <a:pt x="16287" y="4150"/>
                  <a:pt x="16892" y="4150"/>
                </a:cubicBezTo>
                <a:cubicBezTo>
                  <a:pt x="17621" y="4150"/>
                  <a:pt x="18347" y="3770"/>
                  <a:pt x="18731" y="3040"/>
                </a:cubicBezTo>
                <a:cubicBezTo>
                  <a:pt x="19435" y="1712"/>
                  <a:pt x="18530" y="97"/>
                  <a:pt x="17026" y="6"/>
                </a:cubicBezTo>
                <a:cubicBezTo>
                  <a:pt x="16980" y="3"/>
                  <a:pt x="16935" y="2"/>
                  <a:pt x="16890" y="2"/>
                </a:cubicBezTo>
                <a:cubicBezTo>
                  <a:pt x="16249" y="2"/>
                  <a:pt x="15638" y="303"/>
                  <a:pt x="15248" y="820"/>
                </a:cubicBezTo>
                <a:cubicBezTo>
                  <a:pt x="14799" y="1406"/>
                  <a:pt x="14102" y="1751"/>
                  <a:pt x="13367" y="1751"/>
                </a:cubicBezTo>
                <a:lnTo>
                  <a:pt x="13236" y="1751"/>
                </a:lnTo>
                <a:cubicBezTo>
                  <a:pt x="12397" y="1738"/>
                  <a:pt x="11602" y="1367"/>
                  <a:pt x="11062" y="722"/>
                </a:cubicBezTo>
                <a:cubicBezTo>
                  <a:pt x="10649" y="240"/>
                  <a:pt x="10071" y="2"/>
                  <a:pt x="9494" y="2"/>
                </a:cubicBezTo>
                <a:cubicBezTo>
                  <a:pt x="8872" y="2"/>
                  <a:pt x="8251" y="279"/>
                  <a:pt x="7839" y="827"/>
                </a:cubicBezTo>
                <a:cubicBezTo>
                  <a:pt x="7403" y="1406"/>
                  <a:pt x="6726" y="1745"/>
                  <a:pt x="5997" y="1751"/>
                </a:cubicBezTo>
                <a:lnTo>
                  <a:pt x="5906" y="1751"/>
                </a:lnTo>
                <a:cubicBezTo>
                  <a:pt x="5033" y="1738"/>
                  <a:pt x="4206" y="1354"/>
                  <a:pt x="3640" y="696"/>
                </a:cubicBezTo>
                <a:cubicBezTo>
                  <a:pt x="3234" y="245"/>
                  <a:pt x="2664" y="1"/>
                  <a:pt x="20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sp>
        <p:nvSpPr>
          <p:cNvPr id="63" name="Google Shape;63;p7"/>
          <p:cNvSpPr txBox="1">
            <a:spLocks noGrp="1"/>
          </p:cNvSpPr>
          <p:nvPr>
            <p:ph type="sldNum" idx="12"/>
          </p:nvPr>
        </p:nvSpPr>
        <p:spPr>
          <a:xfrm>
            <a:off x="8003000" y="4420400"/>
            <a:ext cx="399000" cy="1965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cxnSp>
        <p:nvCxnSpPr>
          <p:cNvPr id="64" name="Google Shape;64;p7"/>
          <p:cNvCxnSpPr/>
          <p:nvPr/>
        </p:nvCxnSpPr>
        <p:spPr>
          <a:xfrm rot="10800000">
            <a:off x="742050" y="4518650"/>
            <a:ext cx="6949500" cy="0"/>
          </a:xfrm>
          <a:prstGeom prst="straightConnector1">
            <a:avLst/>
          </a:prstGeom>
          <a:noFill/>
          <a:ln w="9525" cap="flat" cmpd="sng">
            <a:solidFill>
              <a:schemeClr val="dk2"/>
            </a:solidFill>
            <a:prstDash val="solid"/>
            <a:round/>
            <a:headEnd type="none" w="med" len="med"/>
            <a:tailEnd type="none" w="med" len="med"/>
          </a:ln>
        </p:spPr>
      </p:cxnSp>
      <p:sp>
        <p:nvSpPr>
          <p:cNvPr id="65" name="Google Shape;65;p7"/>
          <p:cNvSpPr txBox="1">
            <a:spLocks noGrp="1"/>
          </p:cNvSpPr>
          <p:nvPr>
            <p:ph type="title"/>
          </p:nvPr>
        </p:nvSpPr>
        <p:spPr>
          <a:xfrm>
            <a:off x="4356801" y="928000"/>
            <a:ext cx="4045200" cy="13227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4200"/>
              <a:buNone/>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66" name="Google Shape;66;p7"/>
          <p:cNvSpPr txBox="1">
            <a:spLocks noGrp="1"/>
          </p:cNvSpPr>
          <p:nvPr>
            <p:ph type="subTitle" idx="1"/>
          </p:nvPr>
        </p:nvSpPr>
        <p:spPr>
          <a:xfrm>
            <a:off x="4356738" y="2641964"/>
            <a:ext cx="4045200" cy="946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67" name="Google Shape;67;p7"/>
          <p:cNvSpPr/>
          <p:nvPr/>
        </p:nvSpPr>
        <p:spPr>
          <a:xfrm>
            <a:off x="3919565" y="526621"/>
            <a:ext cx="265955" cy="677165"/>
          </a:xfrm>
          <a:custGeom>
            <a:avLst/>
            <a:gdLst/>
            <a:ahLst/>
            <a:cxnLst/>
            <a:rect l="l" t="t" r="r" b="b"/>
            <a:pathLst>
              <a:path w="4506" h="11473" extrusionOk="0">
                <a:moveTo>
                  <a:pt x="2255" y="1"/>
                </a:moveTo>
                <a:cubicBezTo>
                  <a:pt x="2250" y="1"/>
                  <a:pt x="2245" y="1"/>
                  <a:pt x="2240" y="1"/>
                </a:cubicBezTo>
                <a:cubicBezTo>
                  <a:pt x="1354" y="7"/>
                  <a:pt x="573" y="574"/>
                  <a:pt x="287" y="1407"/>
                </a:cubicBezTo>
                <a:cubicBezTo>
                  <a:pt x="0" y="2247"/>
                  <a:pt x="280" y="3171"/>
                  <a:pt x="977" y="3712"/>
                </a:cubicBezTo>
                <a:cubicBezTo>
                  <a:pt x="1569" y="4161"/>
                  <a:pt x="1921" y="4858"/>
                  <a:pt x="1927" y="5600"/>
                </a:cubicBezTo>
                <a:lnTo>
                  <a:pt x="1927" y="5658"/>
                </a:lnTo>
                <a:cubicBezTo>
                  <a:pt x="1927" y="6485"/>
                  <a:pt x="1563" y="7266"/>
                  <a:pt x="931" y="7800"/>
                </a:cubicBezTo>
                <a:cubicBezTo>
                  <a:pt x="261" y="8354"/>
                  <a:pt x="7" y="9272"/>
                  <a:pt x="293" y="10092"/>
                </a:cubicBezTo>
                <a:cubicBezTo>
                  <a:pt x="586" y="10912"/>
                  <a:pt x="1361" y="11466"/>
                  <a:pt x="2233" y="11472"/>
                </a:cubicBezTo>
                <a:cubicBezTo>
                  <a:pt x="2244" y="11472"/>
                  <a:pt x="2254" y="11473"/>
                  <a:pt x="2264" y="11473"/>
                </a:cubicBezTo>
                <a:cubicBezTo>
                  <a:pt x="3124" y="11473"/>
                  <a:pt x="3891" y="10935"/>
                  <a:pt x="4193" y="10131"/>
                </a:cubicBezTo>
                <a:cubicBezTo>
                  <a:pt x="4499" y="9317"/>
                  <a:pt x="4265" y="8393"/>
                  <a:pt x="3607" y="7826"/>
                </a:cubicBezTo>
                <a:cubicBezTo>
                  <a:pt x="2963" y="7286"/>
                  <a:pt x="2585" y="6498"/>
                  <a:pt x="2578" y="5658"/>
                </a:cubicBezTo>
                <a:cubicBezTo>
                  <a:pt x="2585" y="4890"/>
                  <a:pt x="2943" y="4167"/>
                  <a:pt x="3548" y="3699"/>
                </a:cubicBezTo>
                <a:cubicBezTo>
                  <a:pt x="4239" y="3145"/>
                  <a:pt x="4506" y="2214"/>
                  <a:pt x="4206" y="1381"/>
                </a:cubicBezTo>
                <a:cubicBezTo>
                  <a:pt x="3915" y="552"/>
                  <a:pt x="3128" y="1"/>
                  <a:pt x="2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7"/>
          <p:cNvSpPr/>
          <p:nvPr/>
        </p:nvSpPr>
        <p:spPr>
          <a:xfrm rot="10800000">
            <a:off x="3470531" y="3699699"/>
            <a:ext cx="1134087" cy="675135"/>
          </a:xfrm>
          <a:custGeom>
            <a:avLst/>
            <a:gdLst/>
            <a:ahLst/>
            <a:cxnLst/>
            <a:rect l="l" t="t" r="r" b="b"/>
            <a:pathLst>
              <a:path w="19279" h="11477" extrusionOk="0">
                <a:moveTo>
                  <a:pt x="16863" y="1"/>
                </a:moveTo>
                <a:lnTo>
                  <a:pt x="16856" y="7"/>
                </a:lnTo>
                <a:cubicBezTo>
                  <a:pt x="16812" y="4"/>
                  <a:pt x="16767" y="3"/>
                  <a:pt x="16722" y="3"/>
                </a:cubicBezTo>
                <a:cubicBezTo>
                  <a:pt x="16062" y="3"/>
                  <a:pt x="15443" y="317"/>
                  <a:pt x="15053" y="860"/>
                </a:cubicBezTo>
                <a:cubicBezTo>
                  <a:pt x="14634" y="1421"/>
                  <a:pt x="13972" y="1752"/>
                  <a:pt x="13270" y="1752"/>
                </a:cubicBezTo>
                <a:cubicBezTo>
                  <a:pt x="13263" y="1752"/>
                  <a:pt x="13256" y="1752"/>
                  <a:pt x="13249" y="1752"/>
                </a:cubicBezTo>
                <a:lnTo>
                  <a:pt x="13152" y="1752"/>
                </a:lnTo>
                <a:cubicBezTo>
                  <a:pt x="12312" y="1746"/>
                  <a:pt x="11518" y="1368"/>
                  <a:pt x="10977" y="724"/>
                </a:cubicBezTo>
                <a:cubicBezTo>
                  <a:pt x="10564" y="244"/>
                  <a:pt x="9987" y="6"/>
                  <a:pt x="9410" y="6"/>
                </a:cubicBezTo>
                <a:cubicBezTo>
                  <a:pt x="8796" y="6"/>
                  <a:pt x="8183" y="275"/>
                  <a:pt x="7767" y="808"/>
                </a:cubicBezTo>
                <a:cubicBezTo>
                  <a:pt x="7288" y="1403"/>
                  <a:pt x="6570" y="1753"/>
                  <a:pt x="5804" y="1753"/>
                </a:cubicBezTo>
                <a:cubicBezTo>
                  <a:pt x="5790" y="1753"/>
                  <a:pt x="5776" y="1752"/>
                  <a:pt x="5762" y="1752"/>
                </a:cubicBezTo>
                <a:lnTo>
                  <a:pt x="5665" y="1752"/>
                </a:lnTo>
                <a:cubicBezTo>
                  <a:pt x="4896" y="1746"/>
                  <a:pt x="4174" y="1388"/>
                  <a:pt x="3705" y="782"/>
                </a:cubicBezTo>
                <a:cubicBezTo>
                  <a:pt x="3303" y="281"/>
                  <a:pt x="2702" y="3"/>
                  <a:pt x="2084" y="3"/>
                </a:cubicBezTo>
                <a:cubicBezTo>
                  <a:pt x="1851" y="3"/>
                  <a:pt x="1615" y="43"/>
                  <a:pt x="1387" y="125"/>
                </a:cubicBezTo>
                <a:cubicBezTo>
                  <a:pt x="554" y="418"/>
                  <a:pt x="0" y="1212"/>
                  <a:pt x="7" y="2091"/>
                </a:cubicBezTo>
                <a:cubicBezTo>
                  <a:pt x="13" y="2976"/>
                  <a:pt x="580" y="3757"/>
                  <a:pt x="1413" y="4044"/>
                </a:cubicBezTo>
                <a:cubicBezTo>
                  <a:pt x="1633" y="4119"/>
                  <a:pt x="1859" y="4155"/>
                  <a:pt x="2082" y="4155"/>
                </a:cubicBezTo>
                <a:cubicBezTo>
                  <a:pt x="2711" y="4155"/>
                  <a:pt x="3319" y="3868"/>
                  <a:pt x="3718" y="3354"/>
                </a:cubicBezTo>
                <a:cubicBezTo>
                  <a:pt x="4167" y="2761"/>
                  <a:pt x="4864" y="2410"/>
                  <a:pt x="5606" y="2403"/>
                </a:cubicBezTo>
                <a:lnTo>
                  <a:pt x="5795" y="2403"/>
                </a:lnTo>
                <a:cubicBezTo>
                  <a:pt x="6576" y="2416"/>
                  <a:pt x="7312" y="2774"/>
                  <a:pt x="7794" y="3386"/>
                </a:cubicBezTo>
                <a:cubicBezTo>
                  <a:pt x="7878" y="3491"/>
                  <a:pt x="7969" y="3582"/>
                  <a:pt x="8073" y="3666"/>
                </a:cubicBezTo>
                <a:cubicBezTo>
                  <a:pt x="8718" y="4213"/>
                  <a:pt x="9083" y="5021"/>
                  <a:pt x="9083" y="5867"/>
                </a:cubicBezTo>
                <a:cubicBezTo>
                  <a:pt x="9083" y="6609"/>
                  <a:pt x="8738" y="7306"/>
                  <a:pt x="8152" y="7755"/>
                </a:cubicBezTo>
                <a:cubicBezTo>
                  <a:pt x="7989" y="7879"/>
                  <a:pt x="7846" y="8028"/>
                  <a:pt x="7722" y="8198"/>
                </a:cubicBezTo>
                <a:cubicBezTo>
                  <a:pt x="7331" y="8745"/>
                  <a:pt x="6700" y="9070"/>
                  <a:pt x="6029" y="9077"/>
                </a:cubicBezTo>
                <a:lnTo>
                  <a:pt x="5899" y="9077"/>
                </a:lnTo>
                <a:cubicBezTo>
                  <a:pt x="5027" y="9064"/>
                  <a:pt x="4200" y="8679"/>
                  <a:pt x="3633" y="8022"/>
                </a:cubicBezTo>
                <a:cubicBezTo>
                  <a:pt x="3227" y="7570"/>
                  <a:pt x="2658" y="7326"/>
                  <a:pt x="2075" y="7326"/>
                </a:cubicBezTo>
                <a:cubicBezTo>
                  <a:pt x="1827" y="7326"/>
                  <a:pt x="1576" y="7371"/>
                  <a:pt x="1335" y="7462"/>
                </a:cubicBezTo>
                <a:cubicBezTo>
                  <a:pt x="528" y="7774"/>
                  <a:pt x="0" y="8549"/>
                  <a:pt x="7" y="9415"/>
                </a:cubicBezTo>
                <a:cubicBezTo>
                  <a:pt x="13" y="10281"/>
                  <a:pt x="554" y="11049"/>
                  <a:pt x="1368" y="11349"/>
                </a:cubicBezTo>
                <a:cubicBezTo>
                  <a:pt x="1599" y="11435"/>
                  <a:pt x="1840" y="11476"/>
                  <a:pt x="2078" y="11476"/>
                </a:cubicBezTo>
                <a:cubicBezTo>
                  <a:pt x="2670" y="11476"/>
                  <a:pt x="3249" y="11221"/>
                  <a:pt x="3653" y="10756"/>
                </a:cubicBezTo>
                <a:cubicBezTo>
                  <a:pt x="4193" y="10112"/>
                  <a:pt x="4987" y="9734"/>
                  <a:pt x="5827" y="9728"/>
                </a:cubicBezTo>
                <a:lnTo>
                  <a:pt x="6036" y="9728"/>
                </a:lnTo>
                <a:cubicBezTo>
                  <a:pt x="6706" y="9734"/>
                  <a:pt x="7338" y="10066"/>
                  <a:pt x="7722" y="10613"/>
                </a:cubicBezTo>
                <a:cubicBezTo>
                  <a:pt x="8129" y="11183"/>
                  <a:pt x="8764" y="11477"/>
                  <a:pt x="9404" y="11477"/>
                </a:cubicBezTo>
                <a:cubicBezTo>
                  <a:pt x="9920" y="11477"/>
                  <a:pt x="10440" y="11285"/>
                  <a:pt x="10847" y="10893"/>
                </a:cubicBezTo>
                <a:cubicBezTo>
                  <a:pt x="11758" y="10014"/>
                  <a:pt x="11674" y="8530"/>
                  <a:pt x="10671" y="7755"/>
                </a:cubicBezTo>
                <a:cubicBezTo>
                  <a:pt x="10079" y="7306"/>
                  <a:pt x="9734" y="6603"/>
                  <a:pt x="9734" y="5860"/>
                </a:cubicBezTo>
                <a:cubicBezTo>
                  <a:pt x="9727" y="5014"/>
                  <a:pt x="10098" y="4213"/>
                  <a:pt x="10743" y="3666"/>
                </a:cubicBezTo>
                <a:cubicBezTo>
                  <a:pt x="10840" y="3575"/>
                  <a:pt x="10932" y="3484"/>
                  <a:pt x="11016" y="3386"/>
                </a:cubicBezTo>
                <a:cubicBezTo>
                  <a:pt x="11539" y="2754"/>
                  <a:pt x="12317" y="2397"/>
                  <a:pt x="13130" y="2397"/>
                </a:cubicBezTo>
                <a:cubicBezTo>
                  <a:pt x="13137" y="2397"/>
                  <a:pt x="13144" y="2397"/>
                  <a:pt x="13152" y="2397"/>
                </a:cubicBezTo>
                <a:lnTo>
                  <a:pt x="13249" y="2397"/>
                </a:lnTo>
                <a:cubicBezTo>
                  <a:pt x="13966" y="2403"/>
                  <a:pt x="14643" y="2742"/>
                  <a:pt x="15072" y="3315"/>
                </a:cubicBezTo>
                <a:cubicBezTo>
                  <a:pt x="15490" y="3877"/>
                  <a:pt x="16112" y="4150"/>
                  <a:pt x="16731" y="4150"/>
                </a:cubicBezTo>
                <a:cubicBezTo>
                  <a:pt x="17453" y="4150"/>
                  <a:pt x="18170" y="3779"/>
                  <a:pt x="18556" y="3061"/>
                </a:cubicBezTo>
                <a:cubicBezTo>
                  <a:pt x="19278" y="1726"/>
                  <a:pt x="18373" y="99"/>
                  <a:pt x="168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sp>
        <p:nvSpPr>
          <p:cNvPr id="70" name="Google Shape;70;p8"/>
          <p:cNvSpPr txBox="1">
            <a:spLocks noGrp="1"/>
          </p:cNvSpPr>
          <p:nvPr>
            <p:ph type="title"/>
          </p:nvPr>
        </p:nvSpPr>
        <p:spPr>
          <a:xfrm>
            <a:off x="1388100" y="1074525"/>
            <a:ext cx="6367800" cy="23043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8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71" name="Google Shape;71;p8"/>
          <p:cNvSpPr txBox="1">
            <a:spLocks noGrp="1"/>
          </p:cNvSpPr>
          <p:nvPr>
            <p:ph type="sldNum" idx="12"/>
          </p:nvPr>
        </p:nvSpPr>
        <p:spPr>
          <a:xfrm>
            <a:off x="8003000" y="4420400"/>
            <a:ext cx="399000" cy="1965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cxnSp>
        <p:nvCxnSpPr>
          <p:cNvPr id="72" name="Google Shape;72;p8"/>
          <p:cNvCxnSpPr/>
          <p:nvPr/>
        </p:nvCxnSpPr>
        <p:spPr>
          <a:xfrm rot="10800000">
            <a:off x="742050" y="4518650"/>
            <a:ext cx="6949500" cy="0"/>
          </a:xfrm>
          <a:prstGeom prst="straightConnector1">
            <a:avLst/>
          </a:prstGeom>
          <a:noFill/>
          <a:ln w="9525" cap="flat" cmpd="sng">
            <a:solidFill>
              <a:schemeClr val="dk2"/>
            </a:solidFill>
            <a:prstDash val="solid"/>
            <a:round/>
            <a:headEnd type="none" w="med" len="med"/>
            <a:tailEnd type="none" w="med" len="med"/>
          </a:ln>
        </p:spPr>
      </p:cxnSp>
      <p:sp>
        <p:nvSpPr>
          <p:cNvPr id="73" name="Google Shape;73;p8"/>
          <p:cNvSpPr/>
          <p:nvPr/>
        </p:nvSpPr>
        <p:spPr>
          <a:xfrm>
            <a:off x="8044073" y="745538"/>
            <a:ext cx="244006" cy="244418"/>
          </a:xfrm>
          <a:custGeom>
            <a:avLst/>
            <a:gdLst/>
            <a:ahLst/>
            <a:cxnLst/>
            <a:rect l="l" t="t" r="r" b="b"/>
            <a:pathLst>
              <a:path w="4148" h="4155" extrusionOk="0">
                <a:moveTo>
                  <a:pt x="2070" y="0"/>
                </a:moveTo>
                <a:cubicBezTo>
                  <a:pt x="925" y="0"/>
                  <a:pt x="0" y="931"/>
                  <a:pt x="0" y="2077"/>
                </a:cubicBezTo>
                <a:cubicBezTo>
                  <a:pt x="0" y="3223"/>
                  <a:pt x="925" y="4154"/>
                  <a:pt x="2070" y="4154"/>
                </a:cubicBezTo>
                <a:cubicBezTo>
                  <a:pt x="3216" y="4154"/>
                  <a:pt x="4147" y="3223"/>
                  <a:pt x="4147" y="2077"/>
                </a:cubicBezTo>
                <a:cubicBezTo>
                  <a:pt x="4147" y="931"/>
                  <a:pt x="3216" y="0"/>
                  <a:pt x="20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a:off x="8043898" y="1176362"/>
            <a:ext cx="244359" cy="244418"/>
          </a:xfrm>
          <a:custGeom>
            <a:avLst/>
            <a:gdLst/>
            <a:ahLst/>
            <a:cxnLst/>
            <a:rect l="l" t="t" r="r" b="b"/>
            <a:pathLst>
              <a:path w="4154" h="4155" extrusionOk="0">
                <a:moveTo>
                  <a:pt x="2077" y="1"/>
                </a:moveTo>
                <a:cubicBezTo>
                  <a:pt x="931" y="1"/>
                  <a:pt x="0" y="932"/>
                  <a:pt x="0" y="2078"/>
                </a:cubicBezTo>
                <a:cubicBezTo>
                  <a:pt x="0" y="3224"/>
                  <a:pt x="931" y="4155"/>
                  <a:pt x="2077" y="4155"/>
                </a:cubicBezTo>
                <a:cubicBezTo>
                  <a:pt x="3223" y="4155"/>
                  <a:pt x="4154" y="3224"/>
                  <a:pt x="4154" y="2078"/>
                </a:cubicBezTo>
                <a:cubicBezTo>
                  <a:pt x="4154" y="932"/>
                  <a:pt x="3223" y="1"/>
                  <a:pt x="20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a:off x="8479723" y="1176362"/>
            <a:ext cx="244006" cy="244418"/>
          </a:xfrm>
          <a:custGeom>
            <a:avLst/>
            <a:gdLst/>
            <a:ahLst/>
            <a:cxnLst/>
            <a:rect l="l" t="t" r="r" b="b"/>
            <a:pathLst>
              <a:path w="4148" h="4155" extrusionOk="0">
                <a:moveTo>
                  <a:pt x="2070" y="1"/>
                </a:moveTo>
                <a:cubicBezTo>
                  <a:pt x="925" y="1"/>
                  <a:pt x="0" y="932"/>
                  <a:pt x="0" y="2078"/>
                </a:cubicBezTo>
                <a:cubicBezTo>
                  <a:pt x="0" y="3224"/>
                  <a:pt x="925" y="4155"/>
                  <a:pt x="2070" y="4155"/>
                </a:cubicBezTo>
                <a:cubicBezTo>
                  <a:pt x="3216" y="4155"/>
                  <a:pt x="4147" y="3224"/>
                  <a:pt x="4147" y="2078"/>
                </a:cubicBezTo>
                <a:cubicBezTo>
                  <a:pt x="4147" y="932"/>
                  <a:pt x="3216" y="1"/>
                  <a:pt x="20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a:off x="8043878" y="314654"/>
            <a:ext cx="694782" cy="675311"/>
          </a:xfrm>
          <a:custGeom>
            <a:avLst/>
            <a:gdLst/>
            <a:ahLst/>
            <a:cxnLst/>
            <a:rect l="l" t="t" r="r" b="b"/>
            <a:pathLst>
              <a:path w="11811" h="11480" extrusionOk="0">
                <a:moveTo>
                  <a:pt x="2082" y="1"/>
                </a:moveTo>
                <a:cubicBezTo>
                  <a:pt x="1847" y="1"/>
                  <a:pt x="1610" y="41"/>
                  <a:pt x="1381" y="125"/>
                </a:cubicBezTo>
                <a:cubicBezTo>
                  <a:pt x="554" y="418"/>
                  <a:pt x="7" y="1199"/>
                  <a:pt x="0" y="2072"/>
                </a:cubicBezTo>
                <a:cubicBezTo>
                  <a:pt x="0" y="2951"/>
                  <a:pt x="547" y="3732"/>
                  <a:pt x="1374" y="4025"/>
                </a:cubicBezTo>
                <a:cubicBezTo>
                  <a:pt x="1606" y="4110"/>
                  <a:pt x="1846" y="4151"/>
                  <a:pt x="2083" y="4151"/>
                </a:cubicBezTo>
                <a:cubicBezTo>
                  <a:pt x="2687" y="4151"/>
                  <a:pt x="3275" y="3886"/>
                  <a:pt x="3672" y="3400"/>
                </a:cubicBezTo>
                <a:cubicBezTo>
                  <a:pt x="4206" y="2749"/>
                  <a:pt x="5000" y="2371"/>
                  <a:pt x="5840" y="2365"/>
                </a:cubicBezTo>
                <a:lnTo>
                  <a:pt x="6029" y="2365"/>
                </a:lnTo>
                <a:cubicBezTo>
                  <a:pt x="6036" y="2365"/>
                  <a:pt x="6042" y="2365"/>
                  <a:pt x="6049" y="2365"/>
                </a:cubicBezTo>
                <a:cubicBezTo>
                  <a:pt x="6732" y="2365"/>
                  <a:pt x="7374" y="2696"/>
                  <a:pt x="7774" y="3257"/>
                </a:cubicBezTo>
                <a:cubicBezTo>
                  <a:pt x="7898" y="3439"/>
                  <a:pt x="8054" y="3602"/>
                  <a:pt x="8230" y="3732"/>
                </a:cubicBezTo>
                <a:cubicBezTo>
                  <a:pt x="8848" y="4214"/>
                  <a:pt x="9206" y="4956"/>
                  <a:pt x="9200" y="5744"/>
                </a:cubicBezTo>
                <a:lnTo>
                  <a:pt x="9200" y="5809"/>
                </a:lnTo>
                <a:cubicBezTo>
                  <a:pt x="9187" y="6577"/>
                  <a:pt x="8822" y="7300"/>
                  <a:pt x="8210" y="7769"/>
                </a:cubicBezTo>
                <a:cubicBezTo>
                  <a:pt x="7507" y="8309"/>
                  <a:pt x="7234" y="9233"/>
                  <a:pt x="7514" y="10073"/>
                </a:cubicBezTo>
                <a:cubicBezTo>
                  <a:pt x="7800" y="10907"/>
                  <a:pt x="8581" y="11473"/>
                  <a:pt x="9467" y="11480"/>
                </a:cubicBezTo>
                <a:cubicBezTo>
                  <a:pt x="9472" y="11480"/>
                  <a:pt x="9477" y="11480"/>
                  <a:pt x="9482" y="11480"/>
                </a:cubicBezTo>
                <a:cubicBezTo>
                  <a:pt x="10361" y="11480"/>
                  <a:pt x="11142" y="10928"/>
                  <a:pt x="11439" y="10099"/>
                </a:cubicBezTo>
                <a:cubicBezTo>
                  <a:pt x="11732" y="9266"/>
                  <a:pt x="11466" y="8335"/>
                  <a:pt x="10775" y="7782"/>
                </a:cubicBezTo>
                <a:cubicBezTo>
                  <a:pt x="10196" y="7332"/>
                  <a:pt x="9857" y="6642"/>
                  <a:pt x="9851" y="5907"/>
                </a:cubicBezTo>
                <a:lnTo>
                  <a:pt x="9851" y="5633"/>
                </a:lnTo>
                <a:cubicBezTo>
                  <a:pt x="9857" y="4871"/>
                  <a:pt x="10209" y="4155"/>
                  <a:pt x="10801" y="3680"/>
                </a:cubicBezTo>
                <a:cubicBezTo>
                  <a:pt x="11758" y="2886"/>
                  <a:pt x="11811" y="1434"/>
                  <a:pt x="10912" y="574"/>
                </a:cubicBezTo>
                <a:cubicBezTo>
                  <a:pt x="10507" y="193"/>
                  <a:pt x="9994" y="7"/>
                  <a:pt x="9485" y="7"/>
                </a:cubicBezTo>
                <a:cubicBezTo>
                  <a:pt x="8855" y="7"/>
                  <a:pt x="8230" y="291"/>
                  <a:pt x="7820" y="841"/>
                </a:cubicBezTo>
                <a:cubicBezTo>
                  <a:pt x="7429" y="1382"/>
                  <a:pt x="6804" y="1701"/>
                  <a:pt x="6140" y="1714"/>
                </a:cubicBezTo>
                <a:lnTo>
                  <a:pt x="5775" y="1714"/>
                </a:lnTo>
                <a:cubicBezTo>
                  <a:pt x="5768" y="1714"/>
                  <a:pt x="5761" y="1714"/>
                  <a:pt x="5753" y="1714"/>
                </a:cubicBezTo>
                <a:cubicBezTo>
                  <a:pt x="4954" y="1714"/>
                  <a:pt x="4195" y="1363"/>
                  <a:pt x="3679" y="757"/>
                </a:cubicBezTo>
                <a:cubicBezTo>
                  <a:pt x="3276" y="269"/>
                  <a:pt x="2687" y="1"/>
                  <a:pt x="20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a:off x="7615973" y="314663"/>
            <a:ext cx="244006" cy="244418"/>
          </a:xfrm>
          <a:custGeom>
            <a:avLst/>
            <a:gdLst/>
            <a:ahLst/>
            <a:cxnLst/>
            <a:rect l="l" t="t" r="r" b="b"/>
            <a:pathLst>
              <a:path w="4148" h="4155" extrusionOk="0">
                <a:moveTo>
                  <a:pt x="2070" y="0"/>
                </a:moveTo>
                <a:cubicBezTo>
                  <a:pt x="925" y="0"/>
                  <a:pt x="0" y="931"/>
                  <a:pt x="0" y="2077"/>
                </a:cubicBezTo>
                <a:cubicBezTo>
                  <a:pt x="0" y="3223"/>
                  <a:pt x="925" y="4154"/>
                  <a:pt x="2070" y="4154"/>
                </a:cubicBezTo>
                <a:cubicBezTo>
                  <a:pt x="3216" y="4154"/>
                  <a:pt x="4147" y="3223"/>
                  <a:pt x="4147" y="2077"/>
                </a:cubicBezTo>
                <a:cubicBezTo>
                  <a:pt x="4147" y="931"/>
                  <a:pt x="3216" y="0"/>
                  <a:pt x="20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a:off x="7188048" y="314663"/>
            <a:ext cx="244006" cy="244418"/>
          </a:xfrm>
          <a:custGeom>
            <a:avLst/>
            <a:gdLst/>
            <a:ahLst/>
            <a:cxnLst/>
            <a:rect l="l" t="t" r="r" b="b"/>
            <a:pathLst>
              <a:path w="4148" h="4155" extrusionOk="0">
                <a:moveTo>
                  <a:pt x="2070" y="0"/>
                </a:moveTo>
                <a:cubicBezTo>
                  <a:pt x="925" y="0"/>
                  <a:pt x="0" y="931"/>
                  <a:pt x="0" y="2077"/>
                </a:cubicBezTo>
                <a:cubicBezTo>
                  <a:pt x="0" y="3223"/>
                  <a:pt x="925" y="4154"/>
                  <a:pt x="2070" y="4154"/>
                </a:cubicBezTo>
                <a:cubicBezTo>
                  <a:pt x="3216" y="4154"/>
                  <a:pt x="4147" y="3223"/>
                  <a:pt x="4147" y="2077"/>
                </a:cubicBezTo>
                <a:cubicBezTo>
                  <a:pt x="4147" y="931"/>
                  <a:pt x="3216" y="0"/>
                  <a:pt x="20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a:off x="851872" y="3526350"/>
            <a:ext cx="244418" cy="244418"/>
          </a:xfrm>
          <a:custGeom>
            <a:avLst/>
            <a:gdLst/>
            <a:ahLst/>
            <a:cxnLst/>
            <a:rect l="l" t="t" r="r" b="b"/>
            <a:pathLst>
              <a:path w="4155" h="4155" extrusionOk="0">
                <a:moveTo>
                  <a:pt x="2078" y="0"/>
                </a:moveTo>
                <a:cubicBezTo>
                  <a:pt x="932" y="0"/>
                  <a:pt x="1" y="931"/>
                  <a:pt x="1" y="2077"/>
                </a:cubicBezTo>
                <a:cubicBezTo>
                  <a:pt x="1" y="3223"/>
                  <a:pt x="932" y="4154"/>
                  <a:pt x="2078" y="4154"/>
                </a:cubicBezTo>
                <a:cubicBezTo>
                  <a:pt x="3223" y="4154"/>
                  <a:pt x="4154" y="3223"/>
                  <a:pt x="4154" y="2077"/>
                </a:cubicBezTo>
                <a:cubicBezTo>
                  <a:pt x="4154" y="931"/>
                  <a:pt x="3223" y="0"/>
                  <a:pt x="20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a:off x="421047" y="3095526"/>
            <a:ext cx="244418" cy="244359"/>
          </a:xfrm>
          <a:custGeom>
            <a:avLst/>
            <a:gdLst/>
            <a:ahLst/>
            <a:cxnLst/>
            <a:rect l="l" t="t" r="r" b="b"/>
            <a:pathLst>
              <a:path w="4155" h="4154" extrusionOk="0">
                <a:moveTo>
                  <a:pt x="2077" y="0"/>
                </a:moveTo>
                <a:cubicBezTo>
                  <a:pt x="931" y="0"/>
                  <a:pt x="0" y="931"/>
                  <a:pt x="0" y="2077"/>
                </a:cubicBezTo>
                <a:cubicBezTo>
                  <a:pt x="0" y="3223"/>
                  <a:pt x="931" y="4154"/>
                  <a:pt x="2077" y="4154"/>
                </a:cubicBezTo>
                <a:cubicBezTo>
                  <a:pt x="3223" y="4154"/>
                  <a:pt x="4154" y="3223"/>
                  <a:pt x="4154" y="2077"/>
                </a:cubicBezTo>
                <a:cubicBezTo>
                  <a:pt x="4154" y="931"/>
                  <a:pt x="3223" y="0"/>
                  <a:pt x="2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a:off x="405341" y="3526350"/>
            <a:ext cx="717018" cy="675135"/>
          </a:xfrm>
          <a:custGeom>
            <a:avLst/>
            <a:gdLst/>
            <a:ahLst/>
            <a:cxnLst/>
            <a:rect l="l" t="t" r="r" b="b"/>
            <a:pathLst>
              <a:path w="12189" h="11477" extrusionOk="0">
                <a:moveTo>
                  <a:pt x="2333" y="0"/>
                </a:moveTo>
                <a:cubicBezTo>
                  <a:pt x="1473" y="0"/>
                  <a:pt x="700" y="544"/>
                  <a:pt x="397" y="1355"/>
                </a:cubicBezTo>
                <a:cubicBezTo>
                  <a:pt x="98" y="2181"/>
                  <a:pt x="345" y="3106"/>
                  <a:pt x="1016" y="3666"/>
                </a:cubicBezTo>
                <a:cubicBezTo>
                  <a:pt x="1648" y="4187"/>
                  <a:pt x="2019" y="4968"/>
                  <a:pt x="2019" y="5788"/>
                </a:cubicBezTo>
                <a:lnTo>
                  <a:pt x="2019" y="5821"/>
                </a:lnTo>
                <a:cubicBezTo>
                  <a:pt x="2012" y="6583"/>
                  <a:pt x="1654" y="7305"/>
                  <a:pt x="1049" y="7781"/>
                </a:cubicBezTo>
                <a:cubicBezTo>
                  <a:pt x="85" y="8549"/>
                  <a:pt x="0" y="9994"/>
                  <a:pt x="879" y="10867"/>
                </a:cubicBezTo>
                <a:cubicBezTo>
                  <a:pt x="1285" y="11276"/>
                  <a:pt x="1814" y="11476"/>
                  <a:pt x="2342" y="11476"/>
                </a:cubicBezTo>
                <a:cubicBezTo>
                  <a:pt x="2948" y="11476"/>
                  <a:pt x="3551" y="11212"/>
                  <a:pt x="3965" y="10697"/>
                </a:cubicBezTo>
                <a:cubicBezTo>
                  <a:pt x="4434" y="10092"/>
                  <a:pt x="5157" y="9734"/>
                  <a:pt x="5925" y="9727"/>
                </a:cubicBezTo>
                <a:cubicBezTo>
                  <a:pt x="6765" y="9734"/>
                  <a:pt x="7559" y="10111"/>
                  <a:pt x="8093" y="10749"/>
                </a:cubicBezTo>
                <a:cubicBezTo>
                  <a:pt x="8514" y="11239"/>
                  <a:pt x="9093" y="11473"/>
                  <a:pt x="9667" y="11473"/>
                </a:cubicBezTo>
                <a:cubicBezTo>
                  <a:pt x="10415" y="11473"/>
                  <a:pt x="11155" y="11075"/>
                  <a:pt x="11531" y="10320"/>
                </a:cubicBezTo>
                <a:cubicBezTo>
                  <a:pt x="12188" y="8992"/>
                  <a:pt x="11277" y="7416"/>
                  <a:pt x="9799" y="7325"/>
                </a:cubicBezTo>
                <a:lnTo>
                  <a:pt x="9792" y="7331"/>
                </a:lnTo>
                <a:cubicBezTo>
                  <a:pt x="9745" y="7328"/>
                  <a:pt x="9698" y="7327"/>
                  <a:pt x="9652" y="7327"/>
                </a:cubicBezTo>
                <a:cubicBezTo>
                  <a:pt x="9039" y="7327"/>
                  <a:pt x="8460" y="7602"/>
                  <a:pt x="8067" y="8080"/>
                </a:cubicBezTo>
                <a:cubicBezTo>
                  <a:pt x="7533" y="8712"/>
                  <a:pt x="6752" y="9076"/>
                  <a:pt x="5925" y="9076"/>
                </a:cubicBezTo>
                <a:cubicBezTo>
                  <a:pt x="5163" y="9070"/>
                  <a:pt x="4441" y="8718"/>
                  <a:pt x="3972" y="8113"/>
                </a:cubicBezTo>
                <a:cubicBezTo>
                  <a:pt x="3874" y="7995"/>
                  <a:pt x="3770" y="7885"/>
                  <a:pt x="3653" y="7787"/>
                </a:cubicBezTo>
                <a:cubicBezTo>
                  <a:pt x="3041" y="7305"/>
                  <a:pt x="2676" y="6570"/>
                  <a:pt x="2670" y="5788"/>
                </a:cubicBezTo>
                <a:cubicBezTo>
                  <a:pt x="2663" y="4981"/>
                  <a:pt x="3021" y="4206"/>
                  <a:pt x="3646" y="3692"/>
                </a:cubicBezTo>
                <a:cubicBezTo>
                  <a:pt x="4330" y="3145"/>
                  <a:pt x="4597" y="2227"/>
                  <a:pt x="4304" y="1394"/>
                </a:cubicBezTo>
                <a:cubicBezTo>
                  <a:pt x="4017" y="567"/>
                  <a:pt x="3243" y="7"/>
                  <a:pt x="2364" y="0"/>
                </a:cubicBezTo>
                <a:cubicBezTo>
                  <a:pt x="2353" y="0"/>
                  <a:pt x="2343" y="0"/>
                  <a:pt x="2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2"/>
        <p:cNvGrpSpPr/>
        <p:nvPr/>
      </p:nvGrpSpPr>
      <p:grpSpPr>
        <a:xfrm>
          <a:off x="0" y="0"/>
          <a:ext cx="0" cy="0"/>
          <a:chOff x="0" y="0"/>
          <a:chExt cx="0" cy="0"/>
        </a:xfrm>
      </p:grpSpPr>
      <p:sp>
        <p:nvSpPr>
          <p:cNvPr id="83" name="Google Shape;83;p9"/>
          <p:cNvSpPr txBox="1">
            <a:spLocks noGrp="1"/>
          </p:cNvSpPr>
          <p:nvPr>
            <p:ph type="title"/>
          </p:nvPr>
        </p:nvSpPr>
        <p:spPr>
          <a:xfrm>
            <a:off x="1431375" y="1097250"/>
            <a:ext cx="4234800" cy="6741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spcBef>
                <a:spcPts val="0"/>
              </a:spcBef>
              <a:spcAft>
                <a:spcPts val="0"/>
              </a:spcAft>
              <a:buSzPts val="4200"/>
              <a:buNone/>
              <a:defRPr sz="35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84" name="Google Shape;84;p9"/>
          <p:cNvSpPr txBox="1">
            <a:spLocks noGrp="1"/>
          </p:cNvSpPr>
          <p:nvPr>
            <p:ph type="subTitle" idx="1"/>
          </p:nvPr>
        </p:nvSpPr>
        <p:spPr>
          <a:xfrm>
            <a:off x="1599675" y="1984288"/>
            <a:ext cx="4234800" cy="1434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5" name="Google Shape;85;p9"/>
          <p:cNvSpPr txBox="1">
            <a:spLocks noGrp="1"/>
          </p:cNvSpPr>
          <p:nvPr>
            <p:ph type="sldNum" idx="12"/>
          </p:nvPr>
        </p:nvSpPr>
        <p:spPr>
          <a:xfrm>
            <a:off x="8003000" y="4420400"/>
            <a:ext cx="399000" cy="1965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86" name="Google Shape;86;p9"/>
          <p:cNvSpPr/>
          <p:nvPr/>
        </p:nvSpPr>
        <p:spPr>
          <a:xfrm>
            <a:off x="7715986" y="526751"/>
            <a:ext cx="244359" cy="244359"/>
          </a:xfrm>
          <a:custGeom>
            <a:avLst/>
            <a:gdLst/>
            <a:ahLst/>
            <a:cxnLst/>
            <a:rect l="l" t="t" r="r" b="b"/>
            <a:pathLst>
              <a:path w="4154" h="4154" extrusionOk="0">
                <a:moveTo>
                  <a:pt x="2077" y="0"/>
                </a:moveTo>
                <a:cubicBezTo>
                  <a:pt x="931" y="0"/>
                  <a:pt x="0" y="931"/>
                  <a:pt x="0" y="2077"/>
                </a:cubicBezTo>
                <a:cubicBezTo>
                  <a:pt x="0" y="3223"/>
                  <a:pt x="931" y="4154"/>
                  <a:pt x="2077" y="4154"/>
                </a:cubicBezTo>
                <a:cubicBezTo>
                  <a:pt x="3223" y="4154"/>
                  <a:pt x="4154" y="3223"/>
                  <a:pt x="4154" y="2077"/>
                </a:cubicBezTo>
                <a:cubicBezTo>
                  <a:pt x="4154" y="931"/>
                  <a:pt x="3223" y="0"/>
                  <a:pt x="2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9"/>
          <p:cNvSpPr/>
          <p:nvPr/>
        </p:nvSpPr>
        <p:spPr>
          <a:xfrm>
            <a:off x="8151810" y="957575"/>
            <a:ext cx="244006" cy="244418"/>
          </a:xfrm>
          <a:custGeom>
            <a:avLst/>
            <a:gdLst/>
            <a:ahLst/>
            <a:cxnLst/>
            <a:rect l="l" t="t" r="r" b="b"/>
            <a:pathLst>
              <a:path w="4148" h="4155" extrusionOk="0">
                <a:moveTo>
                  <a:pt x="2070" y="0"/>
                </a:moveTo>
                <a:cubicBezTo>
                  <a:pt x="925" y="0"/>
                  <a:pt x="0" y="931"/>
                  <a:pt x="0" y="2077"/>
                </a:cubicBezTo>
                <a:cubicBezTo>
                  <a:pt x="0" y="3223"/>
                  <a:pt x="925" y="4154"/>
                  <a:pt x="2070" y="4154"/>
                </a:cubicBezTo>
                <a:cubicBezTo>
                  <a:pt x="3216" y="4154"/>
                  <a:pt x="4147" y="3223"/>
                  <a:pt x="4147" y="2077"/>
                </a:cubicBezTo>
                <a:cubicBezTo>
                  <a:pt x="4147" y="931"/>
                  <a:pt x="3216" y="0"/>
                  <a:pt x="20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9"/>
          <p:cNvSpPr/>
          <p:nvPr/>
        </p:nvSpPr>
        <p:spPr>
          <a:xfrm>
            <a:off x="7715986" y="1388399"/>
            <a:ext cx="244359" cy="244418"/>
          </a:xfrm>
          <a:custGeom>
            <a:avLst/>
            <a:gdLst/>
            <a:ahLst/>
            <a:cxnLst/>
            <a:rect l="l" t="t" r="r" b="b"/>
            <a:pathLst>
              <a:path w="4154" h="4155" extrusionOk="0">
                <a:moveTo>
                  <a:pt x="2077" y="1"/>
                </a:moveTo>
                <a:cubicBezTo>
                  <a:pt x="931" y="1"/>
                  <a:pt x="0" y="932"/>
                  <a:pt x="0" y="2078"/>
                </a:cubicBezTo>
                <a:cubicBezTo>
                  <a:pt x="0" y="3224"/>
                  <a:pt x="931" y="4155"/>
                  <a:pt x="2077" y="4155"/>
                </a:cubicBezTo>
                <a:cubicBezTo>
                  <a:pt x="3223" y="4155"/>
                  <a:pt x="4154" y="3224"/>
                  <a:pt x="4154" y="2078"/>
                </a:cubicBezTo>
                <a:cubicBezTo>
                  <a:pt x="4154" y="932"/>
                  <a:pt x="3223" y="1"/>
                  <a:pt x="20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9"/>
          <p:cNvSpPr/>
          <p:nvPr/>
        </p:nvSpPr>
        <p:spPr>
          <a:xfrm>
            <a:off x="8151810" y="1388399"/>
            <a:ext cx="244006" cy="244418"/>
          </a:xfrm>
          <a:custGeom>
            <a:avLst/>
            <a:gdLst/>
            <a:ahLst/>
            <a:cxnLst/>
            <a:rect l="l" t="t" r="r" b="b"/>
            <a:pathLst>
              <a:path w="4148" h="4155" extrusionOk="0">
                <a:moveTo>
                  <a:pt x="2070" y="1"/>
                </a:moveTo>
                <a:cubicBezTo>
                  <a:pt x="925" y="1"/>
                  <a:pt x="0" y="932"/>
                  <a:pt x="0" y="2078"/>
                </a:cubicBezTo>
                <a:cubicBezTo>
                  <a:pt x="0" y="3224"/>
                  <a:pt x="925" y="4155"/>
                  <a:pt x="2070" y="4155"/>
                </a:cubicBezTo>
                <a:cubicBezTo>
                  <a:pt x="3216" y="4155"/>
                  <a:pt x="4147" y="3224"/>
                  <a:pt x="4147" y="2078"/>
                </a:cubicBezTo>
                <a:cubicBezTo>
                  <a:pt x="4147" y="932"/>
                  <a:pt x="3216" y="1"/>
                  <a:pt x="20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9"/>
          <p:cNvSpPr/>
          <p:nvPr/>
        </p:nvSpPr>
        <p:spPr>
          <a:xfrm>
            <a:off x="7716160" y="2250132"/>
            <a:ext cx="244006" cy="244418"/>
          </a:xfrm>
          <a:custGeom>
            <a:avLst/>
            <a:gdLst/>
            <a:ahLst/>
            <a:cxnLst/>
            <a:rect l="l" t="t" r="r" b="b"/>
            <a:pathLst>
              <a:path w="4148" h="4155" extrusionOk="0">
                <a:moveTo>
                  <a:pt x="2070" y="0"/>
                </a:moveTo>
                <a:cubicBezTo>
                  <a:pt x="925" y="0"/>
                  <a:pt x="0" y="931"/>
                  <a:pt x="0" y="2077"/>
                </a:cubicBezTo>
                <a:cubicBezTo>
                  <a:pt x="0" y="3223"/>
                  <a:pt x="925" y="4154"/>
                  <a:pt x="2070" y="4154"/>
                </a:cubicBezTo>
                <a:cubicBezTo>
                  <a:pt x="3216" y="4154"/>
                  <a:pt x="4147" y="3223"/>
                  <a:pt x="4147" y="2077"/>
                </a:cubicBezTo>
                <a:cubicBezTo>
                  <a:pt x="4147" y="931"/>
                  <a:pt x="3216" y="0"/>
                  <a:pt x="20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9"/>
          <p:cNvSpPr/>
          <p:nvPr/>
        </p:nvSpPr>
        <p:spPr>
          <a:xfrm>
            <a:off x="7678809" y="526633"/>
            <a:ext cx="723136" cy="675311"/>
          </a:xfrm>
          <a:custGeom>
            <a:avLst/>
            <a:gdLst/>
            <a:ahLst/>
            <a:cxnLst/>
            <a:rect l="l" t="t" r="r" b="b"/>
            <a:pathLst>
              <a:path w="12293" h="11480" extrusionOk="0">
                <a:moveTo>
                  <a:pt x="10128" y="1"/>
                </a:moveTo>
                <a:cubicBezTo>
                  <a:pt x="10068" y="1"/>
                  <a:pt x="10009" y="3"/>
                  <a:pt x="9949" y="9"/>
                </a:cubicBezTo>
                <a:cubicBezTo>
                  <a:pt x="8933" y="93"/>
                  <a:pt x="8132" y="894"/>
                  <a:pt x="8048" y="1903"/>
                </a:cubicBezTo>
                <a:lnTo>
                  <a:pt x="8048" y="1929"/>
                </a:lnTo>
                <a:cubicBezTo>
                  <a:pt x="7969" y="3088"/>
                  <a:pt x="7488" y="4182"/>
                  <a:pt x="6680" y="5015"/>
                </a:cubicBezTo>
                <a:lnTo>
                  <a:pt x="5997" y="5718"/>
                </a:lnTo>
                <a:cubicBezTo>
                  <a:pt x="5066" y="6656"/>
                  <a:pt x="3835" y="7229"/>
                  <a:pt x="2527" y="7333"/>
                </a:cubicBezTo>
                <a:lnTo>
                  <a:pt x="2494" y="7333"/>
                </a:lnTo>
                <a:cubicBezTo>
                  <a:pt x="743" y="7515"/>
                  <a:pt x="0" y="9664"/>
                  <a:pt x="1264" y="10894"/>
                </a:cubicBezTo>
                <a:cubicBezTo>
                  <a:pt x="1682" y="11297"/>
                  <a:pt x="2193" y="11480"/>
                  <a:pt x="2694" y="11480"/>
                </a:cubicBezTo>
                <a:cubicBezTo>
                  <a:pt x="3715" y="11480"/>
                  <a:pt x="4696" y="10725"/>
                  <a:pt x="4779" y="9547"/>
                </a:cubicBezTo>
                <a:lnTo>
                  <a:pt x="4779" y="9514"/>
                </a:lnTo>
                <a:cubicBezTo>
                  <a:pt x="4838" y="8342"/>
                  <a:pt x="5320" y="7229"/>
                  <a:pt x="6140" y="6382"/>
                </a:cubicBezTo>
                <a:lnTo>
                  <a:pt x="6745" y="5757"/>
                </a:lnTo>
                <a:cubicBezTo>
                  <a:pt x="7689" y="4807"/>
                  <a:pt x="8940" y="4234"/>
                  <a:pt x="10274" y="4143"/>
                </a:cubicBezTo>
                <a:lnTo>
                  <a:pt x="10300" y="4143"/>
                </a:lnTo>
                <a:cubicBezTo>
                  <a:pt x="11446" y="4045"/>
                  <a:pt x="12292" y="3042"/>
                  <a:pt x="12195" y="1897"/>
                </a:cubicBezTo>
                <a:cubicBezTo>
                  <a:pt x="12102" y="817"/>
                  <a:pt x="11192" y="1"/>
                  <a:pt x="101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9"/>
          <p:cNvSpPr/>
          <p:nvPr/>
        </p:nvSpPr>
        <p:spPr>
          <a:xfrm>
            <a:off x="7715965" y="1819266"/>
            <a:ext cx="694782" cy="675311"/>
          </a:xfrm>
          <a:custGeom>
            <a:avLst/>
            <a:gdLst/>
            <a:ahLst/>
            <a:cxnLst/>
            <a:rect l="l" t="t" r="r" b="b"/>
            <a:pathLst>
              <a:path w="11811" h="11480" extrusionOk="0">
                <a:moveTo>
                  <a:pt x="2082" y="1"/>
                </a:moveTo>
                <a:cubicBezTo>
                  <a:pt x="1847" y="1"/>
                  <a:pt x="1610" y="41"/>
                  <a:pt x="1381" y="125"/>
                </a:cubicBezTo>
                <a:cubicBezTo>
                  <a:pt x="554" y="418"/>
                  <a:pt x="7" y="1199"/>
                  <a:pt x="0" y="2072"/>
                </a:cubicBezTo>
                <a:cubicBezTo>
                  <a:pt x="0" y="2951"/>
                  <a:pt x="547" y="3732"/>
                  <a:pt x="1374" y="4025"/>
                </a:cubicBezTo>
                <a:cubicBezTo>
                  <a:pt x="1606" y="4110"/>
                  <a:pt x="1846" y="4151"/>
                  <a:pt x="2083" y="4151"/>
                </a:cubicBezTo>
                <a:cubicBezTo>
                  <a:pt x="2687" y="4151"/>
                  <a:pt x="3275" y="3886"/>
                  <a:pt x="3672" y="3400"/>
                </a:cubicBezTo>
                <a:cubicBezTo>
                  <a:pt x="4206" y="2749"/>
                  <a:pt x="5000" y="2371"/>
                  <a:pt x="5840" y="2365"/>
                </a:cubicBezTo>
                <a:lnTo>
                  <a:pt x="6029" y="2365"/>
                </a:lnTo>
                <a:cubicBezTo>
                  <a:pt x="6036" y="2365"/>
                  <a:pt x="6042" y="2365"/>
                  <a:pt x="6049" y="2365"/>
                </a:cubicBezTo>
                <a:cubicBezTo>
                  <a:pt x="6732" y="2365"/>
                  <a:pt x="7374" y="2696"/>
                  <a:pt x="7774" y="3257"/>
                </a:cubicBezTo>
                <a:cubicBezTo>
                  <a:pt x="7898" y="3439"/>
                  <a:pt x="8054" y="3602"/>
                  <a:pt x="8230" y="3732"/>
                </a:cubicBezTo>
                <a:cubicBezTo>
                  <a:pt x="8848" y="4214"/>
                  <a:pt x="9206" y="4956"/>
                  <a:pt x="9200" y="5744"/>
                </a:cubicBezTo>
                <a:lnTo>
                  <a:pt x="9200" y="5809"/>
                </a:lnTo>
                <a:cubicBezTo>
                  <a:pt x="9187" y="6577"/>
                  <a:pt x="8822" y="7300"/>
                  <a:pt x="8210" y="7769"/>
                </a:cubicBezTo>
                <a:cubicBezTo>
                  <a:pt x="7507" y="8309"/>
                  <a:pt x="7234" y="9233"/>
                  <a:pt x="7514" y="10073"/>
                </a:cubicBezTo>
                <a:cubicBezTo>
                  <a:pt x="7800" y="10907"/>
                  <a:pt x="8581" y="11473"/>
                  <a:pt x="9467" y="11480"/>
                </a:cubicBezTo>
                <a:cubicBezTo>
                  <a:pt x="9472" y="11480"/>
                  <a:pt x="9477" y="11480"/>
                  <a:pt x="9482" y="11480"/>
                </a:cubicBezTo>
                <a:cubicBezTo>
                  <a:pt x="10361" y="11480"/>
                  <a:pt x="11142" y="10928"/>
                  <a:pt x="11439" y="10099"/>
                </a:cubicBezTo>
                <a:cubicBezTo>
                  <a:pt x="11732" y="9266"/>
                  <a:pt x="11466" y="8335"/>
                  <a:pt x="10775" y="7782"/>
                </a:cubicBezTo>
                <a:cubicBezTo>
                  <a:pt x="10196" y="7332"/>
                  <a:pt x="9857" y="6642"/>
                  <a:pt x="9851" y="5907"/>
                </a:cubicBezTo>
                <a:lnTo>
                  <a:pt x="9851" y="5633"/>
                </a:lnTo>
                <a:cubicBezTo>
                  <a:pt x="9857" y="4871"/>
                  <a:pt x="10209" y="4155"/>
                  <a:pt x="10801" y="3680"/>
                </a:cubicBezTo>
                <a:cubicBezTo>
                  <a:pt x="11758" y="2886"/>
                  <a:pt x="11811" y="1434"/>
                  <a:pt x="10912" y="574"/>
                </a:cubicBezTo>
                <a:cubicBezTo>
                  <a:pt x="10507" y="193"/>
                  <a:pt x="9994" y="7"/>
                  <a:pt x="9485" y="7"/>
                </a:cubicBezTo>
                <a:cubicBezTo>
                  <a:pt x="8855" y="7"/>
                  <a:pt x="8230" y="291"/>
                  <a:pt x="7820" y="841"/>
                </a:cubicBezTo>
                <a:cubicBezTo>
                  <a:pt x="7429" y="1382"/>
                  <a:pt x="6804" y="1701"/>
                  <a:pt x="6140" y="1714"/>
                </a:cubicBezTo>
                <a:lnTo>
                  <a:pt x="5775" y="1714"/>
                </a:lnTo>
                <a:cubicBezTo>
                  <a:pt x="5768" y="1714"/>
                  <a:pt x="5761" y="1714"/>
                  <a:pt x="5753" y="1714"/>
                </a:cubicBezTo>
                <a:cubicBezTo>
                  <a:pt x="4954" y="1714"/>
                  <a:pt x="4195" y="1363"/>
                  <a:pt x="3679" y="757"/>
                </a:cubicBezTo>
                <a:cubicBezTo>
                  <a:pt x="3276" y="269"/>
                  <a:pt x="2687" y="1"/>
                  <a:pt x="208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9"/>
          <p:cNvSpPr/>
          <p:nvPr/>
        </p:nvSpPr>
        <p:spPr>
          <a:xfrm>
            <a:off x="7715986" y="2683939"/>
            <a:ext cx="244359" cy="244418"/>
          </a:xfrm>
          <a:custGeom>
            <a:avLst/>
            <a:gdLst/>
            <a:ahLst/>
            <a:cxnLst/>
            <a:rect l="l" t="t" r="r" b="b"/>
            <a:pathLst>
              <a:path w="4154" h="4155" extrusionOk="0">
                <a:moveTo>
                  <a:pt x="2077" y="1"/>
                </a:moveTo>
                <a:cubicBezTo>
                  <a:pt x="931" y="1"/>
                  <a:pt x="0" y="932"/>
                  <a:pt x="0" y="2078"/>
                </a:cubicBezTo>
                <a:cubicBezTo>
                  <a:pt x="0" y="3224"/>
                  <a:pt x="931" y="4155"/>
                  <a:pt x="2077" y="4155"/>
                </a:cubicBezTo>
                <a:cubicBezTo>
                  <a:pt x="3223" y="4155"/>
                  <a:pt x="4154" y="3224"/>
                  <a:pt x="4154" y="2078"/>
                </a:cubicBezTo>
                <a:cubicBezTo>
                  <a:pt x="4154" y="932"/>
                  <a:pt x="3223" y="1"/>
                  <a:pt x="20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a:off x="8151810" y="2683939"/>
            <a:ext cx="244006" cy="244418"/>
          </a:xfrm>
          <a:custGeom>
            <a:avLst/>
            <a:gdLst/>
            <a:ahLst/>
            <a:cxnLst/>
            <a:rect l="l" t="t" r="r" b="b"/>
            <a:pathLst>
              <a:path w="4148" h="4155" extrusionOk="0">
                <a:moveTo>
                  <a:pt x="2070" y="1"/>
                </a:moveTo>
                <a:cubicBezTo>
                  <a:pt x="925" y="1"/>
                  <a:pt x="0" y="932"/>
                  <a:pt x="0" y="2078"/>
                </a:cubicBezTo>
                <a:cubicBezTo>
                  <a:pt x="0" y="3224"/>
                  <a:pt x="925" y="4155"/>
                  <a:pt x="2070" y="4155"/>
                </a:cubicBezTo>
                <a:cubicBezTo>
                  <a:pt x="3216" y="4155"/>
                  <a:pt x="4147" y="3224"/>
                  <a:pt x="4147" y="2078"/>
                </a:cubicBezTo>
                <a:cubicBezTo>
                  <a:pt x="4147" y="932"/>
                  <a:pt x="3216" y="1"/>
                  <a:pt x="20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9"/>
          <p:cNvSpPr/>
          <p:nvPr/>
        </p:nvSpPr>
        <p:spPr>
          <a:xfrm rot="-5400000">
            <a:off x="344980" y="3782974"/>
            <a:ext cx="239400" cy="239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9"/>
          <p:cNvSpPr/>
          <p:nvPr/>
        </p:nvSpPr>
        <p:spPr>
          <a:xfrm rot="-5400000">
            <a:off x="344980" y="3348193"/>
            <a:ext cx="239400" cy="239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rot="-5400000">
            <a:off x="344980" y="2913412"/>
            <a:ext cx="239400" cy="239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rot="-5400000">
            <a:off x="345030" y="2913411"/>
            <a:ext cx="239400" cy="239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9" name="Google Shape;99;p9"/>
          <p:cNvCxnSpPr/>
          <p:nvPr/>
        </p:nvCxnSpPr>
        <p:spPr>
          <a:xfrm rot="10800000">
            <a:off x="742050" y="4518650"/>
            <a:ext cx="69495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00"/>
        <p:cNvGrpSpPr/>
        <p:nvPr/>
      </p:nvGrpSpPr>
      <p:grpSpPr>
        <a:xfrm>
          <a:off x="0" y="0"/>
          <a:ext cx="0" cy="0"/>
          <a:chOff x="0" y="0"/>
          <a:chExt cx="0" cy="0"/>
        </a:xfrm>
      </p:grpSpPr>
      <p:sp>
        <p:nvSpPr>
          <p:cNvPr id="101" name="Google Shape;101;p10"/>
          <p:cNvSpPr txBox="1">
            <a:spLocks noGrp="1"/>
          </p:cNvSpPr>
          <p:nvPr>
            <p:ph type="sldNum" idx="12"/>
          </p:nvPr>
        </p:nvSpPr>
        <p:spPr>
          <a:xfrm>
            <a:off x="8003000" y="4420400"/>
            <a:ext cx="399000" cy="1965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cxnSp>
        <p:nvCxnSpPr>
          <p:cNvPr id="102" name="Google Shape;102;p10"/>
          <p:cNvCxnSpPr/>
          <p:nvPr/>
        </p:nvCxnSpPr>
        <p:spPr>
          <a:xfrm rot="10800000">
            <a:off x="742050" y="4518650"/>
            <a:ext cx="6949500" cy="0"/>
          </a:xfrm>
          <a:prstGeom prst="straightConnector1">
            <a:avLst/>
          </a:prstGeom>
          <a:noFill/>
          <a:ln w="9525" cap="flat" cmpd="sng">
            <a:solidFill>
              <a:schemeClr val="dk2"/>
            </a:solidFill>
            <a:prstDash val="solid"/>
            <a:round/>
            <a:headEnd type="none" w="med" len="med"/>
            <a:tailEnd type="none" w="med" len="med"/>
          </a:ln>
        </p:spPr>
      </p:cxnSp>
      <p:sp>
        <p:nvSpPr>
          <p:cNvPr id="103" name="Google Shape;103;p10"/>
          <p:cNvSpPr txBox="1">
            <a:spLocks noGrp="1"/>
          </p:cNvSpPr>
          <p:nvPr>
            <p:ph type="title"/>
          </p:nvPr>
        </p:nvSpPr>
        <p:spPr>
          <a:xfrm>
            <a:off x="5528400" y="415200"/>
            <a:ext cx="2867700" cy="21801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lnSpc>
                <a:spcPct val="100000"/>
              </a:lnSpc>
              <a:spcBef>
                <a:spcPts val="0"/>
              </a:spcBef>
              <a:spcAft>
                <a:spcPts val="0"/>
              </a:spcAft>
              <a:buClr>
                <a:schemeClr val="dk1"/>
              </a:buClr>
              <a:buSzPts val="2800"/>
              <a:buFont typeface="Tenor Sans"/>
              <a:buNone/>
              <a:defRPr sz="2800">
                <a:solidFill>
                  <a:schemeClr val="dk1"/>
                </a:solidFill>
                <a:latin typeface="Tenor Sans"/>
                <a:ea typeface="Tenor Sans"/>
                <a:cs typeface="Tenor Sans"/>
                <a:sym typeface="Tenor Sans"/>
              </a:defRPr>
            </a:lvl1pPr>
            <a:lvl2pPr lvl="1">
              <a:lnSpc>
                <a:spcPct val="100000"/>
              </a:lnSpc>
              <a:spcBef>
                <a:spcPts val="0"/>
              </a:spcBef>
              <a:spcAft>
                <a:spcPts val="0"/>
              </a:spcAft>
              <a:buClr>
                <a:schemeClr val="dk1"/>
              </a:buClr>
              <a:buSzPts val="2800"/>
              <a:buFont typeface="Tenor Sans"/>
              <a:buNone/>
              <a:defRPr sz="2800">
                <a:solidFill>
                  <a:schemeClr val="dk1"/>
                </a:solidFill>
                <a:latin typeface="Tenor Sans"/>
                <a:ea typeface="Tenor Sans"/>
                <a:cs typeface="Tenor Sans"/>
                <a:sym typeface="Tenor Sans"/>
              </a:defRPr>
            </a:lvl2pPr>
            <a:lvl3pPr lvl="2">
              <a:lnSpc>
                <a:spcPct val="100000"/>
              </a:lnSpc>
              <a:spcBef>
                <a:spcPts val="0"/>
              </a:spcBef>
              <a:spcAft>
                <a:spcPts val="0"/>
              </a:spcAft>
              <a:buClr>
                <a:schemeClr val="dk1"/>
              </a:buClr>
              <a:buSzPts val="2800"/>
              <a:buFont typeface="Tenor Sans"/>
              <a:buNone/>
              <a:defRPr sz="2800">
                <a:solidFill>
                  <a:schemeClr val="dk1"/>
                </a:solidFill>
                <a:latin typeface="Tenor Sans"/>
                <a:ea typeface="Tenor Sans"/>
                <a:cs typeface="Tenor Sans"/>
                <a:sym typeface="Tenor Sans"/>
              </a:defRPr>
            </a:lvl3pPr>
            <a:lvl4pPr lvl="3">
              <a:lnSpc>
                <a:spcPct val="100000"/>
              </a:lnSpc>
              <a:spcBef>
                <a:spcPts val="0"/>
              </a:spcBef>
              <a:spcAft>
                <a:spcPts val="0"/>
              </a:spcAft>
              <a:buClr>
                <a:schemeClr val="dk1"/>
              </a:buClr>
              <a:buSzPts val="2800"/>
              <a:buFont typeface="Tenor Sans"/>
              <a:buNone/>
              <a:defRPr sz="2800">
                <a:solidFill>
                  <a:schemeClr val="dk1"/>
                </a:solidFill>
                <a:latin typeface="Tenor Sans"/>
                <a:ea typeface="Tenor Sans"/>
                <a:cs typeface="Tenor Sans"/>
                <a:sym typeface="Tenor Sans"/>
              </a:defRPr>
            </a:lvl4pPr>
            <a:lvl5pPr lvl="4">
              <a:lnSpc>
                <a:spcPct val="100000"/>
              </a:lnSpc>
              <a:spcBef>
                <a:spcPts val="0"/>
              </a:spcBef>
              <a:spcAft>
                <a:spcPts val="0"/>
              </a:spcAft>
              <a:buClr>
                <a:schemeClr val="dk1"/>
              </a:buClr>
              <a:buSzPts val="2800"/>
              <a:buFont typeface="Tenor Sans"/>
              <a:buNone/>
              <a:defRPr sz="2800">
                <a:solidFill>
                  <a:schemeClr val="dk1"/>
                </a:solidFill>
                <a:latin typeface="Tenor Sans"/>
                <a:ea typeface="Tenor Sans"/>
                <a:cs typeface="Tenor Sans"/>
                <a:sym typeface="Tenor Sans"/>
              </a:defRPr>
            </a:lvl5pPr>
            <a:lvl6pPr lvl="5">
              <a:lnSpc>
                <a:spcPct val="100000"/>
              </a:lnSpc>
              <a:spcBef>
                <a:spcPts val="0"/>
              </a:spcBef>
              <a:spcAft>
                <a:spcPts val="0"/>
              </a:spcAft>
              <a:buClr>
                <a:schemeClr val="dk1"/>
              </a:buClr>
              <a:buSzPts val="2800"/>
              <a:buFont typeface="Tenor Sans"/>
              <a:buNone/>
              <a:defRPr sz="2800">
                <a:solidFill>
                  <a:schemeClr val="dk1"/>
                </a:solidFill>
                <a:latin typeface="Tenor Sans"/>
                <a:ea typeface="Tenor Sans"/>
                <a:cs typeface="Tenor Sans"/>
                <a:sym typeface="Tenor Sans"/>
              </a:defRPr>
            </a:lvl6pPr>
            <a:lvl7pPr lvl="6">
              <a:lnSpc>
                <a:spcPct val="100000"/>
              </a:lnSpc>
              <a:spcBef>
                <a:spcPts val="0"/>
              </a:spcBef>
              <a:spcAft>
                <a:spcPts val="0"/>
              </a:spcAft>
              <a:buClr>
                <a:schemeClr val="dk1"/>
              </a:buClr>
              <a:buSzPts val="2800"/>
              <a:buFont typeface="Tenor Sans"/>
              <a:buNone/>
              <a:defRPr sz="2800">
                <a:solidFill>
                  <a:schemeClr val="dk1"/>
                </a:solidFill>
                <a:latin typeface="Tenor Sans"/>
                <a:ea typeface="Tenor Sans"/>
                <a:cs typeface="Tenor Sans"/>
                <a:sym typeface="Tenor Sans"/>
              </a:defRPr>
            </a:lvl7pPr>
            <a:lvl8pPr lvl="7">
              <a:lnSpc>
                <a:spcPct val="100000"/>
              </a:lnSpc>
              <a:spcBef>
                <a:spcPts val="0"/>
              </a:spcBef>
              <a:spcAft>
                <a:spcPts val="0"/>
              </a:spcAft>
              <a:buClr>
                <a:schemeClr val="dk1"/>
              </a:buClr>
              <a:buSzPts val="2800"/>
              <a:buFont typeface="Tenor Sans"/>
              <a:buNone/>
              <a:defRPr sz="2800">
                <a:solidFill>
                  <a:schemeClr val="dk1"/>
                </a:solidFill>
                <a:latin typeface="Tenor Sans"/>
                <a:ea typeface="Tenor Sans"/>
                <a:cs typeface="Tenor Sans"/>
                <a:sym typeface="Tenor Sans"/>
              </a:defRPr>
            </a:lvl8pPr>
            <a:lvl9pPr lvl="8">
              <a:lnSpc>
                <a:spcPct val="100000"/>
              </a:lnSpc>
              <a:spcBef>
                <a:spcPts val="0"/>
              </a:spcBef>
              <a:spcAft>
                <a:spcPts val="0"/>
              </a:spcAft>
              <a:buClr>
                <a:schemeClr val="dk1"/>
              </a:buClr>
              <a:buSzPts val="2800"/>
              <a:buFont typeface="Tenor Sans"/>
              <a:buNone/>
              <a:defRPr sz="2800">
                <a:solidFill>
                  <a:schemeClr val="dk1"/>
                </a:solidFill>
                <a:latin typeface="Tenor Sans"/>
                <a:ea typeface="Tenor Sans"/>
                <a:cs typeface="Tenor Sans"/>
                <a:sym typeface="Tenor Sans"/>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1pPr>
            <a:lvl2pPr marL="914400" lvl="1" indent="-3175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2pPr>
            <a:lvl3pPr marL="1371600" lvl="2" indent="-3175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3pPr>
            <a:lvl4pPr marL="1828800" lvl="3" indent="-3175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4pPr>
            <a:lvl5pPr marL="2286000" lvl="4" indent="-3175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5pPr>
            <a:lvl6pPr marL="2743200" lvl="5" indent="-3175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6pPr>
            <a:lvl7pPr marL="3200400" lvl="6" indent="-3175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7pPr>
            <a:lvl8pPr marL="3657600" lvl="7" indent="-3175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8pPr>
            <a:lvl9pPr marL="4114800" lvl="8" indent="-317500">
              <a:lnSpc>
                <a:spcPct val="100000"/>
              </a:lnSpc>
              <a:spcBef>
                <a:spcPts val="0"/>
              </a:spcBef>
              <a:spcAft>
                <a:spcPts val="0"/>
              </a:spcAft>
              <a:buClr>
                <a:schemeClr val="dk1"/>
              </a:buClr>
              <a:buSzPts val="1400"/>
              <a:buFont typeface="Quicksand"/>
              <a:buChar char="■"/>
              <a:defRPr>
                <a:solidFill>
                  <a:schemeClr val="dk1"/>
                </a:solidFill>
                <a:latin typeface="Quicksand"/>
                <a:ea typeface="Quicksand"/>
                <a:cs typeface="Quicksand"/>
                <a:sym typeface="Quicksand"/>
              </a:defRPr>
            </a:lvl9pPr>
          </a:lstStyle>
          <a:p>
            <a:endParaRPr/>
          </a:p>
        </p:txBody>
      </p:sp>
      <p:sp>
        <p:nvSpPr>
          <p:cNvPr id="8" name="Google Shape;8;p1"/>
          <p:cNvSpPr txBox="1">
            <a:spLocks noGrp="1"/>
          </p:cNvSpPr>
          <p:nvPr>
            <p:ph type="sldNum" idx="12"/>
          </p:nvPr>
        </p:nvSpPr>
        <p:spPr>
          <a:xfrm>
            <a:off x="8003000" y="4420400"/>
            <a:ext cx="399000" cy="196500"/>
          </a:xfrm>
          <a:prstGeom prst="rect">
            <a:avLst/>
          </a:prstGeom>
          <a:noFill/>
          <a:ln>
            <a:noFill/>
          </a:ln>
        </p:spPr>
        <p:txBody>
          <a:bodyPr spcFirstLastPara="1" wrap="square" lIns="91425" tIns="91425" rIns="91425" bIns="91425" anchor="ctr" anchorCtr="0">
            <a:noAutofit/>
          </a:bodyPr>
          <a:lstStyle>
            <a:lvl1pPr lvl="0" algn="ctr">
              <a:buNone/>
              <a:defRPr sz="1200">
                <a:solidFill>
                  <a:schemeClr val="dk1"/>
                </a:solidFill>
                <a:latin typeface="Quicksand"/>
                <a:ea typeface="Quicksand"/>
                <a:cs typeface="Quicksand"/>
                <a:sym typeface="Quicksand"/>
              </a:defRPr>
            </a:lvl1pPr>
            <a:lvl2pPr lvl="1" algn="ctr">
              <a:buNone/>
              <a:defRPr sz="1200">
                <a:solidFill>
                  <a:schemeClr val="dk1"/>
                </a:solidFill>
                <a:latin typeface="Quicksand"/>
                <a:ea typeface="Quicksand"/>
                <a:cs typeface="Quicksand"/>
                <a:sym typeface="Quicksand"/>
              </a:defRPr>
            </a:lvl2pPr>
            <a:lvl3pPr lvl="2" algn="ctr">
              <a:buNone/>
              <a:defRPr sz="1200">
                <a:solidFill>
                  <a:schemeClr val="dk1"/>
                </a:solidFill>
                <a:latin typeface="Quicksand"/>
                <a:ea typeface="Quicksand"/>
                <a:cs typeface="Quicksand"/>
                <a:sym typeface="Quicksand"/>
              </a:defRPr>
            </a:lvl3pPr>
            <a:lvl4pPr lvl="3" algn="ctr">
              <a:buNone/>
              <a:defRPr sz="1200">
                <a:solidFill>
                  <a:schemeClr val="dk1"/>
                </a:solidFill>
                <a:latin typeface="Quicksand"/>
                <a:ea typeface="Quicksand"/>
                <a:cs typeface="Quicksand"/>
                <a:sym typeface="Quicksand"/>
              </a:defRPr>
            </a:lvl4pPr>
            <a:lvl5pPr lvl="4" algn="ctr">
              <a:buNone/>
              <a:defRPr sz="1200">
                <a:solidFill>
                  <a:schemeClr val="dk1"/>
                </a:solidFill>
                <a:latin typeface="Quicksand"/>
                <a:ea typeface="Quicksand"/>
                <a:cs typeface="Quicksand"/>
                <a:sym typeface="Quicksand"/>
              </a:defRPr>
            </a:lvl5pPr>
            <a:lvl6pPr lvl="5" algn="ctr">
              <a:buNone/>
              <a:defRPr sz="1200">
                <a:solidFill>
                  <a:schemeClr val="dk1"/>
                </a:solidFill>
                <a:latin typeface="Quicksand"/>
                <a:ea typeface="Quicksand"/>
                <a:cs typeface="Quicksand"/>
                <a:sym typeface="Quicksand"/>
              </a:defRPr>
            </a:lvl6pPr>
            <a:lvl7pPr lvl="6" algn="ctr">
              <a:buNone/>
              <a:defRPr sz="1200">
                <a:solidFill>
                  <a:schemeClr val="dk1"/>
                </a:solidFill>
                <a:latin typeface="Quicksand"/>
                <a:ea typeface="Quicksand"/>
                <a:cs typeface="Quicksand"/>
                <a:sym typeface="Quicksand"/>
              </a:defRPr>
            </a:lvl7pPr>
            <a:lvl8pPr lvl="7" algn="ctr">
              <a:buNone/>
              <a:defRPr sz="1200">
                <a:solidFill>
                  <a:schemeClr val="dk1"/>
                </a:solidFill>
                <a:latin typeface="Quicksand"/>
                <a:ea typeface="Quicksand"/>
                <a:cs typeface="Quicksand"/>
                <a:sym typeface="Quicksand"/>
              </a:defRPr>
            </a:lvl8pPr>
            <a:lvl9pPr lvl="8" algn="ctr">
              <a:buNone/>
              <a:defRPr sz="1200">
                <a:solidFill>
                  <a:schemeClr val="dk1"/>
                </a:solidFill>
                <a:latin typeface="Quicksand"/>
                <a:ea typeface="Quicksand"/>
                <a:cs typeface="Quicksand"/>
                <a:sym typeface="Quicksand"/>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3" Type="http://schemas.openxmlformats.org/officeDocument/2006/relationships/hyperlink" Target="https://github.com/dntjr41/MachineLearning_termProject" TargetMode="External"/><Relationship Id="rId2" Type="http://schemas.openxmlformats.org/officeDocument/2006/relationships/notesSlide" Target="../notesSlides/notesSlide29.xml"/><Relationship Id="rId1" Type="http://schemas.openxmlformats.org/officeDocument/2006/relationships/slideLayout" Target="../slideLayouts/slideLayout20.xml"/><Relationship Id="rId5" Type="http://schemas.openxmlformats.org/officeDocument/2006/relationships/image" Target="../media/image8.png"/><Relationship Id="rId4" Type="http://schemas.openxmlformats.org/officeDocument/2006/relationships/hyperlink" Target="https://github.com/dntjr41/MachineLearning_termProject/wiki"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kaggle.com/imakash3011/online-shoppers-purchasing-intention-dataset"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97"/>
        <p:cNvGrpSpPr/>
        <p:nvPr/>
      </p:nvGrpSpPr>
      <p:grpSpPr>
        <a:xfrm>
          <a:off x="0" y="0"/>
          <a:ext cx="0" cy="0"/>
          <a:chOff x="0" y="0"/>
          <a:chExt cx="0" cy="0"/>
        </a:xfrm>
      </p:grpSpPr>
      <p:sp>
        <p:nvSpPr>
          <p:cNvPr id="398" name="Google Shape;398;p34"/>
          <p:cNvSpPr txBox="1">
            <a:spLocks noGrp="1"/>
          </p:cNvSpPr>
          <p:nvPr>
            <p:ph type="ctrTitle"/>
          </p:nvPr>
        </p:nvSpPr>
        <p:spPr>
          <a:xfrm>
            <a:off x="742050" y="602650"/>
            <a:ext cx="6391500" cy="1370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Online Shopper’s Intention</a:t>
            </a:r>
            <a:endParaRPr/>
          </a:p>
        </p:txBody>
      </p:sp>
      <p:sp>
        <p:nvSpPr>
          <p:cNvPr id="399" name="Google Shape;399;p34"/>
          <p:cNvSpPr txBox="1">
            <a:spLocks noGrp="1"/>
          </p:cNvSpPr>
          <p:nvPr>
            <p:ph type="subTitle" idx="2"/>
          </p:nvPr>
        </p:nvSpPr>
        <p:spPr>
          <a:xfrm>
            <a:off x="829725" y="2789274"/>
            <a:ext cx="3959100" cy="41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Team 3 - </a:t>
            </a:r>
            <a:r>
              <a:rPr lang="en" dirty="0">
                <a:latin typeface="+mn-ea"/>
                <a:ea typeface="+mn-ea"/>
              </a:rPr>
              <a:t>심우석, 이민서, 고효진</a:t>
            </a:r>
            <a:endParaRPr dirty="0">
              <a:latin typeface="+mn-ea"/>
              <a:ea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43"/>
          <p:cNvSpPr txBox="1">
            <a:spLocks noGrp="1"/>
          </p:cNvSpPr>
          <p:nvPr>
            <p:ph type="sldNum" idx="12"/>
          </p:nvPr>
        </p:nvSpPr>
        <p:spPr>
          <a:xfrm>
            <a:off x="8003000" y="4420400"/>
            <a:ext cx="399000" cy="19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sp>
        <p:nvSpPr>
          <p:cNvPr id="518" name="Google Shape;518;p43"/>
          <p:cNvSpPr txBox="1">
            <a:spLocks noGrp="1"/>
          </p:cNvSpPr>
          <p:nvPr>
            <p:ph type="title"/>
          </p:nvPr>
        </p:nvSpPr>
        <p:spPr>
          <a:xfrm>
            <a:off x="3120950" y="1159000"/>
            <a:ext cx="4995000" cy="37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Online Shopper’s Purchasing Intention</a:t>
            </a:r>
            <a:endParaRPr/>
          </a:p>
        </p:txBody>
      </p:sp>
      <p:sp>
        <p:nvSpPr>
          <p:cNvPr id="519" name="Google Shape;519;p43"/>
          <p:cNvSpPr txBox="1">
            <a:spLocks noGrp="1"/>
          </p:cNvSpPr>
          <p:nvPr>
            <p:ph type="subTitle" idx="4294967295"/>
          </p:nvPr>
        </p:nvSpPr>
        <p:spPr>
          <a:xfrm>
            <a:off x="1535575" y="1906925"/>
            <a:ext cx="6627300" cy="7737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Char char="●"/>
            </a:pPr>
            <a:r>
              <a:rPr lang="en" sz="1200" b="1"/>
              <a:t>Missing value - Administrative, Administrative_Duration,</a:t>
            </a:r>
            <a:endParaRPr sz="1200" b="1"/>
          </a:p>
          <a:p>
            <a:pPr marL="457200" lvl="0" indent="0" algn="l" rtl="0">
              <a:spcBef>
                <a:spcPts val="0"/>
              </a:spcBef>
              <a:spcAft>
                <a:spcPts val="0"/>
              </a:spcAft>
              <a:buNone/>
            </a:pPr>
            <a:r>
              <a:rPr lang="en" sz="1200" b="1"/>
              <a:t>		     Informational, Informational_Duration,</a:t>
            </a:r>
            <a:endParaRPr sz="1200" b="1"/>
          </a:p>
          <a:p>
            <a:pPr marL="457200" lvl="0" indent="0" algn="l" rtl="0">
              <a:spcBef>
                <a:spcPts val="0"/>
              </a:spcBef>
              <a:spcAft>
                <a:spcPts val="0"/>
              </a:spcAft>
              <a:buNone/>
            </a:pPr>
            <a:r>
              <a:rPr lang="en" sz="1200" b="1"/>
              <a:t>		     ProductRelated, ProductRelated_Duration,</a:t>
            </a:r>
            <a:endParaRPr sz="1200" b="1"/>
          </a:p>
          <a:p>
            <a:pPr marL="457200" lvl="0" indent="0" algn="l" rtl="0">
              <a:spcBef>
                <a:spcPts val="0"/>
              </a:spcBef>
              <a:spcAft>
                <a:spcPts val="0"/>
              </a:spcAft>
              <a:buNone/>
            </a:pPr>
            <a:r>
              <a:rPr lang="en" sz="1200" b="1"/>
              <a:t>		     BounceRates, ExitRates. - Total number [168]</a:t>
            </a:r>
            <a:endParaRPr sz="1200" b="1"/>
          </a:p>
        </p:txBody>
      </p:sp>
      <p:pic>
        <p:nvPicPr>
          <p:cNvPr id="520" name="Google Shape;520;p43"/>
          <p:cNvPicPr preferRelativeResize="0"/>
          <p:nvPr/>
        </p:nvPicPr>
        <p:blipFill>
          <a:blip r:embed="rId3">
            <a:alphaModFix/>
          </a:blip>
          <a:stretch>
            <a:fillRect/>
          </a:stretch>
        </p:blipFill>
        <p:spPr>
          <a:xfrm>
            <a:off x="3185375" y="2950625"/>
            <a:ext cx="4866151" cy="613425"/>
          </a:xfrm>
          <a:prstGeom prst="rect">
            <a:avLst/>
          </a:prstGeom>
          <a:noFill/>
          <a:ln w="9525" cap="flat" cmpd="sng">
            <a:solidFill>
              <a:srgbClr val="980000"/>
            </a:solidFill>
            <a:prstDash val="solid"/>
            <a:round/>
            <a:headEnd type="none" w="sm" len="sm"/>
            <a:tailEnd type="none" w="sm" len="sm"/>
          </a:ln>
        </p:spPr>
      </p:pic>
      <p:pic>
        <p:nvPicPr>
          <p:cNvPr id="521" name="Google Shape;521;p43"/>
          <p:cNvPicPr preferRelativeResize="0"/>
          <p:nvPr/>
        </p:nvPicPr>
        <p:blipFill>
          <a:blip r:embed="rId4">
            <a:alphaModFix/>
          </a:blip>
          <a:stretch>
            <a:fillRect/>
          </a:stretch>
        </p:blipFill>
        <p:spPr>
          <a:xfrm>
            <a:off x="755925" y="2355325"/>
            <a:ext cx="2214825" cy="2065075"/>
          </a:xfrm>
          <a:prstGeom prst="rect">
            <a:avLst/>
          </a:prstGeom>
          <a:noFill/>
          <a:ln w="9525" cap="flat" cmpd="sng">
            <a:solidFill>
              <a:srgbClr val="980000"/>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44"/>
          <p:cNvSpPr txBox="1">
            <a:spLocks noGrp="1"/>
          </p:cNvSpPr>
          <p:nvPr>
            <p:ph type="title"/>
          </p:nvPr>
        </p:nvSpPr>
        <p:spPr>
          <a:xfrm>
            <a:off x="742050" y="526625"/>
            <a:ext cx="6555000" cy="38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Description</a:t>
            </a:r>
            <a:endParaRPr/>
          </a:p>
        </p:txBody>
      </p:sp>
      <p:sp>
        <p:nvSpPr>
          <p:cNvPr id="527" name="Google Shape;527;p44"/>
          <p:cNvSpPr txBox="1">
            <a:spLocks noGrp="1"/>
          </p:cNvSpPr>
          <p:nvPr>
            <p:ph type="sldNum" idx="12"/>
          </p:nvPr>
        </p:nvSpPr>
        <p:spPr>
          <a:xfrm>
            <a:off x="8003000" y="4420400"/>
            <a:ext cx="399000" cy="19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graphicFrame>
        <p:nvGraphicFramePr>
          <p:cNvPr id="528" name="Google Shape;528;p44"/>
          <p:cNvGraphicFramePr/>
          <p:nvPr/>
        </p:nvGraphicFramePr>
        <p:xfrm>
          <a:off x="1562375" y="1022210"/>
          <a:ext cx="6467825" cy="3291510"/>
        </p:xfrm>
        <a:graphic>
          <a:graphicData uri="http://schemas.openxmlformats.org/drawingml/2006/table">
            <a:tbl>
              <a:tblPr>
                <a:noFill/>
                <a:tableStyleId>{70339828-4A1F-4590-8B00-0F95D6F00E2E}</a:tableStyleId>
              </a:tblPr>
              <a:tblGrid>
                <a:gridCol w="1241500">
                  <a:extLst>
                    <a:ext uri="{9D8B030D-6E8A-4147-A177-3AD203B41FA5}">
                      <a16:colId xmlns:a16="http://schemas.microsoft.com/office/drawing/2014/main" val="20000"/>
                    </a:ext>
                  </a:extLst>
                </a:gridCol>
                <a:gridCol w="677700">
                  <a:extLst>
                    <a:ext uri="{9D8B030D-6E8A-4147-A177-3AD203B41FA5}">
                      <a16:colId xmlns:a16="http://schemas.microsoft.com/office/drawing/2014/main" val="20001"/>
                    </a:ext>
                  </a:extLst>
                </a:gridCol>
                <a:gridCol w="4548625">
                  <a:extLst>
                    <a:ext uri="{9D8B030D-6E8A-4147-A177-3AD203B41FA5}">
                      <a16:colId xmlns:a16="http://schemas.microsoft.com/office/drawing/2014/main" val="20002"/>
                    </a:ext>
                  </a:extLst>
                </a:gridCol>
              </a:tblGrid>
              <a:tr h="282800">
                <a:tc>
                  <a:txBody>
                    <a:bodyPr/>
                    <a:lstStyle/>
                    <a:p>
                      <a:pPr marL="0" lvl="0" indent="0" algn="l" rtl="0">
                        <a:spcBef>
                          <a:spcPts val="0"/>
                        </a:spcBef>
                        <a:spcAft>
                          <a:spcPts val="0"/>
                        </a:spcAft>
                        <a:buNone/>
                      </a:pPr>
                      <a:r>
                        <a:rPr lang="en" sz="700" b="1">
                          <a:solidFill>
                            <a:schemeClr val="lt1"/>
                          </a:solidFill>
                          <a:latin typeface="Quicksand"/>
                          <a:ea typeface="Quicksand"/>
                          <a:cs typeface="Quicksand"/>
                          <a:sym typeface="Quicksand"/>
                        </a:rPr>
                        <a:t>Feature Name</a:t>
                      </a:r>
                      <a:endParaRPr sz="700" b="1">
                        <a:solidFill>
                          <a:schemeClr val="lt1"/>
                        </a:solidFill>
                        <a:latin typeface="Quicksand"/>
                        <a:ea typeface="Quicksand"/>
                        <a:cs typeface="Quicksand"/>
                        <a:sym typeface="Quicksand"/>
                      </a:endParaRPr>
                    </a:p>
                  </a:txBody>
                  <a:tcPr marL="91425" marR="91425" marT="91425" marB="91425">
                    <a:solidFill>
                      <a:srgbClr val="666666"/>
                    </a:solidFill>
                  </a:tcPr>
                </a:tc>
                <a:tc>
                  <a:txBody>
                    <a:bodyPr/>
                    <a:lstStyle/>
                    <a:p>
                      <a:pPr marL="0" lvl="0" indent="0" algn="l" rtl="0">
                        <a:spcBef>
                          <a:spcPts val="0"/>
                        </a:spcBef>
                        <a:spcAft>
                          <a:spcPts val="0"/>
                        </a:spcAft>
                        <a:buNone/>
                      </a:pPr>
                      <a:r>
                        <a:rPr lang="en" sz="700">
                          <a:solidFill>
                            <a:schemeClr val="lt1"/>
                          </a:solidFill>
                          <a:latin typeface="Quicksand"/>
                          <a:ea typeface="Quicksand"/>
                          <a:cs typeface="Quicksand"/>
                          <a:sym typeface="Quicksand"/>
                        </a:rPr>
                        <a:t>Data type</a:t>
                      </a:r>
                      <a:endParaRPr sz="700">
                        <a:solidFill>
                          <a:schemeClr val="lt1"/>
                        </a:solidFill>
                        <a:latin typeface="Quicksand"/>
                        <a:ea typeface="Quicksand"/>
                        <a:cs typeface="Quicksand"/>
                        <a:sym typeface="Quicksand"/>
                      </a:endParaRPr>
                    </a:p>
                  </a:txBody>
                  <a:tcPr marL="91425" marR="91425" marT="91425" marB="91425">
                    <a:solidFill>
                      <a:srgbClr val="666666"/>
                    </a:solidFill>
                  </a:tcPr>
                </a:tc>
                <a:tc>
                  <a:txBody>
                    <a:bodyPr/>
                    <a:lstStyle/>
                    <a:p>
                      <a:pPr marL="0" lvl="0" indent="0" algn="l" rtl="0">
                        <a:spcBef>
                          <a:spcPts val="0"/>
                        </a:spcBef>
                        <a:spcAft>
                          <a:spcPts val="0"/>
                        </a:spcAft>
                        <a:buNone/>
                      </a:pPr>
                      <a:r>
                        <a:rPr lang="en" sz="700">
                          <a:solidFill>
                            <a:schemeClr val="lt1"/>
                          </a:solidFill>
                          <a:latin typeface="Quicksand"/>
                          <a:ea typeface="Quicksand"/>
                          <a:cs typeface="Quicksand"/>
                          <a:sym typeface="Quicksand"/>
                        </a:rPr>
                        <a:t>Feature Description</a:t>
                      </a:r>
                      <a:endParaRPr sz="700">
                        <a:solidFill>
                          <a:schemeClr val="lt1"/>
                        </a:solidFill>
                        <a:latin typeface="Quicksand"/>
                        <a:ea typeface="Quicksand"/>
                        <a:cs typeface="Quicksand"/>
                        <a:sym typeface="Quicksand"/>
                      </a:endParaRPr>
                    </a:p>
                  </a:txBody>
                  <a:tcPr marL="91425" marR="91425" marT="91425" marB="91425">
                    <a:solidFill>
                      <a:srgbClr val="666666"/>
                    </a:solidFill>
                  </a:tcPr>
                </a:tc>
                <a:extLst>
                  <a:ext uri="{0D108BD9-81ED-4DB2-BD59-A6C34878D82A}">
                    <a16:rowId xmlns:a16="http://schemas.microsoft.com/office/drawing/2014/main" val="10000"/>
                  </a:ext>
                </a:extLst>
              </a:tr>
              <a:tr h="0">
                <a:tc>
                  <a:txBody>
                    <a:bodyPr/>
                    <a:lstStyle/>
                    <a:p>
                      <a:pPr marL="0" lvl="0" indent="0" algn="l" rtl="0">
                        <a:spcBef>
                          <a:spcPts val="0"/>
                        </a:spcBef>
                        <a:spcAft>
                          <a:spcPts val="0"/>
                        </a:spcAft>
                        <a:buNone/>
                      </a:pPr>
                      <a:r>
                        <a:rPr lang="en" sz="700">
                          <a:latin typeface="Quicksand"/>
                          <a:ea typeface="Quicksand"/>
                          <a:cs typeface="Quicksand"/>
                          <a:sym typeface="Quicksand"/>
                        </a:rPr>
                        <a:t>Administrative</a:t>
                      </a:r>
                      <a:endParaRPr sz="700">
                        <a:latin typeface="Quicksand"/>
                        <a:ea typeface="Quicksand"/>
                        <a:cs typeface="Quicksand"/>
                        <a:sym typeface="Quicksand"/>
                      </a:endParaRPr>
                    </a:p>
                  </a:txBody>
                  <a:tcPr marL="91425" marR="91425" marT="91425" marB="91425"/>
                </a:tc>
                <a:tc>
                  <a:txBody>
                    <a:bodyPr/>
                    <a:lstStyle/>
                    <a:p>
                      <a:pPr marL="0" lvl="0" indent="0" algn="l" rtl="0">
                        <a:spcBef>
                          <a:spcPts val="0"/>
                        </a:spcBef>
                        <a:spcAft>
                          <a:spcPts val="0"/>
                        </a:spcAft>
                        <a:buNone/>
                      </a:pPr>
                      <a:r>
                        <a:rPr lang="en" sz="700">
                          <a:latin typeface="Quicksand"/>
                          <a:ea typeface="Quicksand"/>
                          <a:cs typeface="Quicksand"/>
                          <a:sym typeface="Quicksand"/>
                        </a:rPr>
                        <a:t>Integer</a:t>
                      </a:r>
                      <a:endParaRPr sz="700">
                        <a:latin typeface="Quicksand"/>
                        <a:ea typeface="Quicksand"/>
                        <a:cs typeface="Quicksand"/>
                        <a:sym typeface="Quicksand"/>
                      </a:endParaRPr>
                    </a:p>
                  </a:txBody>
                  <a:tcPr marL="91425" marR="91425" marT="91425" marB="91425"/>
                </a:tc>
                <a:tc>
                  <a:txBody>
                    <a:bodyPr/>
                    <a:lstStyle/>
                    <a:p>
                      <a:pPr marL="0" lvl="0" indent="0" algn="l" rtl="0">
                        <a:spcBef>
                          <a:spcPts val="0"/>
                        </a:spcBef>
                        <a:spcAft>
                          <a:spcPts val="0"/>
                        </a:spcAft>
                        <a:buNone/>
                      </a:pPr>
                      <a:r>
                        <a:rPr lang="en" sz="700">
                          <a:latin typeface="Quicksand"/>
                          <a:ea typeface="Quicksand"/>
                          <a:cs typeface="Quicksand"/>
                          <a:sym typeface="Quicksand"/>
                        </a:rPr>
                        <a:t>Number of different pages visited related to the administrative concerns of the website</a:t>
                      </a:r>
                      <a:endParaRPr sz="700">
                        <a:latin typeface="Quicksand"/>
                        <a:ea typeface="Quicksand"/>
                        <a:cs typeface="Quicksand"/>
                        <a:sym typeface="Quicksand"/>
                      </a:endParaRPr>
                    </a:p>
                  </a:txBody>
                  <a:tcPr marL="91425" marR="91425" marT="91425" marB="91425"/>
                </a:tc>
                <a:extLst>
                  <a:ext uri="{0D108BD9-81ED-4DB2-BD59-A6C34878D82A}">
                    <a16:rowId xmlns:a16="http://schemas.microsoft.com/office/drawing/2014/main" val="10001"/>
                  </a:ext>
                </a:extLst>
              </a:tr>
              <a:tr h="0">
                <a:tc>
                  <a:txBody>
                    <a:bodyPr/>
                    <a:lstStyle/>
                    <a:p>
                      <a:pPr marL="0" lvl="0" indent="0" algn="l" rtl="0">
                        <a:spcBef>
                          <a:spcPts val="0"/>
                        </a:spcBef>
                        <a:spcAft>
                          <a:spcPts val="0"/>
                        </a:spcAft>
                        <a:buNone/>
                      </a:pPr>
                      <a:r>
                        <a:rPr lang="en" sz="700">
                          <a:latin typeface="Quicksand"/>
                          <a:ea typeface="Quicksand"/>
                          <a:cs typeface="Quicksand"/>
                          <a:sym typeface="Quicksand"/>
                        </a:rPr>
                        <a:t>Administrative Duration</a:t>
                      </a:r>
                      <a:endParaRPr sz="700">
                        <a:latin typeface="Quicksand"/>
                        <a:ea typeface="Quicksand"/>
                        <a:cs typeface="Quicksand"/>
                        <a:sym typeface="Quicksand"/>
                      </a:endParaRPr>
                    </a:p>
                  </a:txBody>
                  <a:tcPr marL="91425" marR="91425" marT="91425" marB="91425"/>
                </a:tc>
                <a:tc>
                  <a:txBody>
                    <a:bodyPr/>
                    <a:lstStyle/>
                    <a:p>
                      <a:pPr marL="0" lvl="0" indent="0" algn="l" rtl="0">
                        <a:spcBef>
                          <a:spcPts val="0"/>
                        </a:spcBef>
                        <a:spcAft>
                          <a:spcPts val="0"/>
                        </a:spcAft>
                        <a:buNone/>
                      </a:pPr>
                      <a:r>
                        <a:rPr lang="en" sz="700">
                          <a:latin typeface="Quicksand"/>
                          <a:ea typeface="Quicksand"/>
                          <a:cs typeface="Quicksand"/>
                          <a:sym typeface="Quicksand"/>
                        </a:rPr>
                        <a:t>Integer</a:t>
                      </a:r>
                      <a:endParaRPr sz="700">
                        <a:latin typeface="Quicksand"/>
                        <a:ea typeface="Quicksand"/>
                        <a:cs typeface="Quicksand"/>
                        <a:sym typeface="Quicksand"/>
                      </a:endParaRPr>
                    </a:p>
                  </a:txBody>
                  <a:tcPr marL="91425" marR="91425" marT="91425" marB="91425"/>
                </a:tc>
                <a:tc>
                  <a:txBody>
                    <a:bodyPr/>
                    <a:lstStyle/>
                    <a:p>
                      <a:pPr marL="0" lvl="0" indent="0" algn="l" rtl="0">
                        <a:spcBef>
                          <a:spcPts val="0"/>
                        </a:spcBef>
                        <a:spcAft>
                          <a:spcPts val="0"/>
                        </a:spcAft>
                        <a:buNone/>
                      </a:pPr>
                      <a:r>
                        <a:rPr lang="en" sz="700">
                          <a:latin typeface="Quicksand"/>
                          <a:ea typeface="Quicksand"/>
                          <a:cs typeface="Quicksand"/>
                          <a:sym typeface="Quicksand"/>
                        </a:rPr>
                        <a:t>Total amount of time (in seconds) spent by the visitor on account management related pages</a:t>
                      </a:r>
                      <a:endParaRPr sz="700">
                        <a:latin typeface="Quicksand"/>
                        <a:ea typeface="Quicksand"/>
                        <a:cs typeface="Quicksand"/>
                        <a:sym typeface="Quicksand"/>
                      </a:endParaRPr>
                    </a:p>
                  </a:txBody>
                  <a:tcPr marL="91425" marR="91425" marT="91425" marB="91425"/>
                </a:tc>
                <a:extLst>
                  <a:ext uri="{0D108BD9-81ED-4DB2-BD59-A6C34878D82A}">
                    <a16:rowId xmlns:a16="http://schemas.microsoft.com/office/drawing/2014/main" val="10002"/>
                  </a:ext>
                </a:extLst>
              </a:tr>
              <a:tr h="272250">
                <a:tc>
                  <a:txBody>
                    <a:bodyPr/>
                    <a:lstStyle/>
                    <a:p>
                      <a:pPr marL="0" lvl="0" indent="0" algn="l" rtl="0">
                        <a:spcBef>
                          <a:spcPts val="0"/>
                        </a:spcBef>
                        <a:spcAft>
                          <a:spcPts val="0"/>
                        </a:spcAft>
                        <a:buNone/>
                      </a:pPr>
                      <a:r>
                        <a:rPr lang="en" sz="700">
                          <a:latin typeface="Quicksand"/>
                          <a:ea typeface="Quicksand"/>
                          <a:cs typeface="Quicksand"/>
                          <a:sym typeface="Quicksand"/>
                        </a:rPr>
                        <a:t>Informational</a:t>
                      </a:r>
                      <a:endParaRPr sz="700">
                        <a:latin typeface="Quicksand"/>
                        <a:ea typeface="Quicksand"/>
                        <a:cs typeface="Quicksand"/>
                        <a:sym typeface="Quicksand"/>
                      </a:endParaRPr>
                    </a:p>
                  </a:txBody>
                  <a:tcPr marL="91425" marR="91425" marT="91425" marB="91425"/>
                </a:tc>
                <a:tc>
                  <a:txBody>
                    <a:bodyPr/>
                    <a:lstStyle/>
                    <a:p>
                      <a:pPr marL="0" lvl="0" indent="0" algn="l" rtl="0">
                        <a:spcBef>
                          <a:spcPts val="0"/>
                        </a:spcBef>
                        <a:spcAft>
                          <a:spcPts val="0"/>
                        </a:spcAft>
                        <a:buNone/>
                      </a:pPr>
                      <a:r>
                        <a:rPr lang="en" sz="700">
                          <a:latin typeface="Quicksand"/>
                          <a:ea typeface="Quicksand"/>
                          <a:cs typeface="Quicksand"/>
                          <a:sym typeface="Quicksand"/>
                        </a:rPr>
                        <a:t>Integer</a:t>
                      </a:r>
                      <a:endParaRPr sz="700">
                        <a:latin typeface="Quicksand"/>
                        <a:ea typeface="Quicksand"/>
                        <a:cs typeface="Quicksand"/>
                        <a:sym typeface="Quicksand"/>
                      </a:endParaRPr>
                    </a:p>
                  </a:txBody>
                  <a:tcPr marL="91425" marR="91425" marT="91425" marB="91425"/>
                </a:tc>
                <a:tc>
                  <a:txBody>
                    <a:bodyPr/>
                    <a:lstStyle/>
                    <a:p>
                      <a:pPr marL="0" lvl="0" indent="0" algn="l" rtl="0">
                        <a:spcBef>
                          <a:spcPts val="0"/>
                        </a:spcBef>
                        <a:spcAft>
                          <a:spcPts val="0"/>
                        </a:spcAft>
                        <a:buNone/>
                      </a:pPr>
                      <a:r>
                        <a:rPr lang="en" sz="700">
                          <a:latin typeface="Quicksand"/>
                          <a:ea typeface="Quicksand"/>
                          <a:cs typeface="Quicksand"/>
                          <a:sym typeface="Quicksand"/>
                        </a:rPr>
                        <a:t>Number of different pages visited related to the information of the website and other useful contents of the website</a:t>
                      </a:r>
                      <a:endParaRPr sz="700">
                        <a:latin typeface="Quicksand"/>
                        <a:ea typeface="Quicksand"/>
                        <a:cs typeface="Quicksand"/>
                        <a:sym typeface="Quicksand"/>
                      </a:endParaRPr>
                    </a:p>
                  </a:txBody>
                  <a:tcPr marL="91425" marR="91425" marT="91425" marB="91425"/>
                </a:tc>
                <a:extLst>
                  <a:ext uri="{0D108BD9-81ED-4DB2-BD59-A6C34878D82A}">
                    <a16:rowId xmlns:a16="http://schemas.microsoft.com/office/drawing/2014/main" val="10003"/>
                  </a:ext>
                </a:extLst>
              </a:tr>
              <a:tr h="0">
                <a:tc>
                  <a:txBody>
                    <a:bodyPr/>
                    <a:lstStyle/>
                    <a:p>
                      <a:pPr marL="0" lvl="0" indent="0" algn="l" rtl="0">
                        <a:spcBef>
                          <a:spcPts val="0"/>
                        </a:spcBef>
                        <a:spcAft>
                          <a:spcPts val="0"/>
                        </a:spcAft>
                        <a:buNone/>
                      </a:pPr>
                      <a:r>
                        <a:rPr lang="en" sz="700">
                          <a:latin typeface="Quicksand"/>
                          <a:ea typeface="Quicksand"/>
                          <a:cs typeface="Quicksand"/>
                          <a:sym typeface="Quicksand"/>
                        </a:rPr>
                        <a:t>Informational Duration</a:t>
                      </a:r>
                      <a:endParaRPr sz="700">
                        <a:latin typeface="Quicksand"/>
                        <a:ea typeface="Quicksand"/>
                        <a:cs typeface="Quicksand"/>
                        <a:sym typeface="Quicksand"/>
                      </a:endParaRPr>
                    </a:p>
                  </a:txBody>
                  <a:tcPr marL="91425" marR="91425" marT="91425" marB="91425"/>
                </a:tc>
                <a:tc>
                  <a:txBody>
                    <a:bodyPr/>
                    <a:lstStyle/>
                    <a:p>
                      <a:pPr marL="0" lvl="0" indent="0" algn="l" rtl="0">
                        <a:spcBef>
                          <a:spcPts val="0"/>
                        </a:spcBef>
                        <a:spcAft>
                          <a:spcPts val="0"/>
                        </a:spcAft>
                        <a:buNone/>
                      </a:pPr>
                      <a:r>
                        <a:rPr lang="en" sz="700">
                          <a:latin typeface="Quicksand"/>
                          <a:ea typeface="Quicksand"/>
                          <a:cs typeface="Quicksand"/>
                          <a:sym typeface="Quicksand"/>
                        </a:rPr>
                        <a:t>Integer</a:t>
                      </a:r>
                      <a:endParaRPr sz="700">
                        <a:latin typeface="Quicksand"/>
                        <a:ea typeface="Quicksand"/>
                        <a:cs typeface="Quicksand"/>
                        <a:sym typeface="Quicksand"/>
                      </a:endParaRPr>
                    </a:p>
                  </a:txBody>
                  <a:tcPr marL="91425" marR="91425" marT="91425" marB="91425"/>
                </a:tc>
                <a:tc>
                  <a:txBody>
                    <a:bodyPr/>
                    <a:lstStyle/>
                    <a:p>
                      <a:pPr marL="0" lvl="0" indent="0" algn="l" rtl="0">
                        <a:spcBef>
                          <a:spcPts val="0"/>
                        </a:spcBef>
                        <a:spcAft>
                          <a:spcPts val="0"/>
                        </a:spcAft>
                        <a:buNone/>
                      </a:pPr>
                      <a:r>
                        <a:rPr lang="en" sz="700">
                          <a:latin typeface="Quicksand"/>
                          <a:ea typeface="Quicksand"/>
                          <a:cs typeface="Quicksand"/>
                          <a:sym typeface="Quicksand"/>
                        </a:rPr>
                        <a:t>Total amount of time (in seconds) spent by the visitor on informational pages</a:t>
                      </a:r>
                      <a:endParaRPr sz="700">
                        <a:latin typeface="Quicksand"/>
                        <a:ea typeface="Quicksand"/>
                        <a:cs typeface="Quicksand"/>
                        <a:sym typeface="Quicksand"/>
                      </a:endParaRPr>
                    </a:p>
                  </a:txBody>
                  <a:tcPr marL="91425" marR="91425" marT="91425" marB="91425"/>
                </a:tc>
                <a:extLst>
                  <a:ext uri="{0D108BD9-81ED-4DB2-BD59-A6C34878D82A}">
                    <a16:rowId xmlns:a16="http://schemas.microsoft.com/office/drawing/2014/main" val="10004"/>
                  </a:ext>
                </a:extLst>
              </a:tr>
              <a:tr h="0">
                <a:tc>
                  <a:txBody>
                    <a:bodyPr/>
                    <a:lstStyle/>
                    <a:p>
                      <a:pPr marL="0" lvl="0" indent="0" algn="l" rtl="0">
                        <a:spcBef>
                          <a:spcPts val="0"/>
                        </a:spcBef>
                        <a:spcAft>
                          <a:spcPts val="0"/>
                        </a:spcAft>
                        <a:buNone/>
                      </a:pPr>
                      <a:r>
                        <a:rPr lang="en" sz="700">
                          <a:latin typeface="Quicksand"/>
                          <a:ea typeface="Quicksand"/>
                          <a:cs typeface="Quicksand"/>
                          <a:sym typeface="Quicksand"/>
                        </a:rPr>
                        <a:t>Product Related</a:t>
                      </a:r>
                      <a:endParaRPr sz="700">
                        <a:latin typeface="Quicksand"/>
                        <a:ea typeface="Quicksand"/>
                        <a:cs typeface="Quicksand"/>
                        <a:sym typeface="Quicksand"/>
                      </a:endParaRPr>
                    </a:p>
                  </a:txBody>
                  <a:tcPr marL="91425" marR="91425" marT="91425" marB="91425"/>
                </a:tc>
                <a:tc>
                  <a:txBody>
                    <a:bodyPr/>
                    <a:lstStyle/>
                    <a:p>
                      <a:pPr marL="0" lvl="0" indent="0" algn="l" rtl="0">
                        <a:spcBef>
                          <a:spcPts val="0"/>
                        </a:spcBef>
                        <a:spcAft>
                          <a:spcPts val="0"/>
                        </a:spcAft>
                        <a:buNone/>
                      </a:pPr>
                      <a:r>
                        <a:rPr lang="en" sz="700">
                          <a:latin typeface="Quicksand"/>
                          <a:ea typeface="Quicksand"/>
                          <a:cs typeface="Quicksand"/>
                          <a:sym typeface="Quicksand"/>
                        </a:rPr>
                        <a:t>Integer</a:t>
                      </a:r>
                      <a:endParaRPr sz="700">
                        <a:latin typeface="Quicksand"/>
                        <a:ea typeface="Quicksand"/>
                        <a:cs typeface="Quicksand"/>
                        <a:sym typeface="Quicksand"/>
                      </a:endParaRPr>
                    </a:p>
                  </a:txBody>
                  <a:tcPr marL="91425" marR="91425" marT="91425" marB="91425"/>
                </a:tc>
                <a:tc>
                  <a:txBody>
                    <a:bodyPr/>
                    <a:lstStyle/>
                    <a:p>
                      <a:pPr marL="0" lvl="0" indent="0" algn="l" rtl="0">
                        <a:spcBef>
                          <a:spcPts val="0"/>
                        </a:spcBef>
                        <a:spcAft>
                          <a:spcPts val="0"/>
                        </a:spcAft>
                        <a:buNone/>
                      </a:pPr>
                      <a:r>
                        <a:rPr lang="en" sz="700">
                          <a:latin typeface="Quicksand"/>
                          <a:ea typeface="Quicksand"/>
                          <a:cs typeface="Quicksand"/>
                          <a:sym typeface="Quicksand"/>
                        </a:rPr>
                        <a:t>Number of different pages visited to different products of the website</a:t>
                      </a:r>
                      <a:endParaRPr sz="700">
                        <a:latin typeface="Quicksand"/>
                        <a:ea typeface="Quicksand"/>
                        <a:cs typeface="Quicksand"/>
                        <a:sym typeface="Quicksand"/>
                      </a:endParaRPr>
                    </a:p>
                  </a:txBody>
                  <a:tcPr marL="91425" marR="91425" marT="91425" marB="91425"/>
                </a:tc>
                <a:extLst>
                  <a:ext uri="{0D108BD9-81ED-4DB2-BD59-A6C34878D82A}">
                    <a16:rowId xmlns:a16="http://schemas.microsoft.com/office/drawing/2014/main" val="10005"/>
                  </a:ext>
                </a:extLst>
              </a:tr>
              <a:tr h="272250">
                <a:tc>
                  <a:txBody>
                    <a:bodyPr/>
                    <a:lstStyle/>
                    <a:p>
                      <a:pPr marL="0" lvl="0" indent="0" algn="l" rtl="0">
                        <a:spcBef>
                          <a:spcPts val="0"/>
                        </a:spcBef>
                        <a:spcAft>
                          <a:spcPts val="0"/>
                        </a:spcAft>
                        <a:buNone/>
                      </a:pPr>
                      <a:r>
                        <a:rPr lang="en" sz="700">
                          <a:latin typeface="Quicksand"/>
                          <a:ea typeface="Quicksand"/>
                          <a:cs typeface="Quicksand"/>
                          <a:sym typeface="Quicksand"/>
                        </a:rPr>
                        <a:t>Product Related Duration</a:t>
                      </a:r>
                      <a:endParaRPr sz="700">
                        <a:latin typeface="Quicksand"/>
                        <a:ea typeface="Quicksand"/>
                        <a:cs typeface="Quicksand"/>
                        <a:sym typeface="Quicksand"/>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700">
                          <a:latin typeface="Quicksand"/>
                          <a:ea typeface="Quicksand"/>
                          <a:cs typeface="Quicksand"/>
                          <a:sym typeface="Quicksand"/>
                        </a:rPr>
                        <a:t>Integer</a:t>
                      </a:r>
                      <a:endParaRPr sz="700">
                        <a:latin typeface="Quicksand"/>
                        <a:ea typeface="Quicksand"/>
                        <a:cs typeface="Quicksand"/>
                        <a:sym typeface="Quicksand"/>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700">
                          <a:latin typeface="Quicksand"/>
                          <a:ea typeface="Quicksand"/>
                          <a:cs typeface="Quicksand"/>
                          <a:sym typeface="Quicksand"/>
                        </a:rPr>
                        <a:t>Total amount of time (in seconds) spent by the visitor on product related pages</a:t>
                      </a:r>
                      <a:endParaRPr sz="700">
                        <a:latin typeface="Quicksand"/>
                        <a:ea typeface="Quicksand"/>
                        <a:cs typeface="Quicksand"/>
                        <a:sym typeface="Quicksand"/>
                      </a:endParaRPr>
                    </a:p>
                  </a:txBody>
                  <a:tcPr marL="91425" marR="91425" marT="91425" marB="91425"/>
                </a:tc>
                <a:extLst>
                  <a:ext uri="{0D108BD9-81ED-4DB2-BD59-A6C34878D82A}">
                    <a16:rowId xmlns:a16="http://schemas.microsoft.com/office/drawing/2014/main" val="10006"/>
                  </a:ext>
                </a:extLst>
              </a:tr>
              <a:tr h="0">
                <a:tc>
                  <a:txBody>
                    <a:bodyPr/>
                    <a:lstStyle/>
                    <a:p>
                      <a:pPr marL="0" lvl="0" indent="0" algn="l" rtl="0">
                        <a:spcBef>
                          <a:spcPts val="0"/>
                        </a:spcBef>
                        <a:spcAft>
                          <a:spcPts val="0"/>
                        </a:spcAft>
                        <a:buNone/>
                      </a:pPr>
                      <a:r>
                        <a:rPr lang="en" sz="700">
                          <a:latin typeface="Quicksand"/>
                          <a:ea typeface="Quicksand"/>
                          <a:cs typeface="Quicksand"/>
                          <a:sym typeface="Quicksand"/>
                        </a:rPr>
                        <a:t>Bounce Rate</a:t>
                      </a:r>
                      <a:endParaRPr sz="700">
                        <a:latin typeface="Quicksand"/>
                        <a:ea typeface="Quicksand"/>
                        <a:cs typeface="Quicksand"/>
                        <a:sym typeface="Quicksand"/>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700">
                          <a:latin typeface="Quicksand"/>
                          <a:ea typeface="Quicksand"/>
                          <a:cs typeface="Quicksand"/>
                          <a:sym typeface="Quicksand"/>
                        </a:rPr>
                        <a:t>Float</a:t>
                      </a:r>
                      <a:endParaRPr sz="700">
                        <a:latin typeface="Quicksand"/>
                        <a:ea typeface="Quicksand"/>
                        <a:cs typeface="Quicksand"/>
                        <a:sym typeface="Quicksand"/>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700">
                          <a:latin typeface="Quicksand"/>
                          <a:ea typeface="Quicksand"/>
                          <a:cs typeface="Quicksand"/>
                          <a:sym typeface="Quicksand"/>
                        </a:rPr>
                        <a:t>Average bounce rate value of the pages visited by the visitor</a:t>
                      </a:r>
                      <a:endParaRPr sz="700">
                        <a:latin typeface="Quicksand"/>
                        <a:ea typeface="Quicksand"/>
                        <a:cs typeface="Quicksand"/>
                        <a:sym typeface="Quicksand"/>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7"/>
                  </a:ext>
                </a:extLst>
              </a:tr>
              <a:tr h="0">
                <a:tc>
                  <a:txBody>
                    <a:bodyPr/>
                    <a:lstStyle/>
                    <a:p>
                      <a:pPr marL="0" lvl="0" indent="0" algn="l" rtl="0">
                        <a:spcBef>
                          <a:spcPts val="0"/>
                        </a:spcBef>
                        <a:spcAft>
                          <a:spcPts val="0"/>
                        </a:spcAft>
                        <a:buNone/>
                      </a:pPr>
                      <a:r>
                        <a:rPr lang="en" sz="700">
                          <a:latin typeface="Quicksand"/>
                          <a:ea typeface="Quicksand"/>
                          <a:cs typeface="Quicksand"/>
                          <a:sym typeface="Quicksand"/>
                        </a:rPr>
                        <a:t>Exit Rate</a:t>
                      </a:r>
                      <a:endParaRPr sz="700">
                        <a:latin typeface="Quicksand"/>
                        <a:ea typeface="Quicksand"/>
                        <a:cs typeface="Quicksand"/>
                        <a:sym typeface="Quicksand"/>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700">
                          <a:latin typeface="Quicksand"/>
                          <a:ea typeface="Quicksand"/>
                          <a:cs typeface="Quicksand"/>
                          <a:sym typeface="Quicksand"/>
                        </a:rPr>
                        <a:t>Float</a:t>
                      </a:r>
                      <a:endParaRPr sz="700">
                        <a:latin typeface="Quicksand"/>
                        <a:ea typeface="Quicksand"/>
                        <a:cs typeface="Quicksand"/>
                        <a:sym typeface="Quicksand"/>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700">
                          <a:latin typeface="Quicksand"/>
                          <a:ea typeface="Quicksand"/>
                          <a:cs typeface="Quicksand"/>
                          <a:sym typeface="Quicksand"/>
                        </a:rPr>
                        <a:t>Average exit rate value of the pages visited by the visitor</a:t>
                      </a:r>
                      <a:endParaRPr sz="700">
                        <a:latin typeface="Quicksand"/>
                        <a:ea typeface="Quicksand"/>
                        <a:cs typeface="Quicksand"/>
                        <a:sym typeface="Quicksand"/>
                      </a:endParaRPr>
                    </a:p>
                  </a:txBody>
                  <a:tcPr marL="91425" marR="91425" marT="91425" marB="91425">
                    <a:lnL w="9525" cap="flat" cmpd="sng">
                      <a:solidFill>
                        <a:srgbClr val="9E9E9E"/>
                      </a:solidFill>
                      <a:prstDash val="solid"/>
                      <a:round/>
                      <a:headEnd type="none" w="sm" len="sm"/>
                      <a:tailEnd type="none" w="sm" len="sm"/>
                    </a:lnL>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8"/>
                  </a:ext>
                </a:extLst>
              </a:tr>
              <a:tr h="0">
                <a:tc>
                  <a:txBody>
                    <a:bodyPr/>
                    <a:lstStyle/>
                    <a:p>
                      <a:pPr marL="0" lvl="0" indent="0" algn="l" rtl="0">
                        <a:spcBef>
                          <a:spcPts val="0"/>
                        </a:spcBef>
                        <a:spcAft>
                          <a:spcPts val="0"/>
                        </a:spcAft>
                        <a:buNone/>
                      </a:pPr>
                      <a:r>
                        <a:rPr lang="en" sz="700">
                          <a:latin typeface="Quicksand"/>
                          <a:ea typeface="Quicksand"/>
                          <a:cs typeface="Quicksand"/>
                          <a:sym typeface="Quicksand"/>
                        </a:rPr>
                        <a:t>Page Value</a:t>
                      </a:r>
                      <a:endParaRPr sz="700">
                        <a:latin typeface="Quicksand"/>
                        <a:ea typeface="Quicksand"/>
                        <a:cs typeface="Quicksand"/>
                        <a:sym typeface="Quicksand"/>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700">
                          <a:latin typeface="Quicksand"/>
                          <a:ea typeface="Quicksand"/>
                          <a:cs typeface="Quicksand"/>
                          <a:sym typeface="Quicksand"/>
                        </a:rPr>
                        <a:t>Float</a:t>
                      </a:r>
                      <a:endParaRPr sz="700">
                        <a:latin typeface="Quicksand"/>
                        <a:ea typeface="Quicksand"/>
                        <a:cs typeface="Quicksand"/>
                        <a:sym typeface="Quicksand"/>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700">
                          <a:latin typeface="Quicksand"/>
                          <a:ea typeface="Quicksand"/>
                          <a:cs typeface="Quicksand"/>
                          <a:sym typeface="Quicksand"/>
                        </a:rPr>
                        <a:t>Page Value is the average value for a page that a user visited before making a transaction</a:t>
                      </a:r>
                      <a:endParaRPr sz="700">
                        <a:latin typeface="Quicksand"/>
                        <a:ea typeface="Quicksand"/>
                        <a:cs typeface="Quicksand"/>
                        <a:sym typeface="Quicksand"/>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9"/>
                  </a:ext>
                </a:extLst>
              </a:tr>
              <a:tr h="0">
                <a:tc>
                  <a:txBody>
                    <a:bodyPr/>
                    <a:lstStyle/>
                    <a:p>
                      <a:pPr marL="0" lvl="0" indent="0" algn="l" rtl="0">
                        <a:spcBef>
                          <a:spcPts val="0"/>
                        </a:spcBef>
                        <a:spcAft>
                          <a:spcPts val="0"/>
                        </a:spcAft>
                        <a:buNone/>
                      </a:pPr>
                      <a:r>
                        <a:rPr lang="en" sz="700">
                          <a:latin typeface="Quicksand"/>
                          <a:ea typeface="Quicksand"/>
                          <a:cs typeface="Quicksand"/>
                          <a:sym typeface="Quicksand"/>
                        </a:rPr>
                        <a:t>Special Day</a:t>
                      </a:r>
                      <a:endParaRPr sz="700">
                        <a:latin typeface="Quicksand"/>
                        <a:ea typeface="Quicksand"/>
                        <a:cs typeface="Quicksand"/>
                        <a:sym typeface="Quicksand"/>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700">
                          <a:latin typeface="Quicksand"/>
                          <a:ea typeface="Quicksand"/>
                          <a:cs typeface="Quicksand"/>
                          <a:sym typeface="Quicksand"/>
                        </a:rPr>
                        <a:t>Float</a:t>
                      </a:r>
                      <a:endParaRPr sz="700">
                        <a:latin typeface="Quicksand"/>
                        <a:ea typeface="Quicksand"/>
                        <a:cs typeface="Quicksand"/>
                        <a:sym typeface="Quicksand"/>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700">
                          <a:latin typeface="Quicksand"/>
                          <a:ea typeface="Quicksand"/>
                          <a:cs typeface="Quicksand"/>
                          <a:sym typeface="Quicksand"/>
                        </a:rPr>
                        <a:t>The “Special Day” feature indicates the closeness of the site visiting time to a specific special day</a:t>
                      </a:r>
                      <a:endParaRPr sz="700">
                        <a:latin typeface="Quicksand"/>
                        <a:ea typeface="Quicksand"/>
                        <a:cs typeface="Quicksand"/>
                        <a:sym typeface="Quicksand"/>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sp>
        <p:nvSpPr>
          <p:cNvPr id="529" name="Google Shape;529;p44"/>
          <p:cNvSpPr txBox="1">
            <a:spLocks noGrp="1"/>
          </p:cNvSpPr>
          <p:nvPr>
            <p:ph type="subTitle" idx="4294967295"/>
          </p:nvPr>
        </p:nvSpPr>
        <p:spPr>
          <a:xfrm>
            <a:off x="507325" y="1213575"/>
            <a:ext cx="1095300" cy="4347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n"/>
              <a:t>Numerical Features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45"/>
          <p:cNvSpPr txBox="1">
            <a:spLocks noGrp="1"/>
          </p:cNvSpPr>
          <p:nvPr>
            <p:ph type="title"/>
          </p:nvPr>
        </p:nvSpPr>
        <p:spPr>
          <a:xfrm>
            <a:off x="742050" y="526625"/>
            <a:ext cx="6555000" cy="38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Description</a:t>
            </a:r>
            <a:endParaRPr/>
          </a:p>
        </p:txBody>
      </p:sp>
      <p:sp>
        <p:nvSpPr>
          <p:cNvPr id="535" name="Google Shape;535;p45"/>
          <p:cNvSpPr txBox="1">
            <a:spLocks noGrp="1"/>
          </p:cNvSpPr>
          <p:nvPr>
            <p:ph type="sldNum" idx="12"/>
          </p:nvPr>
        </p:nvSpPr>
        <p:spPr>
          <a:xfrm>
            <a:off x="8003000" y="4420400"/>
            <a:ext cx="399000" cy="19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a:p>
        </p:txBody>
      </p:sp>
      <p:graphicFrame>
        <p:nvGraphicFramePr>
          <p:cNvPr id="536" name="Google Shape;536;p45"/>
          <p:cNvGraphicFramePr/>
          <p:nvPr/>
        </p:nvGraphicFramePr>
        <p:xfrm>
          <a:off x="1602500" y="1213583"/>
          <a:ext cx="5845425" cy="2791170"/>
        </p:xfrm>
        <a:graphic>
          <a:graphicData uri="http://schemas.openxmlformats.org/drawingml/2006/table">
            <a:tbl>
              <a:tblPr>
                <a:noFill/>
                <a:tableStyleId>{70339828-4A1F-4590-8B00-0F95D6F00E2E}</a:tableStyleId>
              </a:tblPr>
              <a:tblGrid>
                <a:gridCol w="1198575">
                  <a:extLst>
                    <a:ext uri="{9D8B030D-6E8A-4147-A177-3AD203B41FA5}">
                      <a16:colId xmlns:a16="http://schemas.microsoft.com/office/drawing/2014/main" val="20000"/>
                    </a:ext>
                  </a:extLst>
                </a:gridCol>
                <a:gridCol w="635375">
                  <a:extLst>
                    <a:ext uri="{9D8B030D-6E8A-4147-A177-3AD203B41FA5}">
                      <a16:colId xmlns:a16="http://schemas.microsoft.com/office/drawing/2014/main" val="20001"/>
                    </a:ext>
                  </a:extLst>
                </a:gridCol>
                <a:gridCol w="4011475">
                  <a:extLst>
                    <a:ext uri="{9D8B030D-6E8A-4147-A177-3AD203B41FA5}">
                      <a16:colId xmlns:a16="http://schemas.microsoft.com/office/drawing/2014/main" val="20002"/>
                    </a:ext>
                  </a:extLst>
                </a:gridCol>
              </a:tblGrid>
              <a:tr h="368250">
                <a:tc>
                  <a:txBody>
                    <a:bodyPr/>
                    <a:lstStyle/>
                    <a:p>
                      <a:pPr marL="0" lvl="0" indent="0" algn="l" rtl="0">
                        <a:spcBef>
                          <a:spcPts val="0"/>
                        </a:spcBef>
                        <a:spcAft>
                          <a:spcPts val="0"/>
                        </a:spcAft>
                        <a:buNone/>
                      </a:pPr>
                      <a:r>
                        <a:rPr lang="en" sz="700" b="1">
                          <a:solidFill>
                            <a:schemeClr val="lt1"/>
                          </a:solidFill>
                          <a:latin typeface="Quicksand"/>
                          <a:ea typeface="Quicksand"/>
                          <a:cs typeface="Quicksand"/>
                          <a:sym typeface="Quicksand"/>
                        </a:rPr>
                        <a:t>Feature Name</a:t>
                      </a:r>
                      <a:endParaRPr sz="700" b="1">
                        <a:solidFill>
                          <a:schemeClr val="lt1"/>
                        </a:solidFill>
                        <a:latin typeface="Quicksand"/>
                        <a:ea typeface="Quicksand"/>
                        <a:cs typeface="Quicksand"/>
                        <a:sym typeface="Quicksand"/>
                      </a:endParaRPr>
                    </a:p>
                  </a:txBody>
                  <a:tcPr marL="91425" marR="91425" marT="91425" marB="91425">
                    <a:solidFill>
                      <a:srgbClr val="666666"/>
                    </a:solidFill>
                  </a:tcPr>
                </a:tc>
                <a:tc>
                  <a:txBody>
                    <a:bodyPr/>
                    <a:lstStyle/>
                    <a:p>
                      <a:pPr marL="0" lvl="0" indent="0" algn="l" rtl="0">
                        <a:spcBef>
                          <a:spcPts val="0"/>
                        </a:spcBef>
                        <a:spcAft>
                          <a:spcPts val="0"/>
                        </a:spcAft>
                        <a:buNone/>
                      </a:pPr>
                      <a:r>
                        <a:rPr lang="en" sz="700">
                          <a:solidFill>
                            <a:schemeClr val="lt1"/>
                          </a:solidFill>
                          <a:latin typeface="Quicksand"/>
                          <a:ea typeface="Quicksand"/>
                          <a:cs typeface="Quicksand"/>
                          <a:sym typeface="Quicksand"/>
                        </a:rPr>
                        <a:t>Data type</a:t>
                      </a:r>
                      <a:endParaRPr sz="700">
                        <a:solidFill>
                          <a:schemeClr val="lt1"/>
                        </a:solidFill>
                        <a:latin typeface="Quicksand"/>
                        <a:ea typeface="Quicksand"/>
                        <a:cs typeface="Quicksand"/>
                        <a:sym typeface="Quicksand"/>
                      </a:endParaRPr>
                    </a:p>
                  </a:txBody>
                  <a:tcPr marL="91425" marR="91425" marT="91425" marB="91425">
                    <a:solidFill>
                      <a:srgbClr val="666666"/>
                    </a:solidFill>
                  </a:tcPr>
                </a:tc>
                <a:tc>
                  <a:txBody>
                    <a:bodyPr/>
                    <a:lstStyle/>
                    <a:p>
                      <a:pPr marL="0" lvl="0" indent="0" algn="l" rtl="0">
                        <a:spcBef>
                          <a:spcPts val="0"/>
                        </a:spcBef>
                        <a:spcAft>
                          <a:spcPts val="0"/>
                        </a:spcAft>
                        <a:buNone/>
                      </a:pPr>
                      <a:r>
                        <a:rPr lang="en" sz="700">
                          <a:solidFill>
                            <a:schemeClr val="lt1"/>
                          </a:solidFill>
                          <a:latin typeface="Quicksand"/>
                          <a:ea typeface="Quicksand"/>
                          <a:cs typeface="Quicksand"/>
                          <a:sym typeface="Quicksand"/>
                        </a:rPr>
                        <a:t>Feature Description</a:t>
                      </a:r>
                      <a:endParaRPr sz="700">
                        <a:solidFill>
                          <a:schemeClr val="lt1"/>
                        </a:solidFill>
                        <a:latin typeface="Quicksand"/>
                        <a:ea typeface="Quicksand"/>
                        <a:cs typeface="Quicksand"/>
                        <a:sym typeface="Quicksand"/>
                      </a:endParaRPr>
                    </a:p>
                  </a:txBody>
                  <a:tcPr marL="91425" marR="91425" marT="91425" marB="91425">
                    <a:solidFill>
                      <a:srgbClr val="666666"/>
                    </a:solidFill>
                  </a:tcPr>
                </a:tc>
                <a:extLst>
                  <a:ext uri="{0D108BD9-81ED-4DB2-BD59-A6C34878D82A}">
                    <a16:rowId xmlns:a16="http://schemas.microsoft.com/office/drawing/2014/main" val="10000"/>
                  </a:ext>
                </a:extLst>
              </a:tr>
              <a:tr h="289525">
                <a:tc>
                  <a:txBody>
                    <a:bodyPr/>
                    <a:lstStyle/>
                    <a:p>
                      <a:pPr marL="0" lvl="0" indent="0" algn="l" rtl="0">
                        <a:spcBef>
                          <a:spcPts val="0"/>
                        </a:spcBef>
                        <a:spcAft>
                          <a:spcPts val="0"/>
                        </a:spcAft>
                        <a:buNone/>
                      </a:pPr>
                      <a:r>
                        <a:rPr lang="en" sz="700">
                          <a:latin typeface="Quicksand"/>
                          <a:ea typeface="Quicksand"/>
                          <a:cs typeface="Quicksand"/>
                          <a:sym typeface="Quicksand"/>
                        </a:rPr>
                        <a:t>Browser</a:t>
                      </a:r>
                      <a:endParaRPr sz="700">
                        <a:latin typeface="Quicksand"/>
                        <a:ea typeface="Quicksand"/>
                        <a:cs typeface="Quicksand"/>
                        <a:sym typeface="Quicksand"/>
                      </a:endParaRPr>
                    </a:p>
                  </a:txBody>
                  <a:tcPr marL="91425" marR="91425" marT="91425" marB="91425"/>
                </a:tc>
                <a:tc>
                  <a:txBody>
                    <a:bodyPr/>
                    <a:lstStyle/>
                    <a:p>
                      <a:pPr marL="0" lvl="0" indent="0" algn="l" rtl="0">
                        <a:spcBef>
                          <a:spcPts val="0"/>
                        </a:spcBef>
                        <a:spcAft>
                          <a:spcPts val="0"/>
                        </a:spcAft>
                        <a:buNone/>
                      </a:pPr>
                      <a:r>
                        <a:rPr lang="en" sz="700">
                          <a:latin typeface="Quicksand"/>
                          <a:ea typeface="Quicksand"/>
                          <a:cs typeface="Quicksand"/>
                          <a:sym typeface="Quicksand"/>
                        </a:rPr>
                        <a:t>Integer</a:t>
                      </a:r>
                      <a:endParaRPr sz="700">
                        <a:latin typeface="Quicksand"/>
                        <a:ea typeface="Quicksand"/>
                        <a:cs typeface="Quicksand"/>
                        <a:sym typeface="Quicksand"/>
                      </a:endParaRPr>
                    </a:p>
                  </a:txBody>
                  <a:tcPr marL="91425" marR="91425" marT="91425" marB="91425"/>
                </a:tc>
                <a:tc>
                  <a:txBody>
                    <a:bodyPr/>
                    <a:lstStyle/>
                    <a:p>
                      <a:pPr marL="0" lvl="0" indent="0" algn="l" rtl="0">
                        <a:spcBef>
                          <a:spcPts val="0"/>
                        </a:spcBef>
                        <a:spcAft>
                          <a:spcPts val="0"/>
                        </a:spcAft>
                        <a:buNone/>
                      </a:pPr>
                      <a:r>
                        <a:rPr lang="en" sz="700">
                          <a:latin typeface="Quicksand"/>
                          <a:ea typeface="Quicksand"/>
                          <a:cs typeface="Quicksand"/>
                          <a:sym typeface="Quicksand"/>
                        </a:rPr>
                        <a:t>ID of browsers from which the session took place.</a:t>
                      </a:r>
                      <a:endParaRPr sz="700">
                        <a:latin typeface="Quicksand"/>
                        <a:ea typeface="Quicksand"/>
                        <a:cs typeface="Quicksand"/>
                        <a:sym typeface="Quicksand"/>
                      </a:endParaRPr>
                    </a:p>
                  </a:txBody>
                  <a:tcPr marL="91425" marR="91425" marT="91425" marB="91425"/>
                </a:tc>
                <a:extLst>
                  <a:ext uri="{0D108BD9-81ED-4DB2-BD59-A6C34878D82A}">
                    <a16:rowId xmlns:a16="http://schemas.microsoft.com/office/drawing/2014/main" val="10001"/>
                  </a:ext>
                </a:extLst>
              </a:tr>
              <a:tr h="289525">
                <a:tc>
                  <a:txBody>
                    <a:bodyPr/>
                    <a:lstStyle/>
                    <a:p>
                      <a:pPr marL="0" lvl="0" indent="0" algn="l" rtl="0">
                        <a:spcBef>
                          <a:spcPts val="0"/>
                        </a:spcBef>
                        <a:spcAft>
                          <a:spcPts val="0"/>
                        </a:spcAft>
                        <a:buNone/>
                      </a:pPr>
                      <a:r>
                        <a:rPr lang="en" sz="700">
                          <a:latin typeface="Quicksand"/>
                          <a:ea typeface="Quicksand"/>
                          <a:cs typeface="Quicksand"/>
                          <a:sym typeface="Quicksand"/>
                        </a:rPr>
                        <a:t>Region</a:t>
                      </a:r>
                      <a:endParaRPr sz="700">
                        <a:latin typeface="Quicksand"/>
                        <a:ea typeface="Quicksand"/>
                        <a:cs typeface="Quicksand"/>
                        <a:sym typeface="Quicksand"/>
                      </a:endParaRPr>
                    </a:p>
                  </a:txBody>
                  <a:tcPr marL="91425" marR="91425" marT="91425" marB="91425"/>
                </a:tc>
                <a:tc>
                  <a:txBody>
                    <a:bodyPr/>
                    <a:lstStyle/>
                    <a:p>
                      <a:pPr marL="0" lvl="0" indent="0" algn="l" rtl="0">
                        <a:spcBef>
                          <a:spcPts val="0"/>
                        </a:spcBef>
                        <a:spcAft>
                          <a:spcPts val="0"/>
                        </a:spcAft>
                        <a:buNone/>
                      </a:pPr>
                      <a:r>
                        <a:rPr lang="en" sz="700">
                          <a:latin typeface="Quicksand"/>
                          <a:ea typeface="Quicksand"/>
                          <a:cs typeface="Quicksand"/>
                          <a:sym typeface="Quicksand"/>
                        </a:rPr>
                        <a:t>Integer</a:t>
                      </a:r>
                      <a:endParaRPr sz="700">
                        <a:latin typeface="Quicksand"/>
                        <a:ea typeface="Quicksand"/>
                        <a:cs typeface="Quicksand"/>
                        <a:sym typeface="Quicksand"/>
                      </a:endParaRPr>
                    </a:p>
                  </a:txBody>
                  <a:tcPr marL="91425" marR="91425" marT="91425" marB="91425"/>
                </a:tc>
                <a:tc>
                  <a:txBody>
                    <a:bodyPr/>
                    <a:lstStyle/>
                    <a:p>
                      <a:pPr marL="0" lvl="0" indent="0" algn="l" rtl="0">
                        <a:spcBef>
                          <a:spcPts val="0"/>
                        </a:spcBef>
                        <a:spcAft>
                          <a:spcPts val="0"/>
                        </a:spcAft>
                        <a:buNone/>
                      </a:pPr>
                      <a:r>
                        <a:rPr lang="en" sz="700">
                          <a:latin typeface="Quicksand"/>
                          <a:ea typeface="Quicksand"/>
                          <a:cs typeface="Quicksand"/>
                          <a:sym typeface="Quicksand"/>
                        </a:rPr>
                        <a:t>ID of regions from which the session took place</a:t>
                      </a:r>
                      <a:endParaRPr sz="700">
                        <a:latin typeface="Quicksand"/>
                        <a:ea typeface="Quicksand"/>
                        <a:cs typeface="Quicksand"/>
                        <a:sym typeface="Quicksand"/>
                      </a:endParaRPr>
                    </a:p>
                  </a:txBody>
                  <a:tcPr marL="91425" marR="91425" marT="91425" marB="91425"/>
                </a:tc>
                <a:extLst>
                  <a:ext uri="{0D108BD9-81ED-4DB2-BD59-A6C34878D82A}">
                    <a16:rowId xmlns:a16="http://schemas.microsoft.com/office/drawing/2014/main" val="10002"/>
                  </a:ext>
                </a:extLst>
              </a:tr>
              <a:tr h="289525">
                <a:tc>
                  <a:txBody>
                    <a:bodyPr/>
                    <a:lstStyle/>
                    <a:p>
                      <a:pPr marL="0" lvl="0" indent="0" algn="l" rtl="0">
                        <a:spcBef>
                          <a:spcPts val="0"/>
                        </a:spcBef>
                        <a:spcAft>
                          <a:spcPts val="0"/>
                        </a:spcAft>
                        <a:buNone/>
                      </a:pPr>
                      <a:r>
                        <a:rPr lang="en" sz="700">
                          <a:latin typeface="Quicksand"/>
                          <a:ea typeface="Quicksand"/>
                          <a:cs typeface="Quicksand"/>
                          <a:sym typeface="Quicksand"/>
                        </a:rPr>
                        <a:t>Traffic Type</a:t>
                      </a:r>
                      <a:endParaRPr sz="700">
                        <a:latin typeface="Quicksand"/>
                        <a:ea typeface="Quicksand"/>
                        <a:cs typeface="Quicksand"/>
                        <a:sym typeface="Quicksand"/>
                      </a:endParaRPr>
                    </a:p>
                  </a:txBody>
                  <a:tcPr marL="91425" marR="91425" marT="91425" marB="91425"/>
                </a:tc>
                <a:tc>
                  <a:txBody>
                    <a:bodyPr/>
                    <a:lstStyle/>
                    <a:p>
                      <a:pPr marL="0" lvl="0" indent="0" algn="l" rtl="0">
                        <a:spcBef>
                          <a:spcPts val="0"/>
                        </a:spcBef>
                        <a:spcAft>
                          <a:spcPts val="0"/>
                        </a:spcAft>
                        <a:buNone/>
                      </a:pPr>
                      <a:r>
                        <a:rPr lang="en" sz="700">
                          <a:latin typeface="Quicksand"/>
                          <a:ea typeface="Quicksand"/>
                          <a:cs typeface="Quicksand"/>
                          <a:sym typeface="Quicksand"/>
                        </a:rPr>
                        <a:t>Integer</a:t>
                      </a:r>
                      <a:endParaRPr sz="700">
                        <a:latin typeface="Quicksand"/>
                        <a:ea typeface="Quicksand"/>
                        <a:cs typeface="Quicksand"/>
                        <a:sym typeface="Quicksand"/>
                      </a:endParaRPr>
                    </a:p>
                  </a:txBody>
                  <a:tcPr marL="91425" marR="91425" marT="91425" marB="91425"/>
                </a:tc>
                <a:tc>
                  <a:txBody>
                    <a:bodyPr/>
                    <a:lstStyle/>
                    <a:p>
                      <a:pPr marL="0" lvl="0" indent="0" algn="l" rtl="0">
                        <a:spcBef>
                          <a:spcPts val="0"/>
                        </a:spcBef>
                        <a:spcAft>
                          <a:spcPts val="0"/>
                        </a:spcAft>
                        <a:buNone/>
                      </a:pPr>
                      <a:r>
                        <a:rPr lang="en" sz="700">
                          <a:latin typeface="Quicksand"/>
                          <a:ea typeface="Quicksand"/>
                          <a:cs typeface="Quicksand"/>
                          <a:sym typeface="Quicksand"/>
                        </a:rPr>
                        <a:t>ID of different types of sources from which the users landed on the website</a:t>
                      </a:r>
                      <a:endParaRPr sz="700">
                        <a:latin typeface="Quicksand"/>
                        <a:ea typeface="Quicksand"/>
                        <a:cs typeface="Quicksand"/>
                        <a:sym typeface="Quicksand"/>
                      </a:endParaRPr>
                    </a:p>
                  </a:txBody>
                  <a:tcPr marL="91425" marR="91425" marT="91425" marB="91425"/>
                </a:tc>
                <a:extLst>
                  <a:ext uri="{0D108BD9-81ED-4DB2-BD59-A6C34878D82A}">
                    <a16:rowId xmlns:a16="http://schemas.microsoft.com/office/drawing/2014/main" val="10003"/>
                  </a:ext>
                </a:extLst>
              </a:tr>
              <a:tr h="289525">
                <a:tc>
                  <a:txBody>
                    <a:bodyPr/>
                    <a:lstStyle/>
                    <a:p>
                      <a:pPr marL="0" lvl="0" indent="0" algn="l" rtl="0">
                        <a:spcBef>
                          <a:spcPts val="0"/>
                        </a:spcBef>
                        <a:spcAft>
                          <a:spcPts val="0"/>
                        </a:spcAft>
                        <a:buNone/>
                      </a:pPr>
                      <a:r>
                        <a:rPr lang="en" sz="700">
                          <a:latin typeface="Quicksand"/>
                          <a:ea typeface="Quicksand"/>
                          <a:cs typeface="Quicksand"/>
                          <a:sym typeface="Quicksand"/>
                        </a:rPr>
                        <a:t>Visitor Type</a:t>
                      </a:r>
                      <a:endParaRPr sz="700">
                        <a:latin typeface="Quicksand"/>
                        <a:ea typeface="Quicksand"/>
                        <a:cs typeface="Quicksand"/>
                        <a:sym typeface="Quicksand"/>
                      </a:endParaRPr>
                    </a:p>
                  </a:txBody>
                  <a:tcPr marL="91425" marR="91425" marT="91425" marB="91425"/>
                </a:tc>
                <a:tc>
                  <a:txBody>
                    <a:bodyPr/>
                    <a:lstStyle/>
                    <a:p>
                      <a:pPr marL="0" lvl="0" indent="0" algn="l" rtl="0">
                        <a:spcBef>
                          <a:spcPts val="0"/>
                        </a:spcBef>
                        <a:spcAft>
                          <a:spcPts val="0"/>
                        </a:spcAft>
                        <a:buNone/>
                      </a:pPr>
                      <a:r>
                        <a:rPr lang="en" sz="700">
                          <a:latin typeface="Quicksand"/>
                          <a:ea typeface="Quicksand"/>
                          <a:cs typeface="Quicksand"/>
                          <a:sym typeface="Quicksand"/>
                        </a:rPr>
                        <a:t>String</a:t>
                      </a:r>
                      <a:endParaRPr sz="700">
                        <a:latin typeface="Quicksand"/>
                        <a:ea typeface="Quicksand"/>
                        <a:cs typeface="Quicksand"/>
                        <a:sym typeface="Quicksand"/>
                      </a:endParaRPr>
                    </a:p>
                  </a:txBody>
                  <a:tcPr marL="91425" marR="91425" marT="91425" marB="91425"/>
                </a:tc>
                <a:tc>
                  <a:txBody>
                    <a:bodyPr/>
                    <a:lstStyle/>
                    <a:p>
                      <a:pPr marL="0" lvl="0" indent="0" algn="l" rtl="0">
                        <a:spcBef>
                          <a:spcPts val="0"/>
                        </a:spcBef>
                        <a:spcAft>
                          <a:spcPts val="0"/>
                        </a:spcAft>
                        <a:buNone/>
                      </a:pPr>
                      <a:r>
                        <a:rPr lang="en" sz="700">
                          <a:latin typeface="Quicksand"/>
                          <a:ea typeface="Quicksand"/>
                          <a:cs typeface="Quicksand"/>
                          <a:sym typeface="Quicksand"/>
                        </a:rPr>
                        <a:t>Visitor type as “New Visitor”, “Returning Visitor” and “Other”</a:t>
                      </a:r>
                      <a:endParaRPr sz="700">
                        <a:latin typeface="Quicksand"/>
                        <a:ea typeface="Quicksand"/>
                        <a:cs typeface="Quicksand"/>
                        <a:sym typeface="Quicksand"/>
                      </a:endParaRPr>
                    </a:p>
                  </a:txBody>
                  <a:tcPr marL="91425" marR="91425" marT="91425" marB="91425"/>
                </a:tc>
                <a:extLst>
                  <a:ext uri="{0D108BD9-81ED-4DB2-BD59-A6C34878D82A}">
                    <a16:rowId xmlns:a16="http://schemas.microsoft.com/office/drawing/2014/main" val="10004"/>
                  </a:ext>
                </a:extLst>
              </a:tr>
              <a:tr h="289525">
                <a:tc>
                  <a:txBody>
                    <a:bodyPr/>
                    <a:lstStyle/>
                    <a:p>
                      <a:pPr marL="0" lvl="0" indent="0" algn="l" rtl="0">
                        <a:spcBef>
                          <a:spcPts val="0"/>
                        </a:spcBef>
                        <a:spcAft>
                          <a:spcPts val="0"/>
                        </a:spcAft>
                        <a:buNone/>
                      </a:pPr>
                      <a:r>
                        <a:rPr lang="en" sz="700">
                          <a:latin typeface="Quicksand"/>
                          <a:ea typeface="Quicksand"/>
                          <a:cs typeface="Quicksand"/>
                          <a:sym typeface="Quicksand"/>
                        </a:rPr>
                        <a:t>Weekend</a:t>
                      </a:r>
                      <a:endParaRPr sz="700">
                        <a:latin typeface="Quicksand"/>
                        <a:ea typeface="Quicksand"/>
                        <a:cs typeface="Quicksand"/>
                        <a:sym typeface="Quicksand"/>
                      </a:endParaRPr>
                    </a:p>
                  </a:txBody>
                  <a:tcPr marL="91425" marR="91425" marT="91425" marB="91425"/>
                </a:tc>
                <a:tc>
                  <a:txBody>
                    <a:bodyPr/>
                    <a:lstStyle/>
                    <a:p>
                      <a:pPr marL="0" lvl="0" indent="0" algn="l" rtl="0">
                        <a:spcBef>
                          <a:spcPts val="0"/>
                        </a:spcBef>
                        <a:spcAft>
                          <a:spcPts val="0"/>
                        </a:spcAft>
                        <a:buNone/>
                      </a:pPr>
                      <a:r>
                        <a:rPr lang="en" sz="700">
                          <a:latin typeface="Quicksand"/>
                          <a:ea typeface="Quicksand"/>
                          <a:cs typeface="Quicksand"/>
                          <a:sym typeface="Quicksand"/>
                        </a:rPr>
                        <a:t>Boolean</a:t>
                      </a:r>
                      <a:endParaRPr sz="700">
                        <a:latin typeface="Quicksand"/>
                        <a:ea typeface="Quicksand"/>
                        <a:cs typeface="Quicksand"/>
                        <a:sym typeface="Quicksand"/>
                      </a:endParaRPr>
                    </a:p>
                  </a:txBody>
                  <a:tcPr marL="91425" marR="91425" marT="91425" marB="91425"/>
                </a:tc>
                <a:tc>
                  <a:txBody>
                    <a:bodyPr/>
                    <a:lstStyle/>
                    <a:p>
                      <a:pPr marL="0" lvl="0" indent="0" algn="l" rtl="0">
                        <a:spcBef>
                          <a:spcPts val="0"/>
                        </a:spcBef>
                        <a:spcAft>
                          <a:spcPts val="0"/>
                        </a:spcAft>
                        <a:buNone/>
                      </a:pPr>
                      <a:r>
                        <a:rPr lang="en" sz="700">
                          <a:latin typeface="Quicksand"/>
                          <a:ea typeface="Quicksand"/>
                          <a:cs typeface="Quicksand"/>
                          <a:sym typeface="Quicksand"/>
                        </a:rPr>
                        <a:t>Whether the session was on a weekend or not</a:t>
                      </a:r>
                      <a:endParaRPr sz="700">
                        <a:latin typeface="Quicksand"/>
                        <a:ea typeface="Quicksand"/>
                        <a:cs typeface="Quicksand"/>
                        <a:sym typeface="Quicksand"/>
                      </a:endParaRPr>
                    </a:p>
                  </a:txBody>
                  <a:tcPr marL="91425" marR="91425" marT="91425" marB="91425"/>
                </a:tc>
                <a:extLst>
                  <a:ext uri="{0D108BD9-81ED-4DB2-BD59-A6C34878D82A}">
                    <a16:rowId xmlns:a16="http://schemas.microsoft.com/office/drawing/2014/main" val="10005"/>
                  </a:ext>
                </a:extLst>
              </a:tr>
              <a:tr h="289525">
                <a:tc>
                  <a:txBody>
                    <a:bodyPr/>
                    <a:lstStyle/>
                    <a:p>
                      <a:pPr marL="0" lvl="0" indent="0" algn="l" rtl="0">
                        <a:spcBef>
                          <a:spcPts val="0"/>
                        </a:spcBef>
                        <a:spcAft>
                          <a:spcPts val="0"/>
                        </a:spcAft>
                        <a:buNone/>
                      </a:pPr>
                      <a:r>
                        <a:rPr lang="en" sz="700">
                          <a:latin typeface="Quicksand"/>
                          <a:ea typeface="Quicksand"/>
                          <a:cs typeface="Quicksand"/>
                          <a:sym typeface="Quicksand"/>
                        </a:rPr>
                        <a:t>Operating Systems</a:t>
                      </a:r>
                      <a:endParaRPr sz="700">
                        <a:latin typeface="Quicksand"/>
                        <a:ea typeface="Quicksand"/>
                        <a:cs typeface="Quicksand"/>
                        <a:sym typeface="Quicksand"/>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700">
                          <a:latin typeface="Quicksand"/>
                          <a:ea typeface="Quicksand"/>
                          <a:cs typeface="Quicksand"/>
                          <a:sym typeface="Quicksand"/>
                        </a:rPr>
                        <a:t>Integer</a:t>
                      </a:r>
                      <a:endParaRPr sz="700">
                        <a:latin typeface="Quicksand"/>
                        <a:ea typeface="Quicksand"/>
                        <a:cs typeface="Quicksand"/>
                        <a:sym typeface="Quicksand"/>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700">
                          <a:latin typeface="Quicksand"/>
                          <a:ea typeface="Quicksand"/>
                          <a:cs typeface="Quicksand"/>
                          <a:sym typeface="Quicksand"/>
                        </a:rPr>
                        <a:t>Operating system of the visitor</a:t>
                      </a:r>
                      <a:endParaRPr sz="700">
                        <a:latin typeface="Quicksand"/>
                        <a:ea typeface="Quicksand"/>
                        <a:cs typeface="Quicksand"/>
                        <a:sym typeface="Quicksand"/>
                      </a:endParaRPr>
                    </a:p>
                  </a:txBody>
                  <a:tcPr marL="91425" marR="91425" marT="91425" marB="91425"/>
                </a:tc>
                <a:extLst>
                  <a:ext uri="{0D108BD9-81ED-4DB2-BD59-A6C34878D82A}">
                    <a16:rowId xmlns:a16="http://schemas.microsoft.com/office/drawing/2014/main" val="10006"/>
                  </a:ext>
                </a:extLst>
              </a:tr>
              <a:tr h="289525">
                <a:tc>
                  <a:txBody>
                    <a:bodyPr/>
                    <a:lstStyle/>
                    <a:p>
                      <a:pPr marL="0" lvl="0" indent="0" algn="l" rtl="0">
                        <a:spcBef>
                          <a:spcPts val="0"/>
                        </a:spcBef>
                        <a:spcAft>
                          <a:spcPts val="0"/>
                        </a:spcAft>
                        <a:buNone/>
                      </a:pPr>
                      <a:r>
                        <a:rPr lang="en" sz="700">
                          <a:latin typeface="Quicksand"/>
                          <a:ea typeface="Quicksand"/>
                          <a:cs typeface="Quicksand"/>
                          <a:sym typeface="Quicksand"/>
                        </a:rPr>
                        <a:t>Month</a:t>
                      </a:r>
                      <a:endParaRPr sz="700">
                        <a:latin typeface="Quicksand"/>
                        <a:ea typeface="Quicksand"/>
                        <a:cs typeface="Quicksand"/>
                        <a:sym typeface="Quicksand"/>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700">
                          <a:latin typeface="Quicksand"/>
                          <a:ea typeface="Quicksand"/>
                          <a:cs typeface="Quicksand"/>
                          <a:sym typeface="Quicksand"/>
                        </a:rPr>
                        <a:t>Boolean</a:t>
                      </a:r>
                      <a:endParaRPr sz="700">
                        <a:latin typeface="Quicksand"/>
                        <a:ea typeface="Quicksand"/>
                        <a:cs typeface="Quicksand"/>
                        <a:sym typeface="Quicksand"/>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700">
                          <a:latin typeface="Quicksand"/>
                          <a:ea typeface="Quicksand"/>
                          <a:cs typeface="Quicksand"/>
                          <a:sym typeface="Quicksand"/>
                        </a:rPr>
                        <a:t>Month value of the visit date</a:t>
                      </a:r>
                      <a:endParaRPr sz="700">
                        <a:latin typeface="Quicksand"/>
                        <a:ea typeface="Quicksand"/>
                        <a:cs typeface="Quicksand"/>
                        <a:sym typeface="Quicksand"/>
                      </a:endParaRPr>
                    </a:p>
                  </a:txBody>
                  <a:tcPr marL="91425" marR="91425" marT="91425" marB="91425">
                    <a:lnL w="9525" cap="flat" cmpd="sng">
                      <a:solidFill>
                        <a:srgbClr val="9E9E9E"/>
                      </a:solidFill>
                      <a:prstDash val="solid"/>
                      <a:round/>
                      <a:headEnd type="none" w="sm" len="sm"/>
                      <a:tailEnd type="none" w="sm" len="sm"/>
                    </a:lnL>
                  </a:tcPr>
                </a:tc>
                <a:extLst>
                  <a:ext uri="{0D108BD9-81ED-4DB2-BD59-A6C34878D82A}">
                    <a16:rowId xmlns:a16="http://schemas.microsoft.com/office/drawing/2014/main" val="10007"/>
                  </a:ext>
                </a:extLst>
              </a:tr>
              <a:tr h="368250">
                <a:tc>
                  <a:txBody>
                    <a:bodyPr/>
                    <a:lstStyle/>
                    <a:p>
                      <a:pPr marL="0" lvl="0" indent="0" algn="l" rtl="0">
                        <a:spcBef>
                          <a:spcPts val="0"/>
                        </a:spcBef>
                        <a:spcAft>
                          <a:spcPts val="0"/>
                        </a:spcAft>
                        <a:buNone/>
                      </a:pPr>
                      <a:r>
                        <a:rPr lang="en" sz="700" b="1">
                          <a:solidFill>
                            <a:srgbClr val="FF0000"/>
                          </a:solidFill>
                          <a:latin typeface="Quicksand"/>
                          <a:ea typeface="Quicksand"/>
                          <a:cs typeface="Quicksand"/>
                          <a:sym typeface="Quicksand"/>
                        </a:rPr>
                        <a:t>Revenue (Target Value)</a:t>
                      </a:r>
                      <a:endParaRPr sz="700" b="1">
                        <a:solidFill>
                          <a:srgbClr val="FF0000"/>
                        </a:solidFill>
                        <a:latin typeface="Quicksand"/>
                        <a:ea typeface="Quicksand"/>
                        <a:cs typeface="Quicksand"/>
                        <a:sym typeface="Quicksand"/>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700" b="1">
                          <a:solidFill>
                            <a:srgbClr val="FF0000"/>
                          </a:solidFill>
                          <a:latin typeface="Quicksand"/>
                          <a:ea typeface="Quicksand"/>
                          <a:cs typeface="Quicksand"/>
                          <a:sym typeface="Quicksand"/>
                        </a:rPr>
                        <a:t>Boolean</a:t>
                      </a:r>
                      <a:endParaRPr sz="700" b="1">
                        <a:solidFill>
                          <a:srgbClr val="FF0000"/>
                        </a:solidFill>
                        <a:latin typeface="Quicksand"/>
                        <a:ea typeface="Quicksand"/>
                        <a:cs typeface="Quicksand"/>
                        <a:sym typeface="Quicksand"/>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700" b="1">
                          <a:solidFill>
                            <a:srgbClr val="FF0000"/>
                          </a:solidFill>
                          <a:latin typeface="Quicksand"/>
                          <a:ea typeface="Quicksand"/>
                          <a:cs typeface="Quicksand"/>
                          <a:sym typeface="Quicksand"/>
                        </a:rPr>
                        <a:t>Whether the user contributed to the revenue by purchasing or not</a:t>
                      </a:r>
                      <a:endParaRPr sz="700" b="1">
                        <a:solidFill>
                          <a:srgbClr val="FF0000"/>
                        </a:solidFill>
                        <a:latin typeface="Quicksand"/>
                        <a:ea typeface="Quicksand"/>
                        <a:cs typeface="Quicksand"/>
                        <a:sym typeface="Quicksand"/>
                      </a:endParaRPr>
                    </a:p>
                  </a:txBody>
                  <a:tcPr marL="91425" marR="91425" marT="91425" marB="91425">
                    <a:lnL w="9525" cap="flat" cmpd="sng">
                      <a:solidFill>
                        <a:srgbClr val="9E9E9E"/>
                      </a:solidFill>
                      <a:prstDash val="solid"/>
                      <a:round/>
                      <a:headEnd type="none" w="sm" len="sm"/>
                      <a:tailEnd type="none" w="sm" len="sm"/>
                    </a:lnL>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8"/>
                  </a:ext>
                </a:extLst>
              </a:tr>
            </a:tbl>
          </a:graphicData>
        </a:graphic>
      </p:graphicFrame>
      <p:sp>
        <p:nvSpPr>
          <p:cNvPr id="537" name="Google Shape;537;p45"/>
          <p:cNvSpPr txBox="1">
            <a:spLocks noGrp="1"/>
          </p:cNvSpPr>
          <p:nvPr>
            <p:ph type="subTitle" idx="4294967295"/>
          </p:nvPr>
        </p:nvSpPr>
        <p:spPr>
          <a:xfrm>
            <a:off x="449300" y="1213575"/>
            <a:ext cx="1153200" cy="4347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n"/>
              <a:t>Categorical Features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46"/>
          <p:cNvSpPr txBox="1">
            <a:spLocks noGrp="1"/>
          </p:cNvSpPr>
          <p:nvPr>
            <p:ph type="sldNum" idx="12"/>
          </p:nvPr>
        </p:nvSpPr>
        <p:spPr>
          <a:xfrm>
            <a:off x="8003000" y="4420400"/>
            <a:ext cx="399000" cy="19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13</a:t>
            </a:fld>
            <a:endParaRPr/>
          </a:p>
        </p:txBody>
      </p:sp>
      <p:sp>
        <p:nvSpPr>
          <p:cNvPr id="543" name="Google Shape;543;p46"/>
          <p:cNvSpPr txBox="1">
            <a:spLocks noGrp="1"/>
          </p:cNvSpPr>
          <p:nvPr>
            <p:ph type="title"/>
          </p:nvPr>
        </p:nvSpPr>
        <p:spPr>
          <a:xfrm>
            <a:off x="742050" y="526625"/>
            <a:ext cx="6555000" cy="38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Description</a:t>
            </a:r>
            <a:endParaRPr/>
          </a:p>
        </p:txBody>
      </p:sp>
      <p:sp>
        <p:nvSpPr>
          <p:cNvPr id="544" name="Google Shape;544;p46"/>
          <p:cNvSpPr txBox="1">
            <a:spLocks noGrp="1"/>
          </p:cNvSpPr>
          <p:nvPr>
            <p:ph type="subTitle" idx="4294967295"/>
          </p:nvPr>
        </p:nvSpPr>
        <p:spPr>
          <a:xfrm>
            <a:off x="742050" y="1213575"/>
            <a:ext cx="1153200" cy="434700"/>
          </a:xfrm>
          <a:prstGeom prst="rect">
            <a:avLst/>
          </a:prstGeom>
        </p:spPr>
        <p:txBody>
          <a:bodyPr spcFirstLastPara="1" wrap="square" lIns="91425" tIns="91425" rIns="91425" bIns="91425" anchor="ctr" anchorCtr="0">
            <a:noAutofit/>
          </a:bodyPr>
          <a:lstStyle/>
          <a:p>
            <a:pPr marL="0" lvl="0" indent="0" algn="l" rtl="0">
              <a:spcBef>
                <a:spcPts val="0"/>
              </a:spcBef>
              <a:spcAft>
                <a:spcPts val="1200"/>
              </a:spcAft>
              <a:buNone/>
            </a:pPr>
            <a:r>
              <a:rPr lang="en"/>
              <a:t>Dataset head -</a:t>
            </a:r>
            <a:endParaRPr/>
          </a:p>
        </p:txBody>
      </p:sp>
      <p:pic>
        <p:nvPicPr>
          <p:cNvPr id="545" name="Google Shape;545;p46"/>
          <p:cNvPicPr preferRelativeResize="0"/>
          <p:nvPr/>
        </p:nvPicPr>
        <p:blipFill>
          <a:blip r:embed="rId3">
            <a:alphaModFix/>
          </a:blip>
          <a:stretch>
            <a:fillRect/>
          </a:stretch>
        </p:blipFill>
        <p:spPr>
          <a:xfrm>
            <a:off x="631038" y="1884375"/>
            <a:ext cx="7881925" cy="1884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47"/>
          <p:cNvSpPr/>
          <p:nvPr/>
        </p:nvSpPr>
        <p:spPr>
          <a:xfrm>
            <a:off x="2978850" y="680413"/>
            <a:ext cx="1508400" cy="150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51" name="Google Shape;551;p47"/>
          <p:cNvSpPr txBox="1">
            <a:spLocks noGrp="1"/>
          </p:cNvSpPr>
          <p:nvPr>
            <p:ph type="sldNum" idx="12"/>
          </p:nvPr>
        </p:nvSpPr>
        <p:spPr>
          <a:xfrm>
            <a:off x="8003000" y="4420400"/>
            <a:ext cx="399000" cy="19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14</a:t>
            </a:fld>
            <a:endParaRPr/>
          </a:p>
        </p:txBody>
      </p:sp>
      <p:sp>
        <p:nvSpPr>
          <p:cNvPr id="552" name="Google Shape;552;p47"/>
          <p:cNvSpPr txBox="1">
            <a:spLocks noGrp="1"/>
          </p:cNvSpPr>
          <p:nvPr>
            <p:ph type="title"/>
          </p:nvPr>
        </p:nvSpPr>
        <p:spPr>
          <a:xfrm flipH="1">
            <a:off x="2945400" y="931213"/>
            <a:ext cx="1575300" cy="100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553" name="Google Shape;553;p47"/>
          <p:cNvSpPr txBox="1">
            <a:spLocks noGrp="1"/>
          </p:cNvSpPr>
          <p:nvPr>
            <p:ph type="title" idx="2"/>
          </p:nvPr>
        </p:nvSpPr>
        <p:spPr>
          <a:xfrm>
            <a:off x="1058571" y="2375638"/>
            <a:ext cx="3521700" cy="876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3200"/>
              <a:t>Preprocessing</a:t>
            </a:r>
            <a:endParaRPr sz="3200"/>
          </a:p>
          <a:p>
            <a:pPr marL="0" lvl="0" indent="0" algn="r" rtl="0">
              <a:spcBef>
                <a:spcPts val="0"/>
              </a:spcBef>
              <a:spcAft>
                <a:spcPts val="0"/>
              </a:spcAft>
              <a:buNone/>
            </a:pPr>
            <a:endParaRPr sz="3200"/>
          </a:p>
        </p:txBody>
      </p:sp>
      <p:sp>
        <p:nvSpPr>
          <p:cNvPr id="554" name="Google Shape;554;p47"/>
          <p:cNvSpPr txBox="1">
            <a:spLocks noGrp="1"/>
          </p:cNvSpPr>
          <p:nvPr>
            <p:ph type="subTitle" idx="1"/>
          </p:nvPr>
        </p:nvSpPr>
        <p:spPr>
          <a:xfrm>
            <a:off x="1058571" y="3252550"/>
            <a:ext cx="3233400" cy="583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Data Preprocessing</a:t>
            </a:r>
            <a:endParaRPr/>
          </a:p>
          <a:p>
            <a:pPr marL="0" lvl="0" indent="0" algn="r" rtl="0">
              <a:spcBef>
                <a:spcPts val="0"/>
              </a:spcBef>
              <a:spcAft>
                <a:spcPts val="0"/>
              </a:spcAft>
              <a:buNone/>
            </a:pPr>
            <a:endParaRPr/>
          </a:p>
        </p:txBody>
      </p:sp>
      <p:sp>
        <p:nvSpPr>
          <p:cNvPr id="555" name="Google Shape;555;p47"/>
          <p:cNvSpPr/>
          <p:nvPr/>
        </p:nvSpPr>
        <p:spPr>
          <a:xfrm>
            <a:off x="4369396" y="3376924"/>
            <a:ext cx="113400" cy="113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7"/>
          <p:cNvSpPr/>
          <p:nvPr/>
        </p:nvSpPr>
        <p:spPr>
          <a:xfrm>
            <a:off x="7766732" y="713551"/>
            <a:ext cx="244359" cy="244359"/>
          </a:xfrm>
          <a:custGeom>
            <a:avLst/>
            <a:gdLst/>
            <a:ahLst/>
            <a:cxnLst/>
            <a:rect l="l" t="t" r="r" b="b"/>
            <a:pathLst>
              <a:path w="4154" h="4154" extrusionOk="0">
                <a:moveTo>
                  <a:pt x="2077" y="0"/>
                </a:moveTo>
                <a:cubicBezTo>
                  <a:pt x="931" y="0"/>
                  <a:pt x="0" y="931"/>
                  <a:pt x="0" y="2077"/>
                </a:cubicBezTo>
                <a:cubicBezTo>
                  <a:pt x="0" y="3223"/>
                  <a:pt x="931" y="4154"/>
                  <a:pt x="2077" y="4154"/>
                </a:cubicBezTo>
                <a:cubicBezTo>
                  <a:pt x="3223" y="4154"/>
                  <a:pt x="4154" y="3223"/>
                  <a:pt x="4154" y="2077"/>
                </a:cubicBezTo>
                <a:cubicBezTo>
                  <a:pt x="4154" y="931"/>
                  <a:pt x="3223" y="0"/>
                  <a:pt x="2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7"/>
          <p:cNvSpPr/>
          <p:nvPr/>
        </p:nvSpPr>
        <p:spPr>
          <a:xfrm>
            <a:off x="7766732" y="2006082"/>
            <a:ext cx="244359" cy="244418"/>
          </a:xfrm>
          <a:custGeom>
            <a:avLst/>
            <a:gdLst/>
            <a:ahLst/>
            <a:cxnLst/>
            <a:rect l="l" t="t" r="r" b="b"/>
            <a:pathLst>
              <a:path w="4154" h="4155" extrusionOk="0">
                <a:moveTo>
                  <a:pt x="2077" y="0"/>
                </a:moveTo>
                <a:cubicBezTo>
                  <a:pt x="931" y="0"/>
                  <a:pt x="0" y="931"/>
                  <a:pt x="0" y="2077"/>
                </a:cubicBezTo>
                <a:cubicBezTo>
                  <a:pt x="0" y="3223"/>
                  <a:pt x="931" y="4154"/>
                  <a:pt x="2077" y="4154"/>
                </a:cubicBezTo>
                <a:cubicBezTo>
                  <a:pt x="3223" y="4154"/>
                  <a:pt x="4154" y="3223"/>
                  <a:pt x="4154" y="2077"/>
                </a:cubicBezTo>
                <a:cubicBezTo>
                  <a:pt x="4154" y="931"/>
                  <a:pt x="3223" y="0"/>
                  <a:pt x="2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7"/>
          <p:cNvSpPr/>
          <p:nvPr/>
        </p:nvSpPr>
        <p:spPr>
          <a:xfrm>
            <a:off x="6905024" y="713551"/>
            <a:ext cx="244418" cy="244359"/>
          </a:xfrm>
          <a:custGeom>
            <a:avLst/>
            <a:gdLst/>
            <a:ahLst/>
            <a:cxnLst/>
            <a:rect l="l" t="t" r="r" b="b"/>
            <a:pathLst>
              <a:path w="4155" h="4154" extrusionOk="0">
                <a:moveTo>
                  <a:pt x="2077" y="0"/>
                </a:moveTo>
                <a:cubicBezTo>
                  <a:pt x="931" y="0"/>
                  <a:pt x="0" y="931"/>
                  <a:pt x="0" y="2077"/>
                </a:cubicBezTo>
                <a:cubicBezTo>
                  <a:pt x="0" y="3223"/>
                  <a:pt x="931" y="4154"/>
                  <a:pt x="2077" y="4154"/>
                </a:cubicBezTo>
                <a:cubicBezTo>
                  <a:pt x="3223" y="4154"/>
                  <a:pt x="4154" y="3223"/>
                  <a:pt x="4154" y="2077"/>
                </a:cubicBezTo>
                <a:cubicBezTo>
                  <a:pt x="4154" y="931"/>
                  <a:pt x="3223" y="0"/>
                  <a:pt x="2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7"/>
          <p:cNvSpPr/>
          <p:nvPr/>
        </p:nvSpPr>
        <p:spPr>
          <a:xfrm>
            <a:off x="6867495" y="713492"/>
            <a:ext cx="1180029" cy="1106439"/>
          </a:xfrm>
          <a:custGeom>
            <a:avLst/>
            <a:gdLst/>
            <a:ahLst/>
            <a:cxnLst/>
            <a:rect l="l" t="t" r="r" b="b"/>
            <a:pathLst>
              <a:path w="20060" h="18809" extrusionOk="0">
                <a:moveTo>
                  <a:pt x="10038" y="1"/>
                </a:moveTo>
                <a:cubicBezTo>
                  <a:pt x="9145" y="1"/>
                  <a:pt x="8358" y="572"/>
                  <a:pt x="8073" y="1414"/>
                </a:cubicBezTo>
                <a:cubicBezTo>
                  <a:pt x="7787" y="2260"/>
                  <a:pt x="8073" y="3198"/>
                  <a:pt x="8790" y="3738"/>
                </a:cubicBezTo>
                <a:cubicBezTo>
                  <a:pt x="9369" y="4168"/>
                  <a:pt x="9708" y="4845"/>
                  <a:pt x="9714" y="5568"/>
                </a:cubicBezTo>
                <a:cubicBezTo>
                  <a:pt x="9701" y="6440"/>
                  <a:pt x="9323" y="7273"/>
                  <a:pt x="8659" y="7846"/>
                </a:cubicBezTo>
                <a:cubicBezTo>
                  <a:pt x="8549" y="7950"/>
                  <a:pt x="8445" y="8061"/>
                  <a:pt x="8353" y="8185"/>
                </a:cubicBezTo>
                <a:cubicBezTo>
                  <a:pt x="7963" y="8738"/>
                  <a:pt x="7338" y="9070"/>
                  <a:pt x="6661" y="9077"/>
                </a:cubicBezTo>
                <a:lnTo>
                  <a:pt x="6530" y="9077"/>
                </a:lnTo>
                <a:cubicBezTo>
                  <a:pt x="5658" y="9064"/>
                  <a:pt x="4831" y="8680"/>
                  <a:pt x="4265" y="8022"/>
                </a:cubicBezTo>
                <a:cubicBezTo>
                  <a:pt x="3859" y="7570"/>
                  <a:pt x="3289" y="7326"/>
                  <a:pt x="2707" y="7326"/>
                </a:cubicBezTo>
                <a:cubicBezTo>
                  <a:pt x="2459" y="7326"/>
                  <a:pt x="2208" y="7371"/>
                  <a:pt x="1967" y="7462"/>
                </a:cubicBezTo>
                <a:cubicBezTo>
                  <a:pt x="1159" y="7775"/>
                  <a:pt x="625" y="8549"/>
                  <a:pt x="638" y="9415"/>
                </a:cubicBezTo>
                <a:cubicBezTo>
                  <a:pt x="645" y="10281"/>
                  <a:pt x="1185" y="11050"/>
                  <a:pt x="1993" y="11349"/>
                </a:cubicBezTo>
                <a:cubicBezTo>
                  <a:pt x="2226" y="11435"/>
                  <a:pt x="2468" y="11476"/>
                  <a:pt x="2707" y="11476"/>
                </a:cubicBezTo>
                <a:cubicBezTo>
                  <a:pt x="3301" y="11476"/>
                  <a:pt x="3880" y="11221"/>
                  <a:pt x="4284" y="10757"/>
                </a:cubicBezTo>
                <a:cubicBezTo>
                  <a:pt x="4825" y="10112"/>
                  <a:pt x="5619" y="9734"/>
                  <a:pt x="6459" y="9728"/>
                </a:cubicBezTo>
                <a:lnTo>
                  <a:pt x="6622" y="9728"/>
                </a:lnTo>
                <a:cubicBezTo>
                  <a:pt x="6758" y="9728"/>
                  <a:pt x="6895" y="9741"/>
                  <a:pt x="7038" y="9767"/>
                </a:cubicBezTo>
                <a:cubicBezTo>
                  <a:pt x="7807" y="9923"/>
                  <a:pt x="8080" y="10880"/>
                  <a:pt x="7527" y="11440"/>
                </a:cubicBezTo>
                <a:lnTo>
                  <a:pt x="5691" y="13289"/>
                </a:lnTo>
                <a:cubicBezTo>
                  <a:pt x="4857" y="14109"/>
                  <a:pt x="3757" y="14591"/>
                  <a:pt x="2592" y="14650"/>
                </a:cubicBezTo>
                <a:cubicBezTo>
                  <a:pt x="2559" y="14650"/>
                  <a:pt x="2526" y="14656"/>
                  <a:pt x="2494" y="14656"/>
                </a:cubicBezTo>
                <a:cubicBezTo>
                  <a:pt x="743" y="14845"/>
                  <a:pt x="0" y="16987"/>
                  <a:pt x="1270" y="18211"/>
                </a:cubicBezTo>
                <a:cubicBezTo>
                  <a:pt x="1687" y="18615"/>
                  <a:pt x="2198" y="18798"/>
                  <a:pt x="2700" y="18798"/>
                </a:cubicBezTo>
                <a:cubicBezTo>
                  <a:pt x="3718" y="18798"/>
                  <a:pt x="4698" y="18047"/>
                  <a:pt x="4786" y="16870"/>
                </a:cubicBezTo>
                <a:lnTo>
                  <a:pt x="4786" y="16844"/>
                </a:lnTo>
                <a:cubicBezTo>
                  <a:pt x="4838" y="15679"/>
                  <a:pt x="5326" y="14572"/>
                  <a:pt x="6146" y="13745"/>
                </a:cubicBezTo>
                <a:lnTo>
                  <a:pt x="7950" y="11941"/>
                </a:lnTo>
                <a:cubicBezTo>
                  <a:pt x="8149" y="11742"/>
                  <a:pt x="8404" y="11647"/>
                  <a:pt x="8656" y="11647"/>
                </a:cubicBezTo>
                <a:cubicBezTo>
                  <a:pt x="9027" y="11647"/>
                  <a:pt x="9391" y="11854"/>
                  <a:pt x="9558" y="12234"/>
                </a:cubicBezTo>
                <a:cubicBezTo>
                  <a:pt x="9649" y="12417"/>
                  <a:pt x="9701" y="12612"/>
                  <a:pt x="9708" y="12814"/>
                </a:cubicBezTo>
                <a:lnTo>
                  <a:pt x="9708" y="12905"/>
                </a:lnTo>
                <a:cubicBezTo>
                  <a:pt x="9701" y="13777"/>
                  <a:pt x="9317" y="14598"/>
                  <a:pt x="8653" y="15171"/>
                </a:cubicBezTo>
                <a:cubicBezTo>
                  <a:pt x="8008" y="15744"/>
                  <a:pt x="7787" y="16662"/>
                  <a:pt x="8099" y="17469"/>
                </a:cubicBezTo>
                <a:cubicBezTo>
                  <a:pt x="8404" y="18271"/>
                  <a:pt x="9177" y="18797"/>
                  <a:pt x="10037" y="18797"/>
                </a:cubicBezTo>
                <a:cubicBezTo>
                  <a:pt x="10042" y="18797"/>
                  <a:pt x="10047" y="18797"/>
                  <a:pt x="10053" y="18797"/>
                </a:cubicBezTo>
                <a:cubicBezTo>
                  <a:pt x="10912" y="18791"/>
                  <a:pt x="11687" y="18250"/>
                  <a:pt x="11980" y="17436"/>
                </a:cubicBezTo>
                <a:cubicBezTo>
                  <a:pt x="12279" y="16623"/>
                  <a:pt x="12045" y="15711"/>
                  <a:pt x="11387" y="15151"/>
                </a:cubicBezTo>
                <a:cubicBezTo>
                  <a:pt x="10743" y="14611"/>
                  <a:pt x="10372" y="13816"/>
                  <a:pt x="10359" y="12977"/>
                </a:cubicBezTo>
                <a:lnTo>
                  <a:pt x="10359" y="12814"/>
                </a:lnTo>
                <a:cubicBezTo>
                  <a:pt x="10359" y="12742"/>
                  <a:pt x="10359" y="12677"/>
                  <a:pt x="10372" y="12606"/>
                </a:cubicBezTo>
                <a:cubicBezTo>
                  <a:pt x="10423" y="12032"/>
                  <a:pt x="10910" y="11678"/>
                  <a:pt x="11415" y="11678"/>
                </a:cubicBezTo>
                <a:cubicBezTo>
                  <a:pt x="11679" y="11678"/>
                  <a:pt x="11948" y="11775"/>
                  <a:pt x="12162" y="11987"/>
                </a:cubicBezTo>
                <a:lnTo>
                  <a:pt x="13920" y="13738"/>
                </a:lnTo>
                <a:cubicBezTo>
                  <a:pt x="14747" y="14572"/>
                  <a:pt x="15229" y="15679"/>
                  <a:pt x="15287" y="16850"/>
                </a:cubicBezTo>
                <a:cubicBezTo>
                  <a:pt x="15287" y="16876"/>
                  <a:pt x="15294" y="16909"/>
                  <a:pt x="15294" y="16942"/>
                </a:cubicBezTo>
                <a:cubicBezTo>
                  <a:pt x="15414" y="18089"/>
                  <a:pt x="16378" y="18809"/>
                  <a:pt x="17374" y="18809"/>
                </a:cubicBezTo>
                <a:cubicBezTo>
                  <a:pt x="17887" y="18809"/>
                  <a:pt x="18409" y="18618"/>
                  <a:pt x="18829" y="18198"/>
                </a:cubicBezTo>
                <a:cubicBezTo>
                  <a:pt x="20059" y="16961"/>
                  <a:pt x="19311" y="14845"/>
                  <a:pt x="17572" y="14663"/>
                </a:cubicBezTo>
                <a:lnTo>
                  <a:pt x="17579" y="14663"/>
                </a:lnTo>
                <a:cubicBezTo>
                  <a:pt x="17546" y="14663"/>
                  <a:pt x="17514" y="14656"/>
                  <a:pt x="17481" y="14656"/>
                </a:cubicBezTo>
                <a:cubicBezTo>
                  <a:pt x="16316" y="14598"/>
                  <a:pt x="15216" y="14109"/>
                  <a:pt x="14382" y="13289"/>
                </a:cubicBezTo>
                <a:lnTo>
                  <a:pt x="12631" y="11525"/>
                </a:lnTo>
                <a:cubicBezTo>
                  <a:pt x="12012" y="10900"/>
                  <a:pt x="12377" y="9819"/>
                  <a:pt x="13249" y="9734"/>
                </a:cubicBezTo>
                <a:cubicBezTo>
                  <a:pt x="13321" y="9728"/>
                  <a:pt x="13386" y="9728"/>
                  <a:pt x="13458" y="9728"/>
                </a:cubicBezTo>
                <a:lnTo>
                  <a:pt x="13542" y="9728"/>
                </a:lnTo>
                <a:cubicBezTo>
                  <a:pt x="14415" y="9734"/>
                  <a:pt x="15242" y="10118"/>
                  <a:pt x="15815" y="10776"/>
                </a:cubicBezTo>
                <a:cubicBezTo>
                  <a:pt x="16215" y="11231"/>
                  <a:pt x="16780" y="11476"/>
                  <a:pt x="17360" y="11476"/>
                </a:cubicBezTo>
                <a:cubicBezTo>
                  <a:pt x="17610" y="11476"/>
                  <a:pt x="17863" y="11430"/>
                  <a:pt x="18106" y="11336"/>
                </a:cubicBezTo>
                <a:cubicBezTo>
                  <a:pt x="18914" y="11023"/>
                  <a:pt x="19447" y="10249"/>
                  <a:pt x="19434" y="9383"/>
                </a:cubicBezTo>
                <a:cubicBezTo>
                  <a:pt x="19428" y="8517"/>
                  <a:pt x="18888" y="7749"/>
                  <a:pt x="18080" y="7449"/>
                </a:cubicBezTo>
                <a:cubicBezTo>
                  <a:pt x="17848" y="7365"/>
                  <a:pt x="17607" y="7325"/>
                  <a:pt x="17369" y="7325"/>
                </a:cubicBezTo>
                <a:cubicBezTo>
                  <a:pt x="16774" y="7325"/>
                  <a:pt x="16193" y="7579"/>
                  <a:pt x="15789" y="8048"/>
                </a:cubicBezTo>
                <a:cubicBezTo>
                  <a:pt x="15248" y="8686"/>
                  <a:pt x="14454" y="9064"/>
                  <a:pt x="13614" y="9077"/>
                </a:cubicBezTo>
                <a:lnTo>
                  <a:pt x="13419" y="9077"/>
                </a:lnTo>
                <a:cubicBezTo>
                  <a:pt x="12742" y="9070"/>
                  <a:pt x="12110" y="8738"/>
                  <a:pt x="11726" y="8185"/>
                </a:cubicBezTo>
                <a:cubicBezTo>
                  <a:pt x="11635" y="8061"/>
                  <a:pt x="11531" y="7950"/>
                  <a:pt x="11420" y="7846"/>
                </a:cubicBezTo>
                <a:cubicBezTo>
                  <a:pt x="10756" y="7273"/>
                  <a:pt x="10372" y="6440"/>
                  <a:pt x="10365" y="5568"/>
                </a:cubicBezTo>
                <a:cubicBezTo>
                  <a:pt x="10359" y="4858"/>
                  <a:pt x="10691" y="4181"/>
                  <a:pt x="11264" y="3758"/>
                </a:cubicBezTo>
                <a:cubicBezTo>
                  <a:pt x="11986" y="3224"/>
                  <a:pt x="12286" y="2293"/>
                  <a:pt x="12012" y="1440"/>
                </a:cubicBezTo>
                <a:cubicBezTo>
                  <a:pt x="11739" y="587"/>
                  <a:pt x="10945" y="8"/>
                  <a:pt x="10053" y="1"/>
                </a:cubicBezTo>
                <a:cubicBezTo>
                  <a:pt x="10048" y="1"/>
                  <a:pt x="10043" y="1"/>
                  <a:pt x="10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47"/>
          <p:cNvSpPr/>
          <p:nvPr/>
        </p:nvSpPr>
        <p:spPr>
          <a:xfrm>
            <a:off x="7753084" y="2867532"/>
            <a:ext cx="244418" cy="244418"/>
          </a:xfrm>
          <a:custGeom>
            <a:avLst/>
            <a:gdLst/>
            <a:ahLst/>
            <a:cxnLst/>
            <a:rect l="l" t="t" r="r" b="b"/>
            <a:pathLst>
              <a:path w="4155" h="4155" extrusionOk="0">
                <a:moveTo>
                  <a:pt x="2078" y="0"/>
                </a:moveTo>
                <a:cubicBezTo>
                  <a:pt x="932" y="0"/>
                  <a:pt x="1" y="931"/>
                  <a:pt x="1" y="2077"/>
                </a:cubicBezTo>
                <a:cubicBezTo>
                  <a:pt x="1" y="3223"/>
                  <a:pt x="932" y="4154"/>
                  <a:pt x="2078" y="4154"/>
                </a:cubicBezTo>
                <a:cubicBezTo>
                  <a:pt x="3223" y="4154"/>
                  <a:pt x="4154" y="3223"/>
                  <a:pt x="4154" y="2077"/>
                </a:cubicBezTo>
                <a:cubicBezTo>
                  <a:pt x="4154" y="931"/>
                  <a:pt x="3223" y="0"/>
                  <a:pt x="20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47"/>
          <p:cNvSpPr/>
          <p:nvPr/>
        </p:nvSpPr>
        <p:spPr>
          <a:xfrm>
            <a:off x="6905024" y="2440512"/>
            <a:ext cx="1134087" cy="675135"/>
          </a:xfrm>
          <a:custGeom>
            <a:avLst/>
            <a:gdLst/>
            <a:ahLst/>
            <a:cxnLst/>
            <a:rect l="l" t="t" r="r" b="b"/>
            <a:pathLst>
              <a:path w="19279" h="11477" extrusionOk="0">
                <a:moveTo>
                  <a:pt x="16863" y="1"/>
                </a:moveTo>
                <a:lnTo>
                  <a:pt x="16856" y="7"/>
                </a:lnTo>
                <a:cubicBezTo>
                  <a:pt x="16812" y="4"/>
                  <a:pt x="16767" y="3"/>
                  <a:pt x="16722" y="3"/>
                </a:cubicBezTo>
                <a:cubicBezTo>
                  <a:pt x="16062" y="3"/>
                  <a:pt x="15443" y="317"/>
                  <a:pt x="15053" y="860"/>
                </a:cubicBezTo>
                <a:cubicBezTo>
                  <a:pt x="14634" y="1421"/>
                  <a:pt x="13972" y="1752"/>
                  <a:pt x="13270" y="1752"/>
                </a:cubicBezTo>
                <a:cubicBezTo>
                  <a:pt x="13263" y="1752"/>
                  <a:pt x="13256" y="1752"/>
                  <a:pt x="13249" y="1752"/>
                </a:cubicBezTo>
                <a:lnTo>
                  <a:pt x="13152" y="1752"/>
                </a:lnTo>
                <a:cubicBezTo>
                  <a:pt x="12312" y="1746"/>
                  <a:pt x="11518" y="1368"/>
                  <a:pt x="10977" y="724"/>
                </a:cubicBezTo>
                <a:cubicBezTo>
                  <a:pt x="10564" y="244"/>
                  <a:pt x="9987" y="6"/>
                  <a:pt x="9410" y="6"/>
                </a:cubicBezTo>
                <a:cubicBezTo>
                  <a:pt x="8796" y="6"/>
                  <a:pt x="8183" y="275"/>
                  <a:pt x="7767" y="808"/>
                </a:cubicBezTo>
                <a:cubicBezTo>
                  <a:pt x="7288" y="1403"/>
                  <a:pt x="6570" y="1753"/>
                  <a:pt x="5804" y="1753"/>
                </a:cubicBezTo>
                <a:cubicBezTo>
                  <a:pt x="5790" y="1753"/>
                  <a:pt x="5776" y="1752"/>
                  <a:pt x="5762" y="1752"/>
                </a:cubicBezTo>
                <a:lnTo>
                  <a:pt x="5665" y="1752"/>
                </a:lnTo>
                <a:cubicBezTo>
                  <a:pt x="4896" y="1746"/>
                  <a:pt x="4174" y="1388"/>
                  <a:pt x="3705" y="782"/>
                </a:cubicBezTo>
                <a:cubicBezTo>
                  <a:pt x="3303" y="281"/>
                  <a:pt x="2702" y="3"/>
                  <a:pt x="2084" y="3"/>
                </a:cubicBezTo>
                <a:cubicBezTo>
                  <a:pt x="1851" y="3"/>
                  <a:pt x="1615" y="43"/>
                  <a:pt x="1387" y="125"/>
                </a:cubicBezTo>
                <a:cubicBezTo>
                  <a:pt x="554" y="418"/>
                  <a:pt x="0" y="1212"/>
                  <a:pt x="7" y="2091"/>
                </a:cubicBezTo>
                <a:cubicBezTo>
                  <a:pt x="13" y="2976"/>
                  <a:pt x="580" y="3757"/>
                  <a:pt x="1413" y="4044"/>
                </a:cubicBezTo>
                <a:cubicBezTo>
                  <a:pt x="1633" y="4119"/>
                  <a:pt x="1859" y="4155"/>
                  <a:pt x="2082" y="4155"/>
                </a:cubicBezTo>
                <a:cubicBezTo>
                  <a:pt x="2711" y="4155"/>
                  <a:pt x="3319" y="3868"/>
                  <a:pt x="3718" y="3354"/>
                </a:cubicBezTo>
                <a:cubicBezTo>
                  <a:pt x="4167" y="2761"/>
                  <a:pt x="4864" y="2410"/>
                  <a:pt x="5606" y="2403"/>
                </a:cubicBezTo>
                <a:lnTo>
                  <a:pt x="5795" y="2403"/>
                </a:lnTo>
                <a:cubicBezTo>
                  <a:pt x="6576" y="2416"/>
                  <a:pt x="7312" y="2774"/>
                  <a:pt x="7794" y="3386"/>
                </a:cubicBezTo>
                <a:cubicBezTo>
                  <a:pt x="7878" y="3491"/>
                  <a:pt x="7969" y="3582"/>
                  <a:pt x="8073" y="3666"/>
                </a:cubicBezTo>
                <a:cubicBezTo>
                  <a:pt x="8718" y="4213"/>
                  <a:pt x="9083" y="5021"/>
                  <a:pt x="9083" y="5867"/>
                </a:cubicBezTo>
                <a:cubicBezTo>
                  <a:pt x="9083" y="6609"/>
                  <a:pt x="8738" y="7306"/>
                  <a:pt x="8152" y="7755"/>
                </a:cubicBezTo>
                <a:cubicBezTo>
                  <a:pt x="7989" y="7879"/>
                  <a:pt x="7846" y="8028"/>
                  <a:pt x="7722" y="8198"/>
                </a:cubicBezTo>
                <a:cubicBezTo>
                  <a:pt x="7331" y="8745"/>
                  <a:pt x="6700" y="9070"/>
                  <a:pt x="6029" y="9077"/>
                </a:cubicBezTo>
                <a:lnTo>
                  <a:pt x="5899" y="9077"/>
                </a:lnTo>
                <a:cubicBezTo>
                  <a:pt x="5027" y="9064"/>
                  <a:pt x="4200" y="8679"/>
                  <a:pt x="3633" y="8022"/>
                </a:cubicBezTo>
                <a:cubicBezTo>
                  <a:pt x="3227" y="7570"/>
                  <a:pt x="2658" y="7326"/>
                  <a:pt x="2075" y="7326"/>
                </a:cubicBezTo>
                <a:cubicBezTo>
                  <a:pt x="1827" y="7326"/>
                  <a:pt x="1576" y="7371"/>
                  <a:pt x="1335" y="7462"/>
                </a:cubicBezTo>
                <a:cubicBezTo>
                  <a:pt x="528" y="7774"/>
                  <a:pt x="0" y="8549"/>
                  <a:pt x="7" y="9415"/>
                </a:cubicBezTo>
                <a:cubicBezTo>
                  <a:pt x="13" y="10281"/>
                  <a:pt x="554" y="11049"/>
                  <a:pt x="1368" y="11349"/>
                </a:cubicBezTo>
                <a:cubicBezTo>
                  <a:pt x="1599" y="11435"/>
                  <a:pt x="1840" y="11476"/>
                  <a:pt x="2078" y="11476"/>
                </a:cubicBezTo>
                <a:cubicBezTo>
                  <a:pt x="2670" y="11476"/>
                  <a:pt x="3249" y="11221"/>
                  <a:pt x="3653" y="10756"/>
                </a:cubicBezTo>
                <a:cubicBezTo>
                  <a:pt x="4193" y="10112"/>
                  <a:pt x="4987" y="9734"/>
                  <a:pt x="5827" y="9728"/>
                </a:cubicBezTo>
                <a:lnTo>
                  <a:pt x="6036" y="9728"/>
                </a:lnTo>
                <a:cubicBezTo>
                  <a:pt x="6706" y="9734"/>
                  <a:pt x="7338" y="10066"/>
                  <a:pt x="7722" y="10613"/>
                </a:cubicBezTo>
                <a:cubicBezTo>
                  <a:pt x="8129" y="11183"/>
                  <a:pt x="8764" y="11477"/>
                  <a:pt x="9404" y="11477"/>
                </a:cubicBezTo>
                <a:cubicBezTo>
                  <a:pt x="9920" y="11477"/>
                  <a:pt x="10440" y="11285"/>
                  <a:pt x="10847" y="10893"/>
                </a:cubicBezTo>
                <a:cubicBezTo>
                  <a:pt x="11758" y="10014"/>
                  <a:pt x="11674" y="8530"/>
                  <a:pt x="10671" y="7755"/>
                </a:cubicBezTo>
                <a:cubicBezTo>
                  <a:pt x="10079" y="7306"/>
                  <a:pt x="9734" y="6603"/>
                  <a:pt x="9734" y="5860"/>
                </a:cubicBezTo>
                <a:cubicBezTo>
                  <a:pt x="9727" y="5014"/>
                  <a:pt x="10098" y="4213"/>
                  <a:pt x="10743" y="3666"/>
                </a:cubicBezTo>
                <a:cubicBezTo>
                  <a:pt x="10840" y="3575"/>
                  <a:pt x="10932" y="3484"/>
                  <a:pt x="11016" y="3386"/>
                </a:cubicBezTo>
                <a:cubicBezTo>
                  <a:pt x="11539" y="2754"/>
                  <a:pt x="12317" y="2397"/>
                  <a:pt x="13130" y="2397"/>
                </a:cubicBezTo>
                <a:cubicBezTo>
                  <a:pt x="13137" y="2397"/>
                  <a:pt x="13144" y="2397"/>
                  <a:pt x="13152" y="2397"/>
                </a:cubicBezTo>
                <a:lnTo>
                  <a:pt x="13249" y="2397"/>
                </a:lnTo>
                <a:cubicBezTo>
                  <a:pt x="13966" y="2403"/>
                  <a:pt x="14643" y="2742"/>
                  <a:pt x="15072" y="3315"/>
                </a:cubicBezTo>
                <a:cubicBezTo>
                  <a:pt x="15490" y="3877"/>
                  <a:pt x="16112" y="4150"/>
                  <a:pt x="16731" y="4150"/>
                </a:cubicBezTo>
                <a:cubicBezTo>
                  <a:pt x="17453" y="4150"/>
                  <a:pt x="18170" y="3779"/>
                  <a:pt x="18556" y="3061"/>
                </a:cubicBezTo>
                <a:cubicBezTo>
                  <a:pt x="19278" y="1726"/>
                  <a:pt x="18373" y="99"/>
                  <a:pt x="168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47"/>
          <p:cNvSpPr/>
          <p:nvPr/>
        </p:nvSpPr>
        <p:spPr>
          <a:xfrm>
            <a:off x="7756382" y="2009968"/>
            <a:ext cx="265065" cy="674899"/>
          </a:xfrm>
          <a:custGeom>
            <a:avLst/>
            <a:gdLst/>
            <a:ahLst/>
            <a:cxnLst/>
            <a:rect l="l" t="t" r="r" b="b"/>
            <a:pathLst>
              <a:path w="4506" h="11473" extrusionOk="0">
                <a:moveTo>
                  <a:pt x="2255" y="1"/>
                </a:moveTo>
                <a:cubicBezTo>
                  <a:pt x="2250" y="1"/>
                  <a:pt x="2245" y="1"/>
                  <a:pt x="2240" y="1"/>
                </a:cubicBezTo>
                <a:cubicBezTo>
                  <a:pt x="1354" y="7"/>
                  <a:pt x="573" y="574"/>
                  <a:pt x="287" y="1407"/>
                </a:cubicBezTo>
                <a:cubicBezTo>
                  <a:pt x="0" y="2247"/>
                  <a:pt x="280" y="3171"/>
                  <a:pt x="977" y="3712"/>
                </a:cubicBezTo>
                <a:cubicBezTo>
                  <a:pt x="1569" y="4161"/>
                  <a:pt x="1921" y="4858"/>
                  <a:pt x="1927" y="5600"/>
                </a:cubicBezTo>
                <a:lnTo>
                  <a:pt x="1927" y="5658"/>
                </a:lnTo>
                <a:cubicBezTo>
                  <a:pt x="1927" y="6485"/>
                  <a:pt x="1563" y="7266"/>
                  <a:pt x="931" y="7800"/>
                </a:cubicBezTo>
                <a:cubicBezTo>
                  <a:pt x="261" y="8354"/>
                  <a:pt x="7" y="9272"/>
                  <a:pt x="293" y="10092"/>
                </a:cubicBezTo>
                <a:cubicBezTo>
                  <a:pt x="586" y="10912"/>
                  <a:pt x="1361" y="11466"/>
                  <a:pt x="2233" y="11472"/>
                </a:cubicBezTo>
                <a:cubicBezTo>
                  <a:pt x="2244" y="11472"/>
                  <a:pt x="2254" y="11473"/>
                  <a:pt x="2264" y="11473"/>
                </a:cubicBezTo>
                <a:cubicBezTo>
                  <a:pt x="3124" y="11473"/>
                  <a:pt x="3891" y="10935"/>
                  <a:pt x="4193" y="10131"/>
                </a:cubicBezTo>
                <a:cubicBezTo>
                  <a:pt x="4499" y="9317"/>
                  <a:pt x="4265" y="8393"/>
                  <a:pt x="3607" y="7826"/>
                </a:cubicBezTo>
                <a:cubicBezTo>
                  <a:pt x="2963" y="7286"/>
                  <a:pt x="2585" y="6498"/>
                  <a:pt x="2578" y="5658"/>
                </a:cubicBezTo>
                <a:cubicBezTo>
                  <a:pt x="2585" y="4890"/>
                  <a:pt x="2943" y="4167"/>
                  <a:pt x="3548" y="3699"/>
                </a:cubicBezTo>
                <a:cubicBezTo>
                  <a:pt x="4239" y="3145"/>
                  <a:pt x="4506" y="2214"/>
                  <a:pt x="4206" y="1381"/>
                </a:cubicBezTo>
                <a:cubicBezTo>
                  <a:pt x="3915" y="552"/>
                  <a:pt x="3128" y="1"/>
                  <a:pt x="2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7"/>
          <p:cNvSpPr/>
          <p:nvPr/>
        </p:nvSpPr>
        <p:spPr>
          <a:xfrm rot="5400000">
            <a:off x="7110640" y="1791633"/>
            <a:ext cx="265955" cy="677165"/>
          </a:xfrm>
          <a:custGeom>
            <a:avLst/>
            <a:gdLst/>
            <a:ahLst/>
            <a:cxnLst/>
            <a:rect l="l" t="t" r="r" b="b"/>
            <a:pathLst>
              <a:path w="4506" h="11473" extrusionOk="0">
                <a:moveTo>
                  <a:pt x="2255" y="1"/>
                </a:moveTo>
                <a:cubicBezTo>
                  <a:pt x="2250" y="1"/>
                  <a:pt x="2245" y="1"/>
                  <a:pt x="2240" y="1"/>
                </a:cubicBezTo>
                <a:cubicBezTo>
                  <a:pt x="1354" y="7"/>
                  <a:pt x="573" y="574"/>
                  <a:pt x="287" y="1407"/>
                </a:cubicBezTo>
                <a:cubicBezTo>
                  <a:pt x="0" y="2247"/>
                  <a:pt x="280" y="3171"/>
                  <a:pt x="977" y="3712"/>
                </a:cubicBezTo>
                <a:cubicBezTo>
                  <a:pt x="1569" y="4161"/>
                  <a:pt x="1921" y="4858"/>
                  <a:pt x="1927" y="5600"/>
                </a:cubicBezTo>
                <a:lnTo>
                  <a:pt x="1927" y="5658"/>
                </a:lnTo>
                <a:cubicBezTo>
                  <a:pt x="1927" y="6485"/>
                  <a:pt x="1563" y="7266"/>
                  <a:pt x="931" y="7800"/>
                </a:cubicBezTo>
                <a:cubicBezTo>
                  <a:pt x="261" y="8354"/>
                  <a:pt x="7" y="9272"/>
                  <a:pt x="293" y="10092"/>
                </a:cubicBezTo>
                <a:cubicBezTo>
                  <a:pt x="586" y="10912"/>
                  <a:pt x="1361" y="11466"/>
                  <a:pt x="2233" y="11472"/>
                </a:cubicBezTo>
                <a:cubicBezTo>
                  <a:pt x="2244" y="11472"/>
                  <a:pt x="2254" y="11473"/>
                  <a:pt x="2264" y="11473"/>
                </a:cubicBezTo>
                <a:cubicBezTo>
                  <a:pt x="3124" y="11473"/>
                  <a:pt x="3891" y="10935"/>
                  <a:pt x="4193" y="10131"/>
                </a:cubicBezTo>
                <a:cubicBezTo>
                  <a:pt x="4499" y="9317"/>
                  <a:pt x="4265" y="8393"/>
                  <a:pt x="3607" y="7826"/>
                </a:cubicBezTo>
                <a:cubicBezTo>
                  <a:pt x="2963" y="7286"/>
                  <a:pt x="2585" y="6498"/>
                  <a:pt x="2578" y="5658"/>
                </a:cubicBezTo>
                <a:cubicBezTo>
                  <a:pt x="2585" y="4890"/>
                  <a:pt x="2943" y="4167"/>
                  <a:pt x="3548" y="3699"/>
                </a:cubicBezTo>
                <a:cubicBezTo>
                  <a:pt x="4239" y="3145"/>
                  <a:pt x="4506" y="2214"/>
                  <a:pt x="4206" y="1381"/>
                </a:cubicBezTo>
                <a:cubicBezTo>
                  <a:pt x="3915" y="552"/>
                  <a:pt x="3128" y="1"/>
                  <a:pt x="2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p48"/>
          <p:cNvSpPr txBox="1">
            <a:spLocks noGrp="1"/>
          </p:cNvSpPr>
          <p:nvPr>
            <p:ph type="title"/>
          </p:nvPr>
        </p:nvSpPr>
        <p:spPr>
          <a:xfrm>
            <a:off x="1431375" y="1097250"/>
            <a:ext cx="4785000" cy="67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 Preprocessing</a:t>
            </a:r>
            <a:endParaRPr/>
          </a:p>
        </p:txBody>
      </p:sp>
      <p:sp>
        <p:nvSpPr>
          <p:cNvPr id="569" name="Google Shape;569;p48"/>
          <p:cNvSpPr txBox="1">
            <a:spLocks noGrp="1"/>
          </p:cNvSpPr>
          <p:nvPr>
            <p:ph type="subTitle" idx="1"/>
          </p:nvPr>
        </p:nvSpPr>
        <p:spPr>
          <a:xfrm>
            <a:off x="1635025" y="2050047"/>
            <a:ext cx="5446500" cy="22350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AutoNum type="arabicPeriod"/>
            </a:pPr>
            <a:r>
              <a:rPr lang="en" sz="1800" b="1" dirty="0"/>
              <a:t>Cleaning Dirty Data - </a:t>
            </a:r>
            <a:endParaRPr sz="1800" b="1" dirty="0"/>
          </a:p>
          <a:p>
            <a:pPr marL="457200" lvl="0" indent="0" algn="l" rtl="0">
              <a:spcBef>
                <a:spcPts val="0"/>
              </a:spcBef>
              <a:spcAft>
                <a:spcPts val="0"/>
              </a:spcAft>
              <a:buNone/>
            </a:pPr>
            <a:r>
              <a:rPr lang="en" sz="1800" b="1" dirty="0"/>
              <a:t>Missing, Wrong, Unusable Data (Replace it)</a:t>
            </a:r>
            <a:endParaRPr sz="1800" b="1" dirty="0"/>
          </a:p>
          <a:p>
            <a:pPr marL="457200" lvl="0" indent="0" algn="l" rtl="0">
              <a:spcBef>
                <a:spcPts val="0"/>
              </a:spcBef>
              <a:spcAft>
                <a:spcPts val="0"/>
              </a:spcAft>
              <a:buNone/>
            </a:pPr>
            <a:endParaRPr sz="1800" b="1" dirty="0"/>
          </a:p>
          <a:p>
            <a:pPr marL="114300" lvl="0" indent="0" algn="l" rtl="0">
              <a:spcBef>
                <a:spcPts val="0"/>
              </a:spcBef>
              <a:spcAft>
                <a:spcPts val="0"/>
              </a:spcAft>
              <a:buSzPts val="1800"/>
            </a:pPr>
            <a:r>
              <a:rPr lang="en" sz="1800" b="1" dirty="0"/>
              <a:t>2.  Outlier detection -</a:t>
            </a:r>
            <a:endParaRPr sz="1800" b="1" dirty="0"/>
          </a:p>
          <a:p>
            <a:pPr marL="457200" lvl="0" indent="0" algn="l" rtl="0">
              <a:spcBef>
                <a:spcPts val="0"/>
              </a:spcBef>
              <a:spcAft>
                <a:spcPts val="0"/>
              </a:spcAft>
              <a:buNone/>
            </a:pPr>
            <a:r>
              <a:rPr lang="en" sz="1800" b="1" dirty="0"/>
              <a:t>Using the Z-score (numerical)</a:t>
            </a:r>
            <a:endParaRPr sz="1800" b="1" dirty="0"/>
          </a:p>
          <a:p>
            <a:pPr marL="457200" lvl="0" indent="0" algn="l" rtl="0">
              <a:spcBef>
                <a:spcPts val="0"/>
              </a:spcBef>
              <a:spcAft>
                <a:spcPts val="0"/>
              </a:spcAft>
              <a:buNone/>
            </a:pPr>
            <a:r>
              <a:rPr lang="en" sz="1800" b="1" dirty="0"/>
              <a:t>and Box-plot (categorical)</a:t>
            </a:r>
            <a:endParaRPr sz="1800" b="1" dirty="0"/>
          </a:p>
        </p:txBody>
      </p:sp>
      <p:sp>
        <p:nvSpPr>
          <p:cNvPr id="570" name="Google Shape;570;p48"/>
          <p:cNvSpPr txBox="1">
            <a:spLocks noGrp="1"/>
          </p:cNvSpPr>
          <p:nvPr>
            <p:ph type="sldNum" idx="12"/>
          </p:nvPr>
        </p:nvSpPr>
        <p:spPr>
          <a:xfrm>
            <a:off x="8003000" y="4420400"/>
            <a:ext cx="399000" cy="19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15</a:t>
            </a:fld>
            <a:endParaRPr/>
          </a:p>
        </p:txBody>
      </p:sp>
      <p:sp>
        <p:nvSpPr>
          <p:cNvPr id="571" name="Google Shape;571;p48"/>
          <p:cNvSpPr/>
          <p:nvPr/>
        </p:nvSpPr>
        <p:spPr>
          <a:xfrm>
            <a:off x="1431375" y="2174737"/>
            <a:ext cx="113400" cy="113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49"/>
          <p:cNvSpPr txBox="1">
            <a:spLocks noGrp="1"/>
          </p:cNvSpPr>
          <p:nvPr>
            <p:ph type="title"/>
          </p:nvPr>
        </p:nvSpPr>
        <p:spPr>
          <a:xfrm>
            <a:off x="1431375" y="1097250"/>
            <a:ext cx="4785000" cy="67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 Preprocessing</a:t>
            </a:r>
            <a:endParaRPr/>
          </a:p>
        </p:txBody>
      </p:sp>
      <p:sp>
        <p:nvSpPr>
          <p:cNvPr id="577" name="Google Shape;577;p49"/>
          <p:cNvSpPr txBox="1">
            <a:spLocks noGrp="1"/>
          </p:cNvSpPr>
          <p:nvPr>
            <p:ph type="subTitle" idx="1"/>
          </p:nvPr>
        </p:nvSpPr>
        <p:spPr>
          <a:xfrm>
            <a:off x="1635025" y="2050047"/>
            <a:ext cx="5446500" cy="223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t>3. Data Encoding –</a:t>
            </a:r>
          </a:p>
          <a:p>
            <a:pPr marL="0" lvl="0" indent="0" algn="l" rtl="0">
              <a:spcBef>
                <a:spcPts val="0"/>
              </a:spcBef>
              <a:spcAft>
                <a:spcPts val="0"/>
              </a:spcAft>
              <a:buNone/>
            </a:pPr>
            <a:r>
              <a:rPr lang="en" sz="1800" b="1" dirty="0"/>
              <a:t>    Using Ordinal, Label Encoding</a:t>
            </a:r>
            <a:endParaRPr sz="1800" b="1" dirty="0"/>
          </a:p>
          <a:p>
            <a:pPr marL="457200" lvl="0" indent="0" algn="l" rtl="0">
              <a:spcBef>
                <a:spcPts val="0"/>
              </a:spcBef>
              <a:spcAft>
                <a:spcPts val="0"/>
              </a:spcAft>
              <a:buNone/>
            </a:pPr>
            <a:endParaRPr sz="1800" b="1" dirty="0"/>
          </a:p>
          <a:p>
            <a:pPr marL="0" lvl="0" indent="0" algn="l" rtl="0">
              <a:spcBef>
                <a:spcPts val="0"/>
              </a:spcBef>
              <a:spcAft>
                <a:spcPts val="0"/>
              </a:spcAft>
              <a:buNone/>
            </a:pPr>
            <a:r>
              <a:rPr lang="en" sz="1800" b="1" dirty="0"/>
              <a:t>4. Data Scaling -</a:t>
            </a:r>
            <a:endParaRPr sz="1800" b="1" dirty="0"/>
          </a:p>
          <a:p>
            <a:pPr marL="0" lvl="0" indent="0" algn="l" rtl="0">
              <a:spcBef>
                <a:spcPts val="0"/>
              </a:spcBef>
              <a:spcAft>
                <a:spcPts val="0"/>
              </a:spcAft>
              <a:buNone/>
            </a:pPr>
            <a:r>
              <a:rPr lang="en" sz="1800" b="1" dirty="0"/>
              <a:t>    Using Standard, MinMax, MaxAbs, Robust</a:t>
            </a:r>
            <a:endParaRPr sz="1800" b="1" dirty="0"/>
          </a:p>
        </p:txBody>
      </p:sp>
      <p:sp>
        <p:nvSpPr>
          <p:cNvPr id="578" name="Google Shape;578;p49"/>
          <p:cNvSpPr txBox="1">
            <a:spLocks noGrp="1"/>
          </p:cNvSpPr>
          <p:nvPr>
            <p:ph type="sldNum" idx="12"/>
          </p:nvPr>
        </p:nvSpPr>
        <p:spPr>
          <a:xfrm>
            <a:off x="8003000" y="4420400"/>
            <a:ext cx="399000" cy="19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16</a:t>
            </a:fld>
            <a:endParaRPr/>
          </a:p>
        </p:txBody>
      </p:sp>
      <p:sp>
        <p:nvSpPr>
          <p:cNvPr id="579" name="Google Shape;579;p49"/>
          <p:cNvSpPr/>
          <p:nvPr/>
        </p:nvSpPr>
        <p:spPr>
          <a:xfrm>
            <a:off x="1431375" y="2174737"/>
            <a:ext cx="113400" cy="113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50"/>
          <p:cNvSpPr txBox="1">
            <a:spLocks noGrp="1"/>
          </p:cNvSpPr>
          <p:nvPr>
            <p:ph type="title"/>
          </p:nvPr>
        </p:nvSpPr>
        <p:spPr>
          <a:xfrm>
            <a:off x="1431375" y="1097250"/>
            <a:ext cx="4785000" cy="67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Feature selection</a:t>
            </a:r>
            <a:endParaRPr/>
          </a:p>
        </p:txBody>
      </p:sp>
      <p:sp>
        <p:nvSpPr>
          <p:cNvPr id="585" name="Google Shape;585;p50"/>
          <p:cNvSpPr txBox="1">
            <a:spLocks noGrp="1"/>
          </p:cNvSpPr>
          <p:nvPr>
            <p:ph type="subTitle" idx="1"/>
          </p:nvPr>
        </p:nvSpPr>
        <p:spPr>
          <a:xfrm>
            <a:off x="1635025" y="2050047"/>
            <a:ext cx="5446500" cy="22350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 sz="1800" b="1" dirty="0"/>
              <a:t>Classification -</a:t>
            </a:r>
            <a:endParaRPr sz="1800" b="1" dirty="0"/>
          </a:p>
          <a:p>
            <a:pPr marL="0" lvl="0" indent="0" algn="l" rtl="0">
              <a:spcBef>
                <a:spcPts val="0"/>
              </a:spcBef>
              <a:spcAft>
                <a:spcPts val="0"/>
              </a:spcAft>
              <a:buNone/>
            </a:pPr>
            <a:r>
              <a:rPr lang="en" sz="1800" b="1" dirty="0"/>
              <a:t>       Using the SelectKBest,</a:t>
            </a:r>
            <a:endParaRPr sz="1800" b="1" dirty="0"/>
          </a:p>
          <a:p>
            <a:pPr marL="0" lvl="0" indent="457200" algn="l" rtl="0">
              <a:spcBef>
                <a:spcPts val="0"/>
              </a:spcBef>
              <a:spcAft>
                <a:spcPts val="0"/>
              </a:spcAft>
              <a:buNone/>
            </a:pPr>
            <a:r>
              <a:rPr lang="en" sz="1800" b="1" dirty="0"/>
              <a:t>RFE(recursive feature elimination)</a:t>
            </a:r>
            <a:endParaRPr sz="1800" b="1" dirty="0"/>
          </a:p>
          <a:p>
            <a:pPr marL="0" lvl="0" indent="0" algn="l" rtl="0">
              <a:spcBef>
                <a:spcPts val="0"/>
              </a:spcBef>
              <a:spcAft>
                <a:spcPts val="0"/>
              </a:spcAft>
              <a:buNone/>
            </a:pPr>
            <a:endParaRPr sz="1800" b="1" dirty="0"/>
          </a:p>
          <a:p>
            <a:pPr marL="457200" lvl="0" indent="-342900" algn="l" rtl="0">
              <a:spcBef>
                <a:spcPts val="0"/>
              </a:spcBef>
              <a:spcAft>
                <a:spcPts val="0"/>
              </a:spcAft>
              <a:buSzPts val="1800"/>
              <a:buChar char="●"/>
            </a:pPr>
            <a:r>
              <a:rPr lang="en" sz="1800" b="1" dirty="0"/>
              <a:t>Clustering -</a:t>
            </a:r>
            <a:endParaRPr sz="1800" b="1" dirty="0"/>
          </a:p>
          <a:p>
            <a:pPr marL="457200" lvl="0" indent="0" algn="l" rtl="0">
              <a:spcBef>
                <a:spcPts val="0"/>
              </a:spcBef>
              <a:spcAft>
                <a:spcPts val="0"/>
              </a:spcAft>
              <a:buNone/>
            </a:pPr>
            <a:r>
              <a:rPr lang="en" sz="1800" b="1" dirty="0"/>
              <a:t>Using the PCA, Feature random select,</a:t>
            </a:r>
            <a:endParaRPr sz="1800" b="1" dirty="0"/>
          </a:p>
          <a:p>
            <a:pPr marL="457200" lvl="0" indent="0" algn="l" rtl="0">
              <a:spcBef>
                <a:spcPts val="0"/>
              </a:spcBef>
              <a:spcAft>
                <a:spcPts val="0"/>
              </a:spcAft>
              <a:buNone/>
            </a:pPr>
            <a:r>
              <a:rPr lang="en" sz="1800" b="1" dirty="0"/>
              <a:t>The combination that we set up</a:t>
            </a:r>
            <a:endParaRPr sz="1800" b="1" dirty="0"/>
          </a:p>
        </p:txBody>
      </p:sp>
      <p:sp>
        <p:nvSpPr>
          <p:cNvPr id="586" name="Google Shape;586;p50"/>
          <p:cNvSpPr txBox="1">
            <a:spLocks noGrp="1"/>
          </p:cNvSpPr>
          <p:nvPr>
            <p:ph type="sldNum" idx="12"/>
          </p:nvPr>
        </p:nvSpPr>
        <p:spPr>
          <a:xfrm>
            <a:off x="8003000" y="4420400"/>
            <a:ext cx="399000" cy="19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17</a:t>
            </a:fld>
            <a:endParaRPr/>
          </a:p>
        </p:txBody>
      </p:sp>
      <p:sp>
        <p:nvSpPr>
          <p:cNvPr id="587" name="Google Shape;587;p50"/>
          <p:cNvSpPr/>
          <p:nvPr/>
        </p:nvSpPr>
        <p:spPr>
          <a:xfrm>
            <a:off x="1431375" y="2174737"/>
            <a:ext cx="113400" cy="113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51"/>
          <p:cNvSpPr txBox="1">
            <a:spLocks noGrp="1"/>
          </p:cNvSpPr>
          <p:nvPr>
            <p:ph type="title"/>
          </p:nvPr>
        </p:nvSpPr>
        <p:spPr>
          <a:xfrm>
            <a:off x="1431375" y="938850"/>
            <a:ext cx="4234800" cy="891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800"/>
              <a:t>Re-weight The unbalanced Target data</a:t>
            </a:r>
            <a:endParaRPr sz="2800"/>
          </a:p>
        </p:txBody>
      </p:sp>
      <p:sp>
        <p:nvSpPr>
          <p:cNvPr id="593" name="Google Shape;593;p51"/>
          <p:cNvSpPr txBox="1">
            <a:spLocks noGrp="1"/>
          </p:cNvSpPr>
          <p:nvPr>
            <p:ph type="sldNum" idx="12"/>
          </p:nvPr>
        </p:nvSpPr>
        <p:spPr>
          <a:xfrm>
            <a:off x="8003000" y="4420400"/>
            <a:ext cx="399000" cy="19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18</a:t>
            </a:fld>
            <a:endParaRPr/>
          </a:p>
        </p:txBody>
      </p:sp>
      <p:sp>
        <p:nvSpPr>
          <p:cNvPr id="594" name="Google Shape;594;p51"/>
          <p:cNvSpPr/>
          <p:nvPr/>
        </p:nvSpPr>
        <p:spPr>
          <a:xfrm>
            <a:off x="1431375" y="2174737"/>
            <a:ext cx="113400" cy="113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51"/>
          <p:cNvSpPr txBox="1">
            <a:spLocks noGrp="1"/>
          </p:cNvSpPr>
          <p:nvPr>
            <p:ph type="subTitle" idx="1"/>
          </p:nvPr>
        </p:nvSpPr>
        <p:spPr>
          <a:xfrm>
            <a:off x="1635025" y="2050047"/>
            <a:ext cx="5446500" cy="2235000"/>
          </a:xfrm>
          <a:prstGeom prst="rect">
            <a:avLst/>
          </a:prstGeom>
        </p:spPr>
        <p:txBody>
          <a:bodyPr spcFirstLastPara="1" wrap="square" lIns="91425" tIns="91425" rIns="91425" bIns="91425" anchor="ctr" anchorCtr="0">
            <a:noAutofit/>
          </a:bodyPr>
          <a:lstStyle/>
          <a:p>
            <a:pPr marL="457200" lvl="0" indent="-336550" algn="l" rtl="0">
              <a:spcBef>
                <a:spcPts val="0"/>
              </a:spcBef>
              <a:spcAft>
                <a:spcPts val="0"/>
              </a:spcAft>
              <a:buSzPts val="1700"/>
              <a:buChar char="●"/>
            </a:pPr>
            <a:r>
              <a:rPr lang="en" sz="1700" b="1" dirty="0"/>
              <a:t>Re-weight the unbalanced Target Data</a:t>
            </a:r>
            <a:endParaRPr sz="1700" b="1" dirty="0"/>
          </a:p>
          <a:p>
            <a:pPr marL="0" lvl="0" indent="0" algn="l" rtl="0">
              <a:spcBef>
                <a:spcPts val="0"/>
              </a:spcBef>
              <a:spcAft>
                <a:spcPts val="0"/>
              </a:spcAft>
              <a:buNone/>
            </a:pPr>
            <a:r>
              <a:rPr lang="en" sz="1700" b="1" dirty="0"/>
              <a:t>	</a:t>
            </a:r>
            <a:endParaRPr sz="1700" b="1" dirty="0"/>
          </a:p>
          <a:p>
            <a:pPr marL="0" lvl="0" indent="0" algn="l" rtl="0">
              <a:spcBef>
                <a:spcPts val="0"/>
              </a:spcBef>
              <a:spcAft>
                <a:spcPts val="0"/>
              </a:spcAft>
              <a:buNone/>
            </a:pPr>
            <a:r>
              <a:rPr lang="en" sz="1700" b="1" dirty="0"/>
              <a:t>        The ratio of target data is 84.5% - </a:t>
            </a:r>
            <a:endParaRPr sz="1700" b="1" dirty="0"/>
          </a:p>
          <a:p>
            <a:pPr marL="0" lvl="0" indent="0" algn="l" rtl="0">
              <a:spcBef>
                <a:spcPts val="0"/>
              </a:spcBef>
              <a:spcAft>
                <a:spcPts val="0"/>
              </a:spcAft>
              <a:buNone/>
            </a:pPr>
            <a:r>
              <a:rPr lang="en" sz="1700" b="1" dirty="0"/>
              <a:t>        Negative (10,422), Positive (1908)</a:t>
            </a:r>
            <a:endParaRPr sz="1700" b="1" dirty="0"/>
          </a:p>
          <a:p>
            <a:pPr marL="0" lvl="0" indent="0" algn="l" rtl="0">
              <a:spcBef>
                <a:spcPts val="0"/>
              </a:spcBef>
              <a:spcAft>
                <a:spcPts val="0"/>
              </a:spcAft>
              <a:buNone/>
            </a:pPr>
            <a:endParaRPr sz="1700" b="1" dirty="0"/>
          </a:p>
          <a:p>
            <a:pPr marL="0" lvl="0" indent="0" algn="l" rtl="0">
              <a:spcBef>
                <a:spcPts val="0"/>
              </a:spcBef>
              <a:spcAft>
                <a:spcPts val="0"/>
              </a:spcAft>
              <a:buNone/>
            </a:pPr>
            <a:r>
              <a:rPr lang="en" sz="1700" b="1" dirty="0"/>
              <a:t>        Using the SMOTE re-weight positive value</a:t>
            </a:r>
            <a:endParaRPr sz="1700" b="1" dirty="0"/>
          </a:p>
          <a:p>
            <a:pPr marL="0" lvl="0" indent="0" algn="l" rtl="0">
              <a:spcBef>
                <a:spcPts val="0"/>
              </a:spcBef>
              <a:spcAft>
                <a:spcPts val="0"/>
              </a:spcAft>
              <a:buNone/>
            </a:pPr>
            <a:r>
              <a:rPr lang="en" sz="1700" b="1" dirty="0"/>
              <a:t>     (Synthetic minority oversampling technique)</a:t>
            </a:r>
            <a:endParaRPr sz="1700"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52"/>
          <p:cNvSpPr/>
          <p:nvPr/>
        </p:nvSpPr>
        <p:spPr>
          <a:xfrm>
            <a:off x="2978850" y="680413"/>
            <a:ext cx="1508400" cy="150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01" name="Google Shape;601;p52"/>
          <p:cNvSpPr txBox="1">
            <a:spLocks noGrp="1"/>
          </p:cNvSpPr>
          <p:nvPr>
            <p:ph type="sldNum" idx="12"/>
          </p:nvPr>
        </p:nvSpPr>
        <p:spPr>
          <a:xfrm>
            <a:off x="8003000" y="4420400"/>
            <a:ext cx="399000" cy="19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19</a:t>
            </a:fld>
            <a:endParaRPr/>
          </a:p>
        </p:txBody>
      </p:sp>
      <p:sp>
        <p:nvSpPr>
          <p:cNvPr id="602" name="Google Shape;602;p52"/>
          <p:cNvSpPr txBox="1">
            <a:spLocks noGrp="1"/>
          </p:cNvSpPr>
          <p:nvPr>
            <p:ph type="title"/>
          </p:nvPr>
        </p:nvSpPr>
        <p:spPr>
          <a:xfrm flipH="1">
            <a:off x="2945400" y="931213"/>
            <a:ext cx="1575300" cy="100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603" name="Google Shape;603;p52"/>
          <p:cNvSpPr txBox="1">
            <a:spLocks noGrp="1"/>
          </p:cNvSpPr>
          <p:nvPr>
            <p:ph type="title" idx="2"/>
          </p:nvPr>
        </p:nvSpPr>
        <p:spPr>
          <a:xfrm>
            <a:off x="1058571" y="2375638"/>
            <a:ext cx="3521700" cy="876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Algorithm</a:t>
            </a:r>
            <a:endParaRPr/>
          </a:p>
        </p:txBody>
      </p:sp>
      <p:sp>
        <p:nvSpPr>
          <p:cNvPr id="604" name="Google Shape;604;p52"/>
          <p:cNvSpPr txBox="1">
            <a:spLocks noGrp="1"/>
          </p:cNvSpPr>
          <p:nvPr>
            <p:ph type="subTitle" idx="1"/>
          </p:nvPr>
        </p:nvSpPr>
        <p:spPr>
          <a:xfrm>
            <a:off x="1058571" y="3252550"/>
            <a:ext cx="3233400" cy="583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Classification &amp; clustering algorithm and it’s features</a:t>
            </a:r>
            <a:endParaRPr/>
          </a:p>
        </p:txBody>
      </p:sp>
      <p:sp>
        <p:nvSpPr>
          <p:cNvPr id="605" name="Google Shape;605;p52"/>
          <p:cNvSpPr/>
          <p:nvPr/>
        </p:nvSpPr>
        <p:spPr>
          <a:xfrm>
            <a:off x="4369396" y="3376924"/>
            <a:ext cx="113400" cy="113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52"/>
          <p:cNvSpPr/>
          <p:nvPr/>
        </p:nvSpPr>
        <p:spPr>
          <a:xfrm>
            <a:off x="7766732" y="713551"/>
            <a:ext cx="244359" cy="244359"/>
          </a:xfrm>
          <a:custGeom>
            <a:avLst/>
            <a:gdLst/>
            <a:ahLst/>
            <a:cxnLst/>
            <a:rect l="l" t="t" r="r" b="b"/>
            <a:pathLst>
              <a:path w="4154" h="4154" extrusionOk="0">
                <a:moveTo>
                  <a:pt x="2077" y="0"/>
                </a:moveTo>
                <a:cubicBezTo>
                  <a:pt x="931" y="0"/>
                  <a:pt x="0" y="931"/>
                  <a:pt x="0" y="2077"/>
                </a:cubicBezTo>
                <a:cubicBezTo>
                  <a:pt x="0" y="3223"/>
                  <a:pt x="931" y="4154"/>
                  <a:pt x="2077" y="4154"/>
                </a:cubicBezTo>
                <a:cubicBezTo>
                  <a:pt x="3223" y="4154"/>
                  <a:pt x="4154" y="3223"/>
                  <a:pt x="4154" y="2077"/>
                </a:cubicBezTo>
                <a:cubicBezTo>
                  <a:pt x="4154" y="931"/>
                  <a:pt x="3223" y="0"/>
                  <a:pt x="2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52"/>
          <p:cNvSpPr/>
          <p:nvPr/>
        </p:nvSpPr>
        <p:spPr>
          <a:xfrm>
            <a:off x="7766732" y="2006082"/>
            <a:ext cx="244359" cy="244418"/>
          </a:xfrm>
          <a:custGeom>
            <a:avLst/>
            <a:gdLst/>
            <a:ahLst/>
            <a:cxnLst/>
            <a:rect l="l" t="t" r="r" b="b"/>
            <a:pathLst>
              <a:path w="4154" h="4155" extrusionOk="0">
                <a:moveTo>
                  <a:pt x="2077" y="0"/>
                </a:moveTo>
                <a:cubicBezTo>
                  <a:pt x="931" y="0"/>
                  <a:pt x="0" y="931"/>
                  <a:pt x="0" y="2077"/>
                </a:cubicBezTo>
                <a:cubicBezTo>
                  <a:pt x="0" y="3223"/>
                  <a:pt x="931" y="4154"/>
                  <a:pt x="2077" y="4154"/>
                </a:cubicBezTo>
                <a:cubicBezTo>
                  <a:pt x="3223" y="4154"/>
                  <a:pt x="4154" y="3223"/>
                  <a:pt x="4154" y="2077"/>
                </a:cubicBezTo>
                <a:cubicBezTo>
                  <a:pt x="4154" y="931"/>
                  <a:pt x="3223" y="0"/>
                  <a:pt x="2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52"/>
          <p:cNvSpPr/>
          <p:nvPr/>
        </p:nvSpPr>
        <p:spPr>
          <a:xfrm>
            <a:off x="6905024" y="713551"/>
            <a:ext cx="244418" cy="244359"/>
          </a:xfrm>
          <a:custGeom>
            <a:avLst/>
            <a:gdLst/>
            <a:ahLst/>
            <a:cxnLst/>
            <a:rect l="l" t="t" r="r" b="b"/>
            <a:pathLst>
              <a:path w="4155" h="4154" extrusionOk="0">
                <a:moveTo>
                  <a:pt x="2077" y="0"/>
                </a:moveTo>
                <a:cubicBezTo>
                  <a:pt x="931" y="0"/>
                  <a:pt x="0" y="931"/>
                  <a:pt x="0" y="2077"/>
                </a:cubicBezTo>
                <a:cubicBezTo>
                  <a:pt x="0" y="3223"/>
                  <a:pt x="931" y="4154"/>
                  <a:pt x="2077" y="4154"/>
                </a:cubicBezTo>
                <a:cubicBezTo>
                  <a:pt x="3223" y="4154"/>
                  <a:pt x="4154" y="3223"/>
                  <a:pt x="4154" y="2077"/>
                </a:cubicBezTo>
                <a:cubicBezTo>
                  <a:pt x="4154" y="931"/>
                  <a:pt x="3223" y="0"/>
                  <a:pt x="2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52"/>
          <p:cNvSpPr/>
          <p:nvPr/>
        </p:nvSpPr>
        <p:spPr>
          <a:xfrm>
            <a:off x="6867495" y="713492"/>
            <a:ext cx="1180029" cy="1106439"/>
          </a:xfrm>
          <a:custGeom>
            <a:avLst/>
            <a:gdLst/>
            <a:ahLst/>
            <a:cxnLst/>
            <a:rect l="l" t="t" r="r" b="b"/>
            <a:pathLst>
              <a:path w="20060" h="18809" extrusionOk="0">
                <a:moveTo>
                  <a:pt x="10038" y="1"/>
                </a:moveTo>
                <a:cubicBezTo>
                  <a:pt x="9145" y="1"/>
                  <a:pt x="8358" y="572"/>
                  <a:pt x="8073" y="1414"/>
                </a:cubicBezTo>
                <a:cubicBezTo>
                  <a:pt x="7787" y="2260"/>
                  <a:pt x="8073" y="3198"/>
                  <a:pt x="8790" y="3738"/>
                </a:cubicBezTo>
                <a:cubicBezTo>
                  <a:pt x="9369" y="4168"/>
                  <a:pt x="9708" y="4845"/>
                  <a:pt x="9714" y="5568"/>
                </a:cubicBezTo>
                <a:cubicBezTo>
                  <a:pt x="9701" y="6440"/>
                  <a:pt x="9323" y="7273"/>
                  <a:pt x="8659" y="7846"/>
                </a:cubicBezTo>
                <a:cubicBezTo>
                  <a:pt x="8549" y="7950"/>
                  <a:pt x="8445" y="8061"/>
                  <a:pt x="8353" y="8185"/>
                </a:cubicBezTo>
                <a:cubicBezTo>
                  <a:pt x="7963" y="8738"/>
                  <a:pt x="7338" y="9070"/>
                  <a:pt x="6661" y="9077"/>
                </a:cubicBezTo>
                <a:lnTo>
                  <a:pt x="6530" y="9077"/>
                </a:lnTo>
                <a:cubicBezTo>
                  <a:pt x="5658" y="9064"/>
                  <a:pt x="4831" y="8680"/>
                  <a:pt x="4265" y="8022"/>
                </a:cubicBezTo>
                <a:cubicBezTo>
                  <a:pt x="3859" y="7570"/>
                  <a:pt x="3289" y="7326"/>
                  <a:pt x="2707" y="7326"/>
                </a:cubicBezTo>
                <a:cubicBezTo>
                  <a:pt x="2459" y="7326"/>
                  <a:pt x="2208" y="7371"/>
                  <a:pt x="1967" y="7462"/>
                </a:cubicBezTo>
                <a:cubicBezTo>
                  <a:pt x="1159" y="7775"/>
                  <a:pt x="625" y="8549"/>
                  <a:pt x="638" y="9415"/>
                </a:cubicBezTo>
                <a:cubicBezTo>
                  <a:pt x="645" y="10281"/>
                  <a:pt x="1185" y="11050"/>
                  <a:pt x="1993" y="11349"/>
                </a:cubicBezTo>
                <a:cubicBezTo>
                  <a:pt x="2226" y="11435"/>
                  <a:pt x="2468" y="11476"/>
                  <a:pt x="2707" y="11476"/>
                </a:cubicBezTo>
                <a:cubicBezTo>
                  <a:pt x="3301" y="11476"/>
                  <a:pt x="3880" y="11221"/>
                  <a:pt x="4284" y="10757"/>
                </a:cubicBezTo>
                <a:cubicBezTo>
                  <a:pt x="4825" y="10112"/>
                  <a:pt x="5619" y="9734"/>
                  <a:pt x="6459" y="9728"/>
                </a:cubicBezTo>
                <a:lnTo>
                  <a:pt x="6622" y="9728"/>
                </a:lnTo>
                <a:cubicBezTo>
                  <a:pt x="6758" y="9728"/>
                  <a:pt x="6895" y="9741"/>
                  <a:pt x="7038" y="9767"/>
                </a:cubicBezTo>
                <a:cubicBezTo>
                  <a:pt x="7807" y="9923"/>
                  <a:pt x="8080" y="10880"/>
                  <a:pt x="7527" y="11440"/>
                </a:cubicBezTo>
                <a:lnTo>
                  <a:pt x="5691" y="13289"/>
                </a:lnTo>
                <a:cubicBezTo>
                  <a:pt x="4857" y="14109"/>
                  <a:pt x="3757" y="14591"/>
                  <a:pt x="2592" y="14650"/>
                </a:cubicBezTo>
                <a:cubicBezTo>
                  <a:pt x="2559" y="14650"/>
                  <a:pt x="2526" y="14656"/>
                  <a:pt x="2494" y="14656"/>
                </a:cubicBezTo>
                <a:cubicBezTo>
                  <a:pt x="743" y="14845"/>
                  <a:pt x="0" y="16987"/>
                  <a:pt x="1270" y="18211"/>
                </a:cubicBezTo>
                <a:cubicBezTo>
                  <a:pt x="1687" y="18615"/>
                  <a:pt x="2198" y="18798"/>
                  <a:pt x="2700" y="18798"/>
                </a:cubicBezTo>
                <a:cubicBezTo>
                  <a:pt x="3718" y="18798"/>
                  <a:pt x="4698" y="18047"/>
                  <a:pt x="4786" y="16870"/>
                </a:cubicBezTo>
                <a:lnTo>
                  <a:pt x="4786" y="16844"/>
                </a:lnTo>
                <a:cubicBezTo>
                  <a:pt x="4838" y="15679"/>
                  <a:pt x="5326" y="14572"/>
                  <a:pt x="6146" y="13745"/>
                </a:cubicBezTo>
                <a:lnTo>
                  <a:pt x="7950" y="11941"/>
                </a:lnTo>
                <a:cubicBezTo>
                  <a:pt x="8149" y="11742"/>
                  <a:pt x="8404" y="11647"/>
                  <a:pt x="8656" y="11647"/>
                </a:cubicBezTo>
                <a:cubicBezTo>
                  <a:pt x="9027" y="11647"/>
                  <a:pt x="9391" y="11854"/>
                  <a:pt x="9558" y="12234"/>
                </a:cubicBezTo>
                <a:cubicBezTo>
                  <a:pt x="9649" y="12417"/>
                  <a:pt x="9701" y="12612"/>
                  <a:pt x="9708" y="12814"/>
                </a:cubicBezTo>
                <a:lnTo>
                  <a:pt x="9708" y="12905"/>
                </a:lnTo>
                <a:cubicBezTo>
                  <a:pt x="9701" y="13777"/>
                  <a:pt x="9317" y="14598"/>
                  <a:pt x="8653" y="15171"/>
                </a:cubicBezTo>
                <a:cubicBezTo>
                  <a:pt x="8008" y="15744"/>
                  <a:pt x="7787" y="16662"/>
                  <a:pt x="8099" y="17469"/>
                </a:cubicBezTo>
                <a:cubicBezTo>
                  <a:pt x="8404" y="18271"/>
                  <a:pt x="9177" y="18797"/>
                  <a:pt x="10037" y="18797"/>
                </a:cubicBezTo>
                <a:cubicBezTo>
                  <a:pt x="10042" y="18797"/>
                  <a:pt x="10047" y="18797"/>
                  <a:pt x="10053" y="18797"/>
                </a:cubicBezTo>
                <a:cubicBezTo>
                  <a:pt x="10912" y="18791"/>
                  <a:pt x="11687" y="18250"/>
                  <a:pt x="11980" y="17436"/>
                </a:cubicBezTo>
                <a:cubicBezTo>
                  <a:pt x="12279" y="16623"/>
                  <a:pt x="12045" y="15711"/>
                  <a:pt x="11387" y="15151"/>
                </a:cubicBezTo>
                <a:cubicBezTo>
                  <a:pt x="10743" y="14611"/>
                  <a:pt x="10372" y="13816"/>
                  <a:pt x="10359" y="12977"/>
                </a:cubicBezTo>
                <a:lnTo>
                  <a:pt x="10359" y="12814"/>
                </a:lnTo>
                <a:cubicBezTo>
                  <a:pt x="10359" y="12742"/>
                  <a:pt x="10359" y="12677"/>
                  <a:pt x="10372" y="12606"/>
                </a:cubicBezTo>
                <a:cubicBezTo>
                  <a:pt x="10423" y="12032"/>
                  <a:pt x="10910" y="11678"/>
                  <a:pt x="11415" y="11678"/>
                </a:cubicBezTo>
                <a:cubicBezTo>
                  <a:pt x="11679" y="11678"/>
                  <a:pt x="11948" y="11775"/>
                  <a:pt x="12162" y="11987"/>
                </a:cubicBezTo>
                <a:lnTo>
                  <a:pt x="13920" y="13738"/>
                </a:lnTo>
                <a:cubicBezTo>
                  <a:pt x="14747" y="14572"/>
                  <a:pt x="15229" y="15679"/>
                  <a:pt x="15287" y="16850"/>
                </a:cubicBezTo>
                <a:cubicBezTo>
                  <a:pt x="15287" y="16876"/>
                  <a:pt x="15294" y="16909"/>
                  <a:pt x="15294" y="16942"/>
                </a:cubicBezTo>
                <a:cubicBezTo>
                  <a:pt x="15414" y="18089"/>
                  <a:pt x="16378" y="18809"/>
                  <a:pt x="17374" y="18809"/>
                </a:cubicBezTo>
                <a:cubicBezTo>
                  <a:pt x="17887" y="18809"/>
                  <a:pt x="18409" y="18618"/>
                  <a:pt x="18829" y="18198"/>
                </a:cubicBezTo>
                <a:cubicBezTo>
                  <a:pt x="20059" y="16961"/>
                  <a:pt x="19311" y="14845"/>
                  <a:pt x="17572" y="14663"/>
                </a:cubicBezTo>
                <a:lnTo>
                  <a:pt x="17579" y="14663"/>
                </a:lnTo>
                <a:cubicBezTo>
                  <a:pt x="17546" y="14663"/>
                  <a:pt x="17514" y="14656"/>
                  <a:pt x="17481" y="14656"/>
                </a:cubicBezTo>
                <a:cubicBezTo>
                  <a:pt x="16316" y="14598"/>
                  <a:pt x="15216" y="14109"/>
                  <a:pt x="14382" y="13289"/>
                </a:cubicBezTo>
                <a:lnTo>
                  <a:pt x="12631" y="11525"/>
                </a:lnTo>
                <a:cubicBezTo>
                  <a:pt x="12012" y="10900"/>
                  <a:pt x="12377" y="9819"/>
                  <a:pt x="13249" y="9734"/>
                </a:cubicBezTo>
                <a:cubicBezTo>
                  <a:pt x="13321" y="9728"/>
                  <a:pt x="13386" y="9728"/>
                  <a:pt x="13458" y="9728"/>
                </a:cubicBezTo>
                <a:lnTo>
                  <a:pt x="13542" y="9728"/>
                </a:lnTo>
                <a:cubicBezTo>
                  <a:pt x="14415" y="9734"/>
                  <a:pt x="15242" y="10118"/>
                  <a:pt x="15815" y="10776"/>
                </a:cubicBezTo>
                <a:cubicBezTo>
                  <a:pt x="16215" y="11231"/>
                  <a:pt x="16780" y="11476"/>
                  <a:pt x="17360" y="11476"/>
                </a:cubicBezTo>
                <a:cubicBezTo>
                  <a:pt x="17610" y="11476"/>
                  <a:pt x="17863" y="11430"/>
                  <a:pt x="18106" y="11336"/>
                </a:cubicBezTo>
                <a:cubicBezTo>
                  <a:pt x="18914" y="11023"/>
                  <a:pt x="19447" y="10249"/>
                  <a:pt x="19434" y="9383"/>
                </a:cubicBezTo>
                <a:cubicBezTo>
                  <a:pt x="19428" y="8517"/>
                  <a:pt x="18888" y="7749"/>
                  <a:pt x="18080" y="7449"/>
                </a:cubicBezTo>
                <a:cubicBezTo>
                  <a:pt x="17848" y="7365"/>
                  <a:pt x="17607" y="7325"/>
                  <a:pt x="17369" y="7325"/>
                </a:cubicBezTo>
                <a:cubicBezTo>
                  <a:pt x="16774" y="7325"/>
                  <a:pt x="16193" y="7579"/>
                  <a:pt x="15789" y="8048"/>
                </a:cubicBezTo>
                <a:cubicBezTo>
                  <a:pt x="15248" y="8686"/>
                  <a:pt x="14454" y="9064"/>
                  <a:pt x="13614" y="9077"/>
                </a:cubicBezTo>
                <a:lnTo>
                  <a:pt x="13419" y="9077"/>
                </a:lnTo>
                <a:cubicBezTo>
                  <a:pt x="12742" y="9070"/>
                  <a:pt x="12110" y="8738"/>
                  <a:pt x="11726" y="8185"/>
                </a:cubicBezTo>
                <a:cubicBezTo>
                  <a:pt x="11635" y="8061"/>
                  <a:pt x="11531" y="7950"/>
                  <a:pt x="11420" y="7846"/>
                </a:cubicBezTo>
                <a:cubicBezTo>
                  <a:pt x="10756" y="7273"/>
                  <a:pt x="10372" y="6440"/>
                  <a:pt x="10365" y="5568"/>
                </a:cubicBezTo>
                <a:cubicBezTo>
                  <a:pt x="10359" y="4858"/>
                  <a:pt x="10691" y="4181"/>
                  <a:pt x="11264" y="3758"/>
                </a:cubicBezTo>
                <a:cubicBezTo>
                  <a:pt x="11986" y="3224"/>
                  <a:pt x="12286" y="2293"/>
                  <a:pt x="12012" y="1440"/>
                </a:cubicBezTo>
                <a:cubicBezTo>
                  <a:pt x="11739" y="587"/>
                  <a:pt x="10945" y="8"/>
                  <a:pt x="10053" y="1"/>
                </a:cubicBezTo>
                <a:cubicBezTo>
                  <a:pt x="10048" y="1"/>
                  <a:pt x="10043" y="1"/>
                  <a:pt x="10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52"/>
          <p:cNvSpPr/>
          <p:nvPr/>
        </p:nvSpPr>
        <p:spPr>
          <a:xfrm>
            <a:off x="7753084" y="2867532"/>
            <a:ext cx="244418" cy="244418"/>
          </a:xfrm>
          <a:custGeom>
            <a:avLst/>
            <a:gdLst/>
            <a:ahLst/>
            <a:cxnLst/>
            <a:rect l="l" t="t" r="r" b="b"/>
            <a:pathLst>
              <a:path w="4155" h="4155" extrusionOk="0">
                <a:moveTo>
                  <a:pt x="2078" y="0"/>
                </a:moveTo>
                <a:cubicBezTo>
                  <a:pt x="932" y="0"/>
                  <a:pt x="1" y="931"/>
                  <a:pt x="1" y="2077"/>
                </a:cubicBezTo>
                <a:cubicBezTo>
                  <a:pt x="1" y="3223"/>
                  <a:pt x="932" y="4154"/>
                  <a:pt x="2078" y="4154"/>
                </a:cubicBezTo>
                <a:cubicBezTo>
                  <a:pt x="3223" y="4154"/>
                  <a:pt x="4154" y="3223"/>
                  <a:pt x="4154" y="2077"/>
                </a:cubicBezTo>
                <a:cubicBezTo>
                  <a:pt x="4154" y="931"/>
                  <a:pt x="3223" y="0"/>
                  <a:pt x="20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52"/>
          <p:cNvSpPr/>
          <p:nvPr/>
        </p:nvSpPr>
        <p:spPr>
          <a:xfrm>
            <a:off x="6905024" y="2440512"/>
            <a:ext cx="1134087" cy="675135"/>
          </a:xfrm>
          <a:custGeom>
            <a:avLst/>
            <a:gdLst/>
            <a:ahLst/>
            <a:cxnLst/>
            <a:rect l="l" t="t" r="r" b="b"/>
            <a:pathLst>
              <a:path w="19279" h="11477" extrusionOk="0">
                <a:moveTo>
                  <a:pt x="16863" y="1"/>
                </a:moveTo>
                <a:lnTo>
                  <a:pt x="16856" y="7"/>
                </a:lnTo>
                <a:cubicBezTo>
                  <a:pt x="16812" y="4"/>
                  <a:pt x="16767" y="3"/>
                  <a:pt x="16722" y="3"/>
                </a:cubicBezTo>
                <a:cubicBezTo>
                  <a:pt x="16062" y="3"/>
                  <a:pt x="15443" y="317"/>
                  <a:pt x="15053" y="860"/>
                </a:cubicBezTo>
                <a:cubicBezTo>
                  <a:pt x="14634" y="1421"/>
                  <a:pt x="13972" y="1752"/>
                  <a:pt x="13270" y="1752"/>
                </a:cubicBezTo>
                <a:cubicBezTo>
                  <a:pt x="13263" y="1752"/>
                  <a:pt x="13256" y="1752"/>
                  <a:pt x="13249" y="1752"/>
                </a:cubicBezTo>
                <a:lnTo>
                  <a:pt x="13152" y="1752"/>
                </a:lnTo>
                <a:cubicBezTo>
                  <a:pt x="12312" y="1746"/>
                  <a:pt x="11518" y="1368"/>
                  <a:pt x="10977" y="724"/>
                </a:cubicBezTo>
                <a:cubicBezTo>
                  <a:pt x="10564" y="244"/>
                  <a:pt x="9987" y="6"/>
                  <a:pt x="9410" y="6"/>
                </a:cubicBezTo>
                <a:cubicBezTo>
                  <a:pt x="8796" y="6"/>
                  <a:pt x="8183" y="275"/>
                  <a:pt x="7767" y="808"/>
                </a:cubicBezTo>
                <a:cubicBezTo>
                  <a:pt x="7288" y="1403"/>
                  <a:pt x="6570" y="1753"/>
                  <a:pt x="5804" y="1753"/>
                </a:cubicBezTo>
                <a:cubicBezTo>
                  <a:pt x="5790" y="1753"/>
                  <a:pt x="5776" y="1752"/>
                  <a:pt x="5762" y="1752"/>
                </a:cubicBezTo>
                <a:lnTo>
                  <a:pt x="5665" y="1752"/>
                </a:lnTo>
                <a:cubicBezTo>
                  <a:pt x="4896" y="1746"/>
                  <a:pt x="4174" y="1388"/>
                  <a:pt x="3705" y="782"/>
                </a:cubicBezTo>
                <a:cubicBezTo>
                  <a:pt x="3303" y="281"/>
                  <a:pt x="2702" y="3"/>
                  <a:pt x="2084" y="3"/>
                </a:cubicBezTo>
                <a:cubicBezTo>
                  <a:pt x="1851" y="3"/>
                  <a:pt x="1615" y="43"/>
                  <a:pt x="1387" y="125"/>
                </a:cubicBezTo>
                <a:cubicBezTo>
                  <a:pt x="554" y="418"/>
                  <a:pt x="0" y="1212"/>
                  <a:pt x="7" y="2091"/>
                </a:cubicBezTo>
                <a:cubicBezTo>
                  <a:pt x="13" y="2976"/>
                  <a:pt x="580" y="3757"/>
                  <a:pt x="1413" y="4044"/>
                </a:cubicBezTo>
                <a:cubicBezTo>
                  <a:pt x="1633" y="4119"/>
                  <a:pt x="1859" y="4155"/>
                  <a:pt x="2082" y="4155"/>
                </a:cubicBezTo>
                <a:cubicBezTo>
                  <a:pt x="2711" y="4155"/>
                  <a:pt x="3319" y="3868"/>
                  <a:pt x="3718" y="3354"/>
                </a:cubicBezTo>
                <a:cubicBezTo>
                  <a:pt x="4167" y="2761"/>
                  <a:pt x="4864" y="2410"/>
                  <a:pt x="5606" y="2403"/>
                </a:cubicBezTo>
                <a:lnTo>
                  <a:pt x="5795" y="2403"/>
                </a:lnTo>
                <a:cubicBezTo>
                  <a:pt x="6576" y="2416"/>
                  <a:pt x="7312" y="2774"/>
                  <a:pt x="7794" y="3386"/>
                </a:cubicBezTo>
                <a:cubicBezTo>
                  <a:pt x="7878" y="3491"/>
                  <a:pt x="7969" y="3582"/>
                  <a:pt x="8073" y="3666"/>
                </a:cubicBezTo>
                <a:cubicBezTo>
                  <a:pt x="8718" y="4213"/>
                  <a:pt x="9083" y="5021"/>
                  <a:pt x="9083" y="5867"/>
                </a:cubicBezTo>
                <a:cubicBezTo>
                  <a:pt x="9083" y="6609"/>
                  <a:pt x="8738" y="7306"/>
                  <a:pt x="8152" y="7755"/>
                </a:cubicBezTo>
                <a:cubicBezTo>
                  <a:pt x="7989" y="7879"/>
                  <a:pt x="7846" y="8028"/>
                  <a:pt x="7722" y="8198"/>
                </a:cubicBezTo>
                <a:cubicBezTo>
                  <a:pt x="7331" y="8745"/>
                  <a:pt x="6700" y="9070"/>
                  <a:pt x="6029" y="9077"/>
                </a:cubicBezTo>
                <a:lnTo>
                  <a:pt x="5899" y="9077"/>
                </a:lnTo>
                <a:cubicBezTo>
                  <a:pt x="5027" y="9064"/>
                  <a:pt x="4200" y="8679"/>
                  <a:pt x="3633" y="8022"/>
                </a:cubicBezTo>
                <a:cubicBezTo>
                  <a:pt x="3227" y="7570"/>
                  <a:pt x="2658" y="7326"/>
                  <a:pt x="2075" y="7326"/>
                </a:cubicBezTo>
                <a:cubicBezTo>
                  <a:pt x="1827" y="7326"/>
                  <a:pt x="1576" y="7371"/>
                  <a:pt x="1335" y="7462"/>
                </a:cubicBezTo>
                <a:cubicBezTo>
                  <a:pt x="528" y="7774"/>
                  <a:pt x="0" y="8549"/>
                  <a:pt x="7" y="9415"/>
                </a:cubicBezTo>
                <a:cubicBezTo>
                  <a:pt x="13" y="10281"/>
                  <a:pt x="554" y="11049"/>
                  <a:pt x="1368" y="11349"/>
                </a:cubicBezTo>
                <a:cubicBezTo>
                  <a:pt x="1599" y="11435"/>
                  <a:pt x="1840" y="11476"/>
                  <a:pt x="2078" y="11476"/>
                </a:cubicBezTo>
                <a:cubicBezTo>
                  <a:pt x="2670" y="11476"/>
                  <a:pt x="3249" y="11221"/>
                  <a:pt x="3653" y="10756"/>
                </a:cubicBezTo>
                <a:cubicBezTo>
                  <a:pt x="4193" y="10112"/>
                  <a:pt x="4987" y="9734"/>
                  <a:pt x="5827" y="9728"/>
                </a:cubicBezTo>
                <a:lnTo>
                  <a:pt x="6036" y="9728"/>
                </a:lnTo>
                <a:cubicBezTo>
                  <a:pt x="6706" y="9734"/>
                  <a:pt x="7338" y="10066"/>
                  <a:pt x="7722" y="10613"/>
                </a:cubicBezTo>
                <a:cubicBezTo>
                  <a:pt x="8129" y="11183"/>
                  <a:pt x="8764" y="11477"/>
                  <a:pt x="9404" y="11477"/>
                </a:cubicBezTo>
                <a:cubicBezTo>
                  <a:pt x="9920" y="11477"/>
                  <a:pt x="10440" y="11285"/>
                  <a:pt x="10847" y="10893"/>
                </a:cubicBezTo>
                <a:cubicBezTo>
                  <a:pt x="11758" y="10014"/>
                  <a:pt x="11674" y="8530"/>
                  <a:pt x="10671" y="7755"/>
                </a:cubicBezTo>
                <a:cubicBezTo>
                  <a:pt x="10079" y="7306"/>
                  <a:pt x="9734" y="6603"/>
                  <a:pt x="9734" y="5860"/>
                </a:cubicBezTo>
                <a:cubicBezTo>
                  <a:pt x="9727" y="5014"/>
                  <a:pt x="10098" y="4213"/>
                  <a:pt x="10743" y="3666"/>
                </a:cubicBezTo>
                <a:cubicBezTo>
                  <a:pt x="10840" y="3575"/>
                  <a:pt x="10932" y="3484"/>
                  <a:pt x="11016" y="3386"/>
                </a:cubicBezTo>
                <a:cubicBezTo>
                  <a:pt x="11539" y="2754"/>
                  <a:pt x="12317" y="2397"/>
                  <a:pt x="13130" y="2397"/>
                </a:cubicBezTo>
                <a:cubicBezTo>
                  <a:pt x="13137" y="2397"/>
                  <a:pt x="13144" y="2397"/>
                  <a:pt x="13152" y="2397"/>
                </a:cubicBezTo>
                <a:lnTo>
                  <a:pt x="13249" y="2397"/>
                </a:lnTo>
                <a:cubicBezTo>
                  <a:pt x="13966" y="2403"/>
                  <a:pt x="14643" y="2742"/>
                  <a:pt x="15072" y="3315"/>
                </a:cubicBezTo>
                <a:cubicBezTo>
                  <a:pt x="15490" y="3877"/>
                  <a:pt x="16112" y="4150"/>
                  <a:pt x="16731" y="4150"/>
                </a:cubicBezTo>
                <a:cubicBezTo>
                  <a:pt x="17453" y="4150"/>
                  <a:pt x="18170" y="3779"/>
                  <a:pt x="18556" y="3061"/>
                </a:cubicBezTo>
                <a:cubicBezTo>
                  <a:pt x="19278" y="1726"/>
                  <a:pt x="18373" y="99"/>
                  <a:pt x="168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52"/>
          <p:cNvSpPr/>
          <p:nvPr/>
        </p:nvSpPr>
        <p:spPr>
          <a:xfrm>
            <a:off x="7756382" y="2009968"/>
            <a:ext cx="265065" cy="674899"/>
          </a:xfrm>
          <a:custGeom>
            <a:avLst/>
            <a:gdLst/>
            <a:ahLst/>
            <a:cxnLst/>
            <a:rect l="l" t="t" r="r" b="b"/>
            <a:pathLst>
              <a:path w="4506" h="11473" extrusionOk="0">
                <a:moveTo>
                  <a:pt x="2255" y="1"/>
                </a:moveTo>
                <a:cubicBezTo>
                  <a:pt x="2250" y="1"/>
                  <a:pt x="2245" y="1"/>
                  <a:pt x="2240" y="1"/>
                </a:cubicBezTo>
                <a:cubicBezTo>
                  <a:pt x="1354" y="7"/>
                  <a:pt x="573" y="574"/>
                  <a:pt x="287" y="1407"/>
                </a:cubicBezTo>
                <a:cubicBezTo>
                  <a:pt x="0" y="2247"/>
                  <a:pt x="280" y="3171"/>
                  <a:pt x="977" y="3712"/>
                </a:cubicBezTo>
                <a:cubicBezTo>
                  <a:pt x="1569" y="4161"/>
                  <a:pt x="1921" y="4858"/>
                  <a:pt x="1927" y="5600"/>
                </a:cubicBezTo>
                <a:lnTo>
                  <a:pt x="1927" y="5658"/>
                </a:lnTo>
                <a:cubicBezTo>
                  <a:pt x="1927" y="6485"/>
                  <a:pt x="1563" y="7266"/>
                  <a:pt x="931" y="7800"/>
                </a:cubicBezTo>
                <a:cubicBezTo>
                  <a:pt x="261" y="8354"/>
                  <a:pt x="7" y="9272"/>
                  <a:pt x="293" y="10092"/>
                </a:cubicBezTo>
                <a:cubicBezTo>
                  <a:pt x="586" y="10912"/>
                  <a:pt x="1361" y="11466"/>
                  <a:pt x="2233" y="11472"/>
                </a:cubicBezTo>
                <a:cubicBezTo>
                  <a:pt x="2244" y="11472"/>
                  <a:pt x="2254" y="11473"/>
                  <a:pt x="2264" y="11473"/>
                </a:cubicBezTo>
                <a:cubicBezTo>
                  <a:pt x="3124" y="11473"/>
                  <a:pt x="3891" y="10935"/>
                  <a:pt x="4193" y="10131"/>
                </a:cubicBezTo>
                <a:cubicBezTo>
                  <a:pt x="4499" y="9317"/>
                  <a:pt x="4265" y="8393"/>
                  <a:pt x="3607" y="7826"/>
                </a:cubicBezTo>
                <a:cubicBezTo>
                  <a:pt x="2963" y="7286"/>
                  <a:pt x="2585" y="6498"/>
                  <a:pt x="2578" y="5658"/>
                </a:cubicBezTo>
                <a:cubicBezTo>
                  <a:pt x="2585" y="4890"/>
                  <a:pt x="2943" y="4167"/>
                  <a:pt x="3548" y="3699"/>
                </a:cubicBezTo>
                <a:cubicBezTo>
                  <a:pt x="4239" y="3145"/>
                  <a:pt x="4506" y="2214"/>
                  <a:pt x="4206" y="1381"/>
                </a:cubicBezTo>
                <a:cubicBezTo>
                  <a:pt x="3915" y="552"/>
                  <a:pt x="3128" y="1"/>
                  <a:pt x="2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52"/>
          <p:cNvSpPr/>
          <p:nvPr/>
        </p:nvSpPr>
        <p:spPr>
          <a:xfrm rot="5400000">
            <a:off x="7110640" y="1791633"/>
            <a:ext cx="265955" cy="677165"/>
          </a:xfrm>
          <a:custGeom>
            <a:avLst/>
            <a:gdLst/>
            <a:ahLst/>
            <a:cxnLst/>
            <a:rect l="l" t="t" r="r" b="b"/>
            <a:pathLst>
              <a:path w="4506" h="11473" extrusionOk="0">
                <a:moveTo>
                  <a:pt x="2255" y="1"/>
                </a:moveTo>
                <a:cubicBezTo>
                  <a:pt x="2250" y="1"/>
                  <a:pt x="2245" y="1"/>
                  <a:pt x="2240" y="1"/>
                </a:cubicBezTo>
                <a:cubicBezTo>
                  <a:pt x="1354" y="7"/>
                  <a:pt x="573" y="574"/>
                  <a:pt x="287" y="1407"/>
                </a:cubicBezTo>
                <a:cubicBezTo>
                  <a:pt x="0" y="2247"/>
                  <a:pt x="280" y="3171"/>
                  <a:pt x="977" y="3712"/>
                </a:cubicBezTo>
                <a:cubicBezTo>
                  <a:pt x="1569" y="4161"/>
                  <a:pt x="1921" y="4858"/>
                  <a:pt x="1927" y="5600"/>
                </a:cubicBezTo>
                <a:lnTo>
                  <a:pt x="1927" y="5658"/>
                </a:lnTo>
                <a:cubicBezTo>
                  <a:pt x="1927" y="6485"/>
                  <a:pt x="1563" y="7266"/>
                  <a:pt x="931" y="7800"/>
                </a:cubicBezTo>
                <a:cubicBezTo>
                  <a:pt x="261" y="8354"/>
                  <a:pt x="7" y="9272"/>
                  <a:pt x="293" y="10092"/>
                </a:cubicBezTo>
                <a:cubicBezTo>
                  <a:pt x="586" y="10912"/>
                  <a:pt x="1361" y="11466"/>
                  <a:pt x="2233" y="11472"/>
                </a:cubicBezTo>
                <a:cubicBezTo>
                  <a:pt x="2244" y="11472"/>
                  <a:pt x="2254" y="11473"/>
                  <a:pt x="2264" y="11473"/>
                </a:cubicBezTo>
                <a:cubicBezTo>
                  <a:pt x="3124" y="11473"/>
                  <a:pt x="3891" y="10935"/>
                  <a:pt x="4193" y="10131"/>
                </a:cubicBezTo>
                <a:cubicBezTo>
                  <a:pt x="4499" y="9317"/>
                  <a:pt x="4265" y="8393"/>
                  <a:pt x="3607" y="7826"/>
                </a:cubicBezTo>
                <a:cubicBezTo>
                  <a:pt x="2963" y="7286"/>
                  <a:pt x="2585" y="6498"/>
                  <a:pt x="2578" y="5658"/>
                </a:cubicBezTo>
                <a:cubicBezTo>
                  <a:pt x="2585" y="4890"/>
                  <a:pt x="2943" y="4167"/>
                  <a:pt x="3548" y="3699"/>
                </a:cubicBezTo>
                <a:cubicBezTo>
                  <a:pt x="4239" y="3145"/>
                  <a:pt x="4506" y="2214"/>
                  <a:pt x="4206" y="1381"/>
                </a:cubicBezTo>
                <a:cubicBezTo>
                  <a:pt x="3915" y="552"/>
                  <a:pt x="3128" y="1"/>
                  <a:pt x="2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35"/>
          <p:cNvSpPr/>
          <p:nvPr/>
        </p:nvSpPr>
        <p:spPr>
          <a:xfrm>
            <a:off x="3358974" y="2584466"/>
            <a:ext cx="834000" cy="604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5"/>
          <p:cNvSpPr/>
          <p:nvPr/>
        </p:nvSpPr>
        <p:spPr>
          <a:xfrm>
            <a:off x="4948373" y="2584466"/>
            <a:ext cx="834000" cy="604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5"/>
          <p:cNvSpPr/>
          <p:nvPr/>
        </p:nvSpPr>
        <p:spPr>
          <a:xfrm>
            <a:off x="3358974" y="1512938"/>
            <a:ext cx="834000" cy="604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5"/>
          <p:cNvSpPr/>
          <p:nvPr/>
        </p:nvSpPr>
        <p:spPr>
          <a:xfrm>
            <a:off x="4948373" y="1512938"/>
            <a:ext cx="834000" cy="604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5"/>
          <p:cNvSpPr txBox="1">
            <a:spLocks noGrp="1"/>
          </p:cNvSpPr>
          <p:nvPr>
            <p:ph type="title"/>
          </p:nvPr>
        </p:nvSpPr>
        <p:spPr>
          <a:xfrm flipH="1">
            <a:off x="3277673" y="1568253"/>
            <a:ext cx="996600" cy="4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09" name="Google Shape;409;p35"/>
          <p:cNvSpPr txBox="1">
            <a:spLocks noGrp="1"/>
          </p:cNvSpPr>
          <p:nvPr>
            <p:ph type="subTitle" idx="1"/>
          </p:nvPr>
        </p:nvSpPr>
        <p:spPr>
          <a:xfrm>
            <a:off x="742050" y="1719650"/>
            <a:ext cx="2306100" cy="43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Problem Statement &amp;</a:t>
            </a:r>
            <a:endParaRPr/>
          </a:p>
          <a:p>
            <a:pPr marL="0" lvl="0" indent="0" algn="r" rtl="0">
              <a:spcBef>
                <a:spcPts val="0"/>
              </a:spcBef>
              <a:spcAft>
                <a:spcPts val="0"/>
              </a:spcAft>
              <a:buNone/>
            </a:pPr>
            <a:r>
              <a:rPr lang="en"/>
              <a:t>Business Objective</a:t>
            </a:r>
            <a:endParaRPr/>
          </a:p>
        </p:txBody>
      </p:sp>
      <p:sp>
        <p:nvSpPr>
          <p:cNvPr id="410" name="Google Shape;410;p35"/>
          <p:cNvSpPr txBox="1">
            <a:spLocks noGrp="1"/>
          </p:cNvSpPr>
          <p:nvPr>
            <p:ph type="subTitle" idx="2"/>
          </p:nvPr>
        </p:nvSpPr>
        <p:spPr>
          <a:xfrm>
            <a:off x="742050" y="1400275"/>
            <a:ext cx="2306100" cy="245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Objective</a:t>
            </a:r>
            <a:endParaRPr/>
          </a:p>
        </p:txBody>
      </p:sp>
      <p:sp>
        <p:nvSpPr>
          <p:cNvPr id="411" name="Google Shape;411;p35"/>
          <p:cNvSpPr txBox="1">
            <a:spLocks noGrp="1"/>
          </p:cNvSpPr>
          <p:nvPr>
            <p:ph type="title" idx="3"/>
          </p:nvPr>
        </p:nvSpPr>
        <p:spPr>
          <a:xfrm>
            <a:off x="2270700" y="526625"/>
            <a:ext cx="4602600" cy="38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 OF CONTENTS</a:t>
            </a:r>
            <a:endParaRPr/>
          </a:p>
        </p:txBody>
      </p:sp>
      <p:sp>
        <p:nvSpPr>
          <p:cNvPr id="412" name="Google Shape;412;p35"/>
          <p:cNvSpPr txBox="1">
            <a:spLocks noGrp="1"/>
          </p:cNvSpPr>
          <p:nvPr>
            <p:ph type="title" idx="4"/>
          </p:nvPr>
        </p:nvSpPr>
        <p:spPr>
          <a:xfrm flipH="1">
            <a:off x="3277673" y="2639781"/>
            <a:ext cx="996600" cy="4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413" name="Google Shape;413;p35"/>
          <p:cNvSpPr txBox="1">
            <a:spLocks noGrp="1"/>
          </p:cNvSpPr>
          <p:nvPr>
            <p:ph type="subTitle" idx="5"/>
          </p:nvPr>
        </p:nvSpPr>
        <p:spPr>
          <a:xfrm>
            <a:off x="742050" y="2790827"/>
            <a:ext cx="2306100" cy="43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Statistical description</a:t>
            </a:r>
            <a:endParaRPr/>
          </a:p>
          <a:p>
            <a:pPr marL="0" lvl="0" indent="0" algn="r" rtl="0">
              <a:spcBef>
                <a:spcPts val="0"/>
              </a:spcBef>
              <a:spcAft>
                <a:spcPts val="0"/>
              </a:spcAft>
              <a:buNone/>
            </a:pPr>
            <a:r>
              <a:rPr lang="en"/>
              <a:t>of the dataset</a:t>
            </a:r>
            <a:endParaRPr/>
          </a:p>
        </p:txBody>
      </p:sp>
      <p:sp>
        <p:nvSpPr>
          <p:cNvPr id="414" name="Google Shape;414;p35"/>
          <p:cNvSpPr txBox="1">
            <a:spLocks noGrp="1"/>
          </p:cNvSpPr>
          <p:nvPr>
            <p:ph type="subTitle" idx="6"/>
          </p:nvPr>
        </p:nvSpPr>
        <p:spPr>
          <a:xfrm>
            <a:off x="742050" y="2471451"/>
            <a:ext cx="2306100" cy="24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Description</a:t>
            </a:r>
            <a:endParaRPr/>
          </a:p>
        </p:txBody>
      </p:sp>
      <p:sp>
        <p:nvSpPr>
          <p:cNvPr id="415" name="Google Shape;415;p35"/>
          <p:cNvSpPr txBox="1">
            <a:spLocks noGrp="1"/>
          </p:cNvSpPr>
          <p:nvPr>
            <p:ph type="title" idx="7"/>
          </p:nvPr>
        </p:nvSpPr>
        <p:spPr>
          <a:xfrm>
            <a:off x="4867073" y="1568253"/>
            <a:ext cx="996600" cy="4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416" name="Google Shape;416;p35"/>
          <p:cNvSpPr txBox="1">
            <a:spLocks noGrp="1"/>
          </p:cNvSpPr>
          <p:nvPr>
            <p:ph type="subTitle" idx="8"/>
          </p:nvPr>
        </p:nvSpPr>
        <p:spPr>
          <a:xfrm flipH="1">
            <a:off x="6087150" y="1944975"/>
            <a:ext cx="2306100" cy="43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Classification &amp; clustering algorithm and it’s features</a:t>
            </a:r>
            <a:endParaRPr/>
          </a:p>
          <a:p>
            <a:pPr marL="0" lvl="0" indent="0" algn="l" rtl="0">
              <a:spcBef>
                <a:spcPts val="0"/>
              </a:spcBef>
              <a:spcAft>
                <a:spcPts val="0"/>
              </a:spcAft>
              <a:buNone/>
            </a:pPr>
            <a:endParaRPr/>
          </a:p>
        </p:txBody>
      </p:sp>
      <p:sp>
        <p:nvSpPr>
          <p:cNvPr id="417" name="Google Shape;417;p35"/>
          <p:cNvSpPr txBox="1">
            <a:spLocks noGrp="1"/>
          </p:cNvSpPr>
          <p:nvPr>
            <p:ph type="subTitle" idx="9"/>
          </p:nvPr>
        </p:nvSpPr>
        <p:spPr>
          <a:xfrm flipH="1">
            <a:off x="6087150" y="1608088"/>
            <a:ext cx="2306100" cy="24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Algorithm</a:t>
            </a:r>
            <a:endParaRPr/>
          </a:p>
          <a:p>
            <a:pPr marL="0" lvl="0" indent="0" algn="l" rtl="0">
              <a:spcBef>
                <a:spcPts val="0"/>
              </a:spcBef>
              <a:spcAft>
                <a:spcPts val="0"/>
              </a:spcAft>
              <a:buNone/>
            </a:pPr>
            <a:endParaRPr/>
          </a:p>
        </p:txBody>
      </p:sp>
      <p:sp>
        <p:nvSpPr>
          <p:cNvPr id="418" name="Google Shape;418;p35"/>
          <p:cNvSpPr txBox="1">
            <a:spLocks noGrp="1"/>
          </p:cNvSpPr>
          <p:nvPr>
            <p:ph type="title" idx="13"/>
          </p:nvPr>
        </p:nvSpPr>
        <p:spPr>
          <a:xfrm>
            <a:off x="4867073" y="2639781"/>
            <a:ext cx="996600" cy="4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419" name="Google Shape;419;p35"/>
          <p:cNvSpPr txBox="1">
            <a:spLocks noGrp="1"/>
          </p:cNvSpPr>
          <p:nvPr>
            <p:ph type="subTitle" idx="14"/>
          </p:nvPr>
        </p:nvSpPr>
        <p:spPr>
          <a:xfrm flipH="1">
            <a:off x="6087150" y="2790821"/>
            <a:ext cx="2306100" cy="43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Evaluate the results</a:t>
            </a:r>
            <a:endParaRPr/>
          </a:p>
        </p:txBody>
      </p:sp>
      <p:sp>
        <p:nvSpPr>
          <p:cNvPr id="420" name="Google Shape;420;p35"/>
          <p:cNvSpPr txBox="1">
            <a:spLocks noGrp="1"/>
          </p:cNvSpPr>
          <p:nvPr>
            <p:ph type="subTitle" idx="15"/>
          </p:nvPr>
        </p:nvSpPr>
        <p:spPr>
          <a:xfrm flipH="1">
            <a:off x="6087150" y="2547645"/>
            <a:ext cx="2306100" cy="24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Evaluation</a:t>
            </a:r>
            <a:endParaRPr/>
          </a:p>
        </p:txBody>
      </p:sp>
      <p:sp>
        <p:nvSpPr>
          <p:cNvPr id="421" name="Google Shape;421;p35"/>
          <p:cNvSpPr txBox="1">
            <a:spLocks noGrp="1"/>
          </p:cNvSpPr>
          <p:nvPr>
            <p:ph type="sldNum" idx="12"/>
          </p:nvPr>
        </p:nvSpPr>
        <p:spPr>
          <a:xfrm>
            <a:off x="8003000" y="4420400"/>
            <a:ext cx="399000" cy="19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sp>
        <p:nvSpPr>
          <p:cNvPr id="422" name="Google Shape;422;p35"/>
          <p:cNvSpPr/>
          <p:nvPr/>
        </p:nvSpPr>
        <p:spPr>
          <a:xfrm>
            <a:off x="3363324" y="3612266"/>
            <a:ext cx="834000" cy="604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5"/>
          <p:cNvSpPr/>
          <p:nvPr/>
        </p:nvSpPr>
        <p:spPr>
          <a:xfrm>
            <a:off x="4952723" y="3612266"/>
            <a:ext cx="834000" cy="6042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5"/>
          <p:cNvSpPr txBox="1">
            <a:spLocks noGrp="1"/>
          </p:cNvSpPr>
          <p:nvPr>
            <p:ph type="title" idx="4"/>
          </p:nvPr>
        </p:nvSpPr>
        <p:spPr>
          <a:xfrm flipH="1">
            <a:off x="3282023" y="3667581"/>
            <a:ext cx="996600" cy="4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425" name="Google Shape;425;p35"/>
          <p:cNvSpPr txBox="1">
            <a:spLocks noGrp="1"/>
          </p:cNvSpPr>
          <p:nvPr>
            <p:ph type="subTitle" idx="5"/>
          </p:nvPr>
        </p:nvSpPr>
        <p:spPr>
          <a:xfrm>
            <a:off x="746400" y="3818627"/>
            <a:ext cx="2306100" cy="434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Data Preprocessing</a:t>
            </a:r>
            <a:endParaRPr/>
          </a:p>
        </p:txBody>
      </p:sp>
      <p:sp>
        <p:nvSpPr>
          <p:cNvPr id="426" name="Google Shape;426;p35"/>
          <p:cNvSpPr txBox="1">
            <a:spLocks noGrp="1"/>
          </p:cNvSpPr>
          <p:nvPr>
            <p:ph type="subTitle" idx="6"/>
          </p:nvPr>
        </p:nvSpPr>
        <p:spPr>
          <a:xfrm>
            <a:off x="746400" y="3575451"/>
            <a:ext cx="2306100" cy="245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Preprocessing</a:t>
            </a:r>
            <a:endParaRPr/>
          </a:p>
        </p:txBody>
      </p:sp>
      <p:sp>
        <p:nvSpPr>
          <p:cNvPr id="427" name="Google Shape;427;p35"/>
          <p:cNvSpPr txBox="1">
            <a:spLocks noGrp="1"/>
          </p:cNvSpPr>
          <p:nvPr>
            <p:ph type="title" idx="13"/>
          </p:nvPr>
        </p:nvSpPr>
        <p:spPr>
          <a:xfrm>
            <a:off x="4871423" y="3667581"/>
            <a:ext cx="996600" cy="49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428" name="Google Shape;428;p35"/>
          <p:cNvSpPr txBox="1">
            <a:spLocks noGrp="1"/>
          </p:cNvSpPr>
          <p:nvPr>
            <p:ph type="subTitle" idx="14"/>
          </p:nvPr>
        </p:nvSpPr>
        <p:spPr>
          <a:xfrm flipH="1">
            <a:off x="6091500" y="3818621"/>
            <a:ext cx="2306100" cy="43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Estimated schedule and collaboration plan</a:t>
            </a:r>
            <a:endParaRPr/>
          </a:p>
        </p:txBody>
      </p:sp>
      <p:sp>
        <p:nvSpPr>
          <p:cNvPr id="429" name="Google Shape;429;p35"/>
          <p:cNvSpPr txBox="1">
            <a:spLocks noGrp="1"/>
          </p:cNvSpPr>
          <p:nvPr>
            <p:ph type="subTitle" idx="15"/>
          </p:nvPr>
        </p:nvSpPr>
        <p:spPr>
          <a:xfrm flipH="1">
            <a:off x="6091375" y="3575450"/>
            <a:ext cx="2674800" cy="24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Schedule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53"/>
          <p:cNvSpPr txBox="1">
            <a:spLocks noGrp="1"/>
          </p:cNvSpPr>
          <p:nvPr>
            <p:ph type="title"/>
          </p:nvPr>
        </p:nvSpPr>
        <p:spPr>
          <a:xfrm>
            <a:off x="1431375" y="1097250"/>
            <a:ext cx="4234800" cy="67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Classification</a:t>
            </a:r>
            <a:endParaRPr/>
          </a:p>
        </p:txBody>
      </p:sp>
      <p:sp>
        <p:nvSpPr>
          <p:cNvPr id="619" name="Google Shape;619;p53"/>
          <p:cNvSpPr txBox="1">
            <a:spLocks noGrp="1"/>
          </p:cNvSpPr>
          <p:nvPr>
            <p:ph type="sldNum" idx="12"/>
          </p:nvPr>
        </p:nvSpPr>
        <p:spPr>
          <a:xfrm>
            <a:off x="8003000" y="4420400"/>
            <a:ext cx="399000" cy="19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20</a:t>
            </a:fld>
            <a:endParaRPr/>
          </a:p>
        </p:txBody>
      </p:sp>
      <p:sp>
        <p:nvSpPr>
          <p:cNvPr id="620" name="Google Shape;620;p53"/>
          <p:cNvSpPr/>
          <p:nvPr/>
        </p:nvSpPr>
        <p:spPr>
          <a:xfrm>
            <a:off x="1431375" y="2174737"/>
            <a:ext cx="113400" cy="113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53"/>
          <p:cNvSpPr txBox="1">
            <a:spLocks noGrp="1"/>
          </p:cNvSpPr>
          <p:nvPr>
            <p:ph type="subTitle" idx="1"/>
          </p:nvPr>
        </p:nvSpPr>
        <p:spPr>
          <a:xfrm>
            <a:off x="1619875" y="1898647"/>
            <a:ext cx="5446500" cy="223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t>Algorithms for classification</a:t>
            </a:r>
            <a:endParaRPr sz="1800" b="1" dirty="0"/>
          </a:p>
          <a:p>
            <a:pPr marL="0" lvl="0" indent="0" algn="l" rtl="0">
              <a:spcBef>
                <a:spcPts val="0"/>
              </a:spcBef>
              <a:spcAft>
                <a:spcPts val="0"/>
              </a:spcAft>
              <a:buNone/>
            </a:pPr>
            <a:endParaRPr sz="1800" b="1" dirty="0"/>
          </a:p>
          <a:p>
            <a:pPr marL="114300" lvl="0" indent="0" algn="l" rtl="0">
              <a:spcBef>
                <a:spcPts val="0"/>
              </a:spcBef>
              <a:spcAft>
                <a:spcPts val="0"/>
              </a:spcAft>
              <a:buSzPts val="1800"/>
            </a:pPr>
            <a:r>
              <a:rPr lang="en" sz="1800" b="1" dirty="0"/>
              <a:t>1. Logistic Regression</a:t>
            </a:r>
            <a:endParaRPr sz="1800" b="1" dirty="0"/>
          </a:p>
          <a:p>
            <a:pPr marL="0" lvl="0" indent="0" algn="l" rtl="0">
              <a:spcBef>
                <a:spcPts val="0"/>
              </a:spcBef>
              <a:spcAft>
                <a:spcPts val="0"/>
              </a:spcAft>
              <a:buNone/>
            </a:pPr>
            <a:endParaRPr sz="1800" b="1" dirty="0"/>
          </a:p>
          <a:p>
            <a:pPr marL="114300" lvl="0" indent="0" algn="l" rtl="0">
              <a:spcBef>
                <a:spcPts val="0"/>
              </a:spcBef>
              <a:spcAft>
                <a:spcPts val="0"/>
              </a:spcAft>
              <a:buSzPts val="1800"/>
            </a:pPr>
            <a:r>
              <a:rPr lang="en" sz="1800" b="1" dirty="0"/>
              <a:t>2. Gradient Boosting Classifier</a:t>
            </a:r>
            <a:endParaRPr sz="1800" b="1" dirty="0"/>
          </a:p>
          <a:p>
            <a:pPr marL="0" lvl="0" indent="0" algn="l" rtl="0">
              <a:spcBef>
                <a:spcPts val="0"/>
              </a:spcBef>
              <a:spcAft>
                <a:spcPts val="0"/>
              </a:spcAft>
              <a:buNone/>
            </a:pPr>
            <a:endParaRPr sz="1800" b="1" dirty="0"/>
          </a:p>
          <a:p>
            <a:pPr marL="114300" lvl="0" indent="0" algn="l" rtl="0">
              <a:spcBef>
                <a:spcPts val="0"/>
              </a:spcBef>
              <a:spcAft>
                <a:spcPts val="0"/>
              </a:spcAft>
              <a:buSzPts val="1800"/>
            </a:pPr>
            <a:r>
              <a:rPr lang="en" sz="1800" b="1" dirty="0"/>
              <a:t>3. SVM(Support Vector Machine) </a:t>
            </a:r>
            <a:endParaRPr sz="1800"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54"/>
          <p:cNvSpPr txBox="1">
            <a:spLocks noGrp="1"/>
          </p:cNvSpPr>
          <p:nvPr>
            <p:ph type="title"/>
          </p:nvPr>
        </p:nvSpPr>
        <p:spPr>
          <a:xfrm>
            <a:off x="1488075" y="764175"/>
            <a:ext cx="4234800" cy="67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Classification</a:t>
            </a:r>
            <a:endParaRPr/>
          </a:p>
        </p:txBody>
      </p:sp>
      <p:sp>
        <p:nvSpPr>
          <p:cNvPr id="627" name="Google Shape;627;p54"/>
          <p:cNvSpPr txBox="1">
            <a:spLocks noGrp="1"/>
          </p:cNvSpPr>
          <p:nvPr>
            <p:ph type="sldNum" idx="12"/>
          </p:nvPr>
        </p:nvSpPr>
        <p:spPr>
          <a:xfrm>
            <a:off x="8003000" y="4420400"/>
            <a:ext cx="399000" cy="19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21</a:t>
            </a:fld>
            <a:endParaRPr/>
          </a:p>
        </p:txBody>
      </p:sp>
      <p:sp>
        <p:nvSpPr>
          <p:cNvPr id="628" name="Google Shape;628;p54"/>
          <p:cNvSpPr/>
          <p:nvPr/>
        </p:nvSpPr>
        <p:spPr>
          <a:xfrm>
            <a:off x="1193000" y="1644837"/>
            <a:ext cx="113400" cy="113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54"/>
          <p:cNvSpPr txBox="1">
            <a:spLocks noGrp="1"/>
          </p:cNvSpPr>
          <p:nvPr>
            <p:ph type="subTitle" idx="1"/>
          </p:nvPr>
        </p:nvSpPr>
        <p:spPr>
          <a:xfrm>
            <a:off x="1306400" y="1136325"/>
            <a:ext cx="5926200" cy="1361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b="1"/>
              <a:t>Influential feature list for classification</a:t>
            </a:r>
            <a:endParaRPr sz="1800" b="1"/>
          </a:p>
          <a:p>
            <a:pPr marL="0" lvl="0" indent="0" algn="l" rtl="0">
              <a:spcBef>
                <a:spcPts val="0"/>
              </a:spcBef>
              <a:spcAft>
                <a:spcPts val="0"/>
              </a:spcAft>
              <a:buNone/>
            </a:pPr>
            <a:r>
              <a:rPr lang="en" sz="1800" b="1"/>
              <a:t>: BounceRates, ExitRates, PageValues, VisitorType</a:t>
            </a:r>
            <a:endParaRPr sz="1800" b="1"/>
          </a:p>
        </p:txBody>
      </p:sp>
      <p:sp>
        <p:nvSpPr>
          <p:cNvPr id="630" name="Google Shape;630;p54"/>
          <p:cNvSpPr txBox="1">
            <a:spLocks noGrp="1"/>
          </p:cNvSpPr>
          <p:nvPr>
            <p:ph type="subTitle" idx="1"/>
          </p:nvPr>
        </p:nvSpPr>
        <p:spPr>
          <a:xfrm>
            <a:off x="704125" y="2280050"/>
            <a:ext cx="6833700" cy="2140200"/>
          </a:xfrm>
          <a:prstGeom prst="rect">
            <a:avLst/>
          </a:prstGeom>
        </p:spPr>
        <p:txBody>
          <a:bodyPr spcFirstLastPara="1" wrap="square" lIns="91425" tIns="91425" rIns="91425" bIns="91425" anchor="ctr" anchorCtr="0">
            <a:noAutofit/>
          </a:bodyPr>
          <a:lstStyle/>
          <a:p>
            <a:pPr marL="457200" lvl="0" indent="-311150" algn="l" rtl="0">
              <a:spcBef>
                <a:spcPts val="0"/>
              </a:spcBef>
              <a:spcAft>
                <a:spcPts val="0"/>
              </a:spcAft>
              <a:buSzPts val="1300"/>
              <a:buChar char="●"/>
            </a:pPr>
            <a:r>
              <a:rPr lang="en" sz="1300"/>
              <a:t>BounceRates - Percentage of users leaving without moving to other pages</a:t>
            </a:r>
            <a:endParaRPr sz="1300"/>
          </a:p>
          <a:p>
            <a:pPr marL="457200" lvl="0" indent="-311150" algn="l" rtl="0">
              <a:spcBef>
                <a:spcPts val="0"/>
              </a:spcBef>
              <a:spcAft>
                <a:spcPts val="0"/>
              </a:spcAft>
              <a:buSzPts val="1300"/>
              <a:buChar char="●"/>
            </a:pPr>
            <a:r>
              <a:rPr lang="en" sz="1300"/>
              <a:t>ExitRates - Percentage of customers leaving the site after moving several pages</a:t>
            </a:r>
            <a:endParaRPr sz="1300"/>
          </a:p>
          <a:p>
            <a:pPr marL="457200" lvl="0" indent="-311150" algn="l" rtl="0">
              <a:spcBef>
                <a:spcPts val="0"/>
              </a:spcBef>
              <a:spcAft>
                <a:spcPts val="0"/>
              </a:spcAft>
              <a:buSzPts val="1300"/>
              <a:buChar char="●"/>
            </a:pPr>
            <a:r>
              <a:rPr lang="en" sz="1300"/>
              <a:t>PageValues - Average value of the page they visited before completing e-commerce</a:t>
            </a:r>
            <a:endParaRPr sz="1300"/>
          </a:p>
          <a:p>
            <a:pPr marL="457200" lvl="0" indent="-311150" algn="l" rtl="0">
              <a:spcBef>
                <a:spcPts val="0"/>
              </a:spcBef>
              <a:spcAft>
                <a:spcPts val="0"/>
              </a:spcAft>
              <a:buSzPts val="1300"/>
              <a:buChar char="●"/>
            </a:pPr>
            <a:r>
              <a:rPr lang="en" sz="1300"/>
              <a:t>VisitorType - Whether to reconnect</a:t>
            </a:r>
            <a:endParaRPr sz="1300"/>
          </a:p>
          <a:p>
            <a:pPr marL="0" lvl="0" indent="0" algn="l" rtl="0">
              <a:spcBef>
                <a:spcPts val="0"/>
              </a:spcBef>
              <a:spcAft>
                <a:spcPts val="0"/>
              </a:spcAft>
              <a:buNone/>
            </a:pPr>
            <a:endParaRPr sz="1300"/>
          </a:p>
          <a:p>
            <a:pPr marL="457200" lvl="0" indent="0" algn="l" rtl="0">
              <a:spcBef>
                <a:spcPts val="0"/>
              </a:spcBef>
              <a:spcAft>
                <a:spcPts val="0"/>
              </a:spcAft>
              <a:buNone/>
            </a:pPr>
            <a:r>
              <a:rPr lang="en" sz="1300" b="1"/>
              <a:t>All four features are information such as whether the visitor revisited or stayed on the page. So, we expect these features to have the most influence on classification.</a:t>
            </a:r>
            <a:endParaRPr sz="13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635" name="Google Shape;635;p55"/>
          <p:cNvSpPr txBox="1">
            <a:spLocks noGrp="1"/>
          </p:cNvSpPr>
          <p:nvPr>
            <p:ph type="title"/>
          </p:nvPr>
        </p:nvSpPr>
        <p:spPr>
          <a:xfrm>
            <a:off x="1431375" y="1097250"/>
            <a:ext cx="4234800" cy="67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Clustering</a:t>
            </a:r>
            <a:endParaRPr/>
          </a:p>
        </p:txBody>
      </p:sp>
      <p:sp>
        <p:nvSpPr>
          <p:cNvPr id="636" name="Google Shape;636;p55"/>
          <p:cNvSpPr txBox="1">
            <a:spLocks noGrp="1"/>
          </p:cNvSpPr>
          <p:nvPr>
            <p:ph type="sldNum" idx="12"/>
          </p:nvPr>
        </p:nvSpPr>
        <p:spPr>
          <a:xfrm>
            <a:off x="8003000" y="4420400"/>
            <a:ext cx="399000" cy="19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22</a:t>
            </a:fld>
            <a:endParaRPr/>
          </a:p>
        </p:txBody>
      </p:sp>
      <p:sp>
        <p:nvSpPr>
          <p:cNvPr id="637" name="Google Shape;637;p55"/>
          <p:cNvSpPr/>
          <p:nvPr/>
        </p:nvSpPr>
        <p:spPr>
          <a:xfrm>
            <a:off x="1431375" y="2174737"/>
            <a:ext cx="113400" cy="113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55"/>
          <p:cNvSpPr txBox="1">
            <a:spLocks noGrp="1"/>
          </p:cNvSpPr>
          <p:nvPr>
            <p:ph type="subTitle" idx="1"/>
          </p:nvPr>
        </p:nvSpPr>
        <p:spPr>
          <a:xfrm>
            <a:off x="1619875" y="1898647"/>
            <a:ext cx="5446500" cy="223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t>Algorithms for clustering</a:t>
            </a:r>
            <a:endParaRPr sz="1800" b="1" dirty="0"/>
          </a:p>
          <a:p>
            <a:pPr marL="0" lvl="0" indent="0" algn="l" rtl="0">
              <a:spcBef>
                <a:spcPts val="0"/>
              </a:spcBef>
              <a:spcAft>
                <a:spcPts val="0"/>
              </a:spcAft>
              <a:buNone/>
            </a:pPr>
            <a:endParaRPr sz="1800" b="1" dirty="0"/>
          </a:p>
          <a:p>
            <a:pPr marL="114300" lvl="0" indent="0" algn="l" rtl="0">
              <a:spcBef>
                <a:spcPts val="0"/>
              </a:spcBef>
              <a:spcAft>
                <a:spcPts val="0"/>
              </a:spcAft>
              <a:buSzPts val="1800"/>
            </a:pPr>
            <a:r>
              <a:rPr lang="en" sz="1800" b="1" dirty="0"/>
              <a:t>1. MeanShift</a:t>
            </a:r>
            <a:endParaRPr sz="1800" b="1" dirty="0"/>
          </a:p>
          <a:p>
            <a:pPr marL="0" lvl="0" indent="0" algn="l" rtl="0">
              <a:spcBef>
                <a:spcPts val="0"/>
              </a:spcBef>
              <a:spcAft>
                <a:spcPts val="0"/>
              </a:spcAft>
              <a:buNone/>
            </a:pPr>
            <a:endParaRPr sz="1800" b="1" dirty="0"/>
          </a:p>
          <a:p>
            <a:pPr marL="114300" lvl="0" indent="0" algn="l" rtl="0">
              <a:spcBef>
                <a:spcPts val="0"/>
              </a:spcBef>
              <a:spcAft>
                <a:spcPts val="0"/>
              </a:spcAft>
              <a:buSzPts val="1800"/>
            </a:pPr>
            <a:r>
              <a:rPr lang="en" sz="1800" b="1" dirty="0"/>
              <a:t>2. KMeans</a:t>
            </a:r>
            <a:endParaRPr sz="1800" b="1" dirty="0"/>
          </a:p>
          <a:p>
            <a:pPr marL="0" lvl="0" indent="0" algn="l" rtl="0">
              <a:spcBef>
                <a:spcPts val="0"/>
              </a:spcBef>
              <a:spcAft>
                <a:spcPts val="0"/>
              </a:spcAft>
              <a:buNone/>
            </a:pPr>
            <a:endParaRPr sz="1800" b="1" dirty="0"/>
          </a:p>
          <a:p>
            <a:pPr marL="114300" lvl="0" indent="0" algn="l" rtl="0">
              <a:spcBef>
                <a:spcPts val="0"/>
              </a:spcBef>
              <a:spcAft>
                <a:spcPts val="0"/>
              </a:spcAft>
              <a:buSzPts val="1800"/>
            </a:pPr>
            <a:r>
              <a:rPr lang="en" sz="1800" b="1" dirty="0"/>
              <a:t>3. GMM (Gaussian Mixture Model) - EM</a:t>
            </a:r>
            <a:endParaRPr sz="1800"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Google Shape;643;p56"/>
          <p:cNvSpPr/>
          <p:nvPr/>
        </p:nvSpPr>
        <p:spPr>
          <a:xfrm>
            <a:off x="2978850" y="680413"/>
            <a:ext cx="1508400" cy="150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44" name="Google Shape;644;p56"/>
          <p:cNvSpPr txBox="1">
            <a:spLocks noGrp="1"/>
          </p:cNvSpPr>
          <p:nvPr>
            <p:ph type="sldNum" idx="12"/>
          </p:nvPr>
        </p:nvSpPr>
        <p:spPr>
          <a:xfrm>
            <a:off x="8003000" y="4420400"/>
            <a:ext cx="399000" cy="19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23</a:t>
            </a:fld>
            <a:endParaRPr/>
          </a:p>
        </p:txBody>
      </p:sp>
      <p:sp>
        <p:nvSpPr>
          <p:cNvPr id="645" name="Google Shape;645;p56"/>
          <p:cNvSpPr txBox="1">
            <a:spLocks noGrp="1"/>
          </p:cNvSpPr>
          <p:nvPr>
            <p:ph type="title"/>
          </p:nvPr>
        </p:nvSpPr>
        <p:spPr>
          <a:xfrm flipH="1">
            <a:off x="2945400" y="931213"/>
            <a:ext cx="1575300" cy="100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646" name="Google Shape;646;p56"/>
          <p:cNvSpPr txBox="1">
            <a:spLocks noGrp="1"/>
          </p:cNvSpPr>
          <p:nvPr>
            <p:ph type="title" idx="2"/>
          </p:nvPr>
        </p:nvSpPr>
        <p:spPr>
          <a:xfrm>
            <a:off x="1058571" y="2375638"/>
            <a:ext cx="3521700" cy="876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Evaluation</a:t>
            </a:r>
            <a:endParaRPr/>
          </a:p>
        </p:txBody>
      </p:sp>
      <p:sp>
        <p:nvSpPr>
          <p:cNvPr id="647" name="Google Shape;647;p56"/>
          <p:cNvSpPr txBox="1">
            <a:spLocks noGrp="1"/>
          </p:cNvSpPr>
          <p:nvPr>
            <p:ph type="subTitle" idx="1"/>
          </p:nvPr>
        </p:nvSpPr>
        <p:spPr>
          <a:xfrm>
            <a:off x="1058571" y="3252550"/>
            <a:ext cx="3233400" cy="583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Evaluate the result</a:t>
            </a:r>
            <a:endParaRPr/>
          </a:p>
        </p:txBody>
      </p:sp>
      <p:sp>
        <p:nvSpPr>
          <p:cNvPr id="648" name="Google Shape;648;p56"/>
          <p:cNvSpPr/>
          <p:nvPr/>
        </p:nvSpPr>
        <p:spPr>
          <a:xfrm>
            <a:off x="4369396" y="3376924"/>
            <a:ext cx="113400" cy="113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56"/>
          <p:cNvSpPr/>
          <p:nvPr/>
        </p:nvSpPr>
        <p:spPr>
          <a:xfrm>
            <a:off x="7766732" y="713551"/>
            <a:ext cx="244359" cy="244359"/>
          </a:xfrm>
          <a:custGeom>
            <a:avLst/>
            <a:gdLst/>
            <a:ahLst/>
            <a:cxnLst/>
            <a:rect l="l" t="t" r="r" b="b"/>
            <a:pathLst>
              <a:path w="4154" h="4154" extrusionOk="0">
                <a:moveTo>
                  <a:pt x="2077" y="0"/>
                </a:moveTo>
                <a:cubicBezTo>
                  <a:pt x="931" y="0"/>
                  <a:pt x="0" y="931"/>
                  <a:pt x="0" y="2077"/>
                </a:cubicBezTo>
                <a:cubicBezTo>
                  <a:pt x="0" y="3223"/>
                  <a:pt x="931" y="4154"/>
                  <a:pt x="2077" y="4154"/>
                </a:cubicBezTo>
                <a:cubicBezTo>
                  <a:pt x="3223" y="4154"/>
                  <a:pt x="4154" y="3223"/>
                  <a:pt x="4154" y="2077"/>
                </a:cubicBezTo>
                <a:cubicBezTo>
                  <a:pt x="4154" y="931"/>
                  <a:pt x="3223" y="0"/>
                  <a:pt x="2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56"/>
          <p:cNvSpPr/>
          <p:nvPr/>
        </p:nvSpPr>
        <p:spPr>
          <a:xfrm>
            <a:off x="7766732" y="2006082"/>
            <a:ext cx="244359" cy="244418"/>
          </a:xfrm>
          <a:custGeom>
            <a:avLst/>
            <a:gdLst/>
            <a:ahLst/>
            <a:cxnLst/>
            <a:rect l="l" t="t" r="r" b="b"/>
            <a:pathLst>
              <a:path w="4154" h="4155" extrusionOk="0">
                <a:moveTo>
                  <a:pt x="2077" y="0"/>
                </a:moveTo>
                <a:cubicBezTo>
                  <a:pt x="931" y="0"/>
                  <a:pt x="0" y="931"/>
                  <a:pt x="0" y="2077"/>
                </a:cubicBezTo>
                <a:cubicBezTo>
                  <a:pt x="0" y="3223"/>
                  <a:pt x="931" y="4154"/>
                  <a:pt x="2077" y="4154"/>
                </a:cubicBezTo>
                <a:cubicBezTo>
                  <a:pt x="3223" y="4154"/>
                  <a:pt x="4154" y="3223"/>
                  <a:pt x="4154" y="2077"/>
                </a:cubicBezTo>
                <a:cubicBezTo>
                  <a:pt x="4154" y="931"/>
                  <a:pt x="3223" y="0"/>
                  <a:pt x="2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56"/>
          <p:cNvSpPr/>
          <p:nvPr/>
        </p:nvSpPr>
        <p:spPr>
          <a:xfrm>
            <a:off x="6905024" y="713551"/>
            <a:ext cx="244418" cy="244359"/>
          </a:xfrm>
          <a:custGeom>
            <a:avLst/>
            <a:gdLst/>
            <a:ahLst/>
            <a:cxnLst/>
            <a:rect l="l" t="t" r="r" b="b"/>
            <a:pathLst>
              <a:path w="4155" h="4154" extrusionOk="0">
                <a:moveTo>
                  <a:pt x="2077" y="0"/>
                </a:moveTo>
                <a:cubicBezTo>
                  <a:pt x="931" y="0"/>
                  <a:pt x="0" y="931"/>
                  <a:pt x="0" y="2077"/>
                </a:cubicBezTo>
                <a:cubicBezTo>
                  <a:pt x="0" y="3223"/>
                  <a:pt x="931" y="4154"/>
                  <a:pt x="2077" y="4154"/>
                </a:cubicBezTo>
                <a:cubicBezTo>
                  <a:pt x="3223" y="4154"/>
                  <a:pt x="4154" y="3223"/>
                  <a:pt x="4154" y="2077"/>
                </a:cubicBezTo>
                <a:cubicBezTo>
                  <a:pt x="4154" y="931"/>
                  <a:pt x="3223" y="0"/>
                  <a:pt x="2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56"/>
          <p:cNvSpPr/>
          <p:nvPr/>
        </p:nvSpPr>
        <p:spPr>
          <a:xfrm>
            <a:off x="6867495" y="713492"/>
            <a:ext cx="1180029" cy="1106439"/>
          </a:xfrm>
          <a:custGeom>
            <a:avLst/>
            <a:gdLst/>
            <a:ahLst/>
            <a:cxnLst/>
            <a:rect l="l" t="t" r="r" b="b"/>
            <a:pathLst>
              <a:path w="20060" h="18809" extrusionOk="0">
                <a:moveTo>
                  <a:pt x="10038" y="1"/>
                </a:moveTo>
                <a:cubicBezTo>
                  <a:pt x="9145" y="1"/>
                  <a:pt x="8358" y="572"/>
                  <a:pt x="8073" y="1414"/>
                </a:cubicBezTo>
                <a:cubicBezTo>
                  <a:pt x="7787" y="2260"/>
                  <a:pt x="8073" y="3198"/>
                  <a:pt x="8790" y="3738"/>
                </a:cubicBezTo>
                <a:cubicBezTo>
                  <a:pt x="9369" y="4168"/>
                  <a:pt x="9708" y="4845"/>
                  <a:pt x="9714" y="5568"/>
                </a:cubicBezTo>
                <a:cubicBezTo>
                  <a:pt x="9701" y="6440"/>
                  <a:pt x="9323" y="7273"/>
                  <a:pt x="8659" y="7846"/>
                </a:cubicBezTo>
                <a:cubicBezTo>
                  <a:pt x="8549" y="7950"/>
                  <a:pt x="8445" y="8061"/>
                  <a:pt x="8353" y="8185"/>
                </a:cubicBezTo>
                <a:cubicBezTo>
                  <a:pt x="7963" y="8738"/>
                  <a:pt x="7338" y="9070"/>
                  <a:pt x="6661" y="9077"/>
                </a:cubicBezTo>
                <a:lnTo>
                  <a:pt x="6530" y="9077"/>
                </a:lnTo>
                <a:cubicBezTo>
                  <a:pt x="5658" y="9064"/>
                  <a:pt x="4831" y="8680"/>
                  <a:pt x="4265" y="8022"/>
                </a:cubicBezTo>
                <a:cubicBezTo>
                  <a:pt x="3859" y="7570"/>
                  <a:pt x="3289" y="7326"/>
                  <a:pt x="2707" y="7326"/>
                </a:cubicBezTo>
                <a:cubicBezTo>
                  <a:pt x="2459" y="7326"/>
                  <a:pt x="2208" y="7371"/>
                  <a:pt x="1967" y="7462"/>
                </a:cubicBezTo>
                <a:cubicBezTo>
                  <a:pt x="1159" y="7775"/>
                  <a:pt x="625" y="8549"/>
                  <a:pt x="638" y="9415"/>
                </a:cubicBezTo>
                <a:cubicBezTo>
                  <a:pt x="645" y="10281"/>
                  <a:pt x="1185" y="11050"/>
                  <a:pt x="1993" y="11349"/>
                </a:cubicBezTo>
                <a:cubicBezTo>
                  <a:pt x="2226" y="11435"/>
                  <a:pt x="2468" y="11476"/>
                  <a:pt x="2707" y="11476"/>
                </a:cubicBezTo>
                <a:cubicBezTo>
                  <a:pt x="3301" y="11476"/>
                  <a:pt x="3880" y="11221"/>
                  <a:pt x="4284" y="10757"/>
                </a:cubicBezTo>
                <a:cubicBezTo>
                  <a:pt x="4825" y="10112"/>
                  <a:pt x="5619" y="9734"/>
                  <a:pt x="6459" y="9728"/>
                </a:cubicBezTo>
                <a:lnTo>
                  <a:pt x="6622" y="9728"/>
                </a:lnTo>
                <a:cubicBezTo>
                  <a:pt x="6758" y="9728"/>
                  <a:pt x="6895" y="9741"/>
                  <a:pt x="7038" y="9767"/>
                </a:cubicBezTo>
                <a:cubicBezTo>
                  <a:pt x="7807" y="9923"/>
                  <a:pt x="8080" y="10880"/>
                  <a:pt x="7527" y="11440"/>
                </a:cubicBezTo>
                <a:lnTo>
                  <a:pt x="5691" y="13289"/>
                </a:lnTo>
                <a:cubicBezTo>
                  <a:pt x="4857" y="14109"/>
                  <a:pt x="3757" y="14591"/>
                  <a:pt x="2592" y="14650"/>
                </a:cubicBezTo>
                <a:cubicBezTo>
                  <a:pt x="2559" y="14650"/>
                  <a:pt x="2526" y="14656"/>
                  <a:pt x="2494" y="14656"/>
                </a:cubicBezTo>
                <a:cubicBezTo>
                  <a:pt x="743" y="14845"/>
                  <a:pt x="0" y="16987"/>
                  <a:pt x="1270" y="18211"/>
                </a:cubicBezTo>
                <a:cubicBezTo>
                  <a:pt x="1687" y="18615"/>
                  <a:pt x="2198" y="18798"/>
                  <a:pt x="2700" y="18798"/>
                </a:cubicBezTo>
                <a:cubicBezTo>
                  <a:pt x="3718" y="18798"/>
                  <a:pt x="4698" y="18047"/>
                  <a:pt x="4786" y="16870"/>
                </a:cubicBezTo>
                <a:lnTo>
                  <a:pt x="4786" y="16844"/>
                </a:lnTo>
                <a:cubicBezTo>
                  <a:pt x="4838" y="15679"/>
                  <a:pt x="5326" y="14572"/>
                  <a:pt x="6146" y="13745"/>
                </a:cubicBezTo>
                <a:lnTo>
                  <a:pt x="7950" y="11941"/>
                </a:lnTo>
                <a:cubicBezTo>
                  <a:pt x="8149" y="11742"/>
                  <a:pt x="8404" y="11647"/>
                  <a:pt x="8656" y="11647"/>
                </a:cubicBezTo>
                <a:cubicBezTo>
                  <a:pt x="9027" y="11647"/>
                  <a:pt x="9391" y="11854"/>
                  <a:pt x="9558" y="12234"/>
                </a:cubicBezTo>
                <a:cubicBezTo>
                  <a:pt x="9649" y="12417"/>
                  <a:pt x="9701" y="12612"/>
                  <a:pt x="9708" y="12814"/>
                </a:cubicBezTo>
                <a:lnTo>
                  <a:pt x="9708" y="12905"/>
                </a:lnTo>
                <a:cubicBezTo>
                  <a:pt x="9701" y="13777"/>
                  <a:pt x="9317" y="14598"/>
                  <a:pt x="8653" y="15171"/>
                </a:cubicBezTo>
                <a:cubicBezTo>
                  <a:pt x="8008" y="15744"/>
                  <a:pt x="7787" y="16662"/>
                  <a:pt x="8099" y="17469"/>
                </a:cubicBezTo>
                <a:cubicBezTo>
                  <a:pt x="8404" y="18271"/>
                  <a:pt x="9177" y="18797"/>
                  <a:pt x="10037" y="18797"/>
                </a:cubicBezTo>
                <a:cubicBezTo>
                  <a:pt x="10042" y="18797"/>
                  <a:pt x="10047" y="18797"/>
                  <a:pt x="10053" y="18797"/>
                </a:cubicBezTo>
                <a:cubicBezTo>
                  <a:pt x="10912" y="18791"/>
                  <a:pt x="11687" y="18250"/>
                  <a:pt x="11980" y="17436"/>
                </a:cubicBezTo>
                <a:cubicBezTo>
                  <a:pt x="12279" y="16623"/>
                  <a:pt x="12045" y="15711"/>
                  <a:pt x="11387" y="15151"/>
                </a:cubicBezTo>
                <a:cubicBezTo>
                  <a:pt x="10743" y="14611"/>
                  <a:pt x="10372" y="13816"/>
                  <a:pt x="10359" y="12977"/>
                </a:cubicBezTo>
                <a:lnTo>
                  <a:pt x="10359" y="12814"/>
                </a:lnTo>
                <a:cubicBezTo>
                  <a:pt x="10359" y="12742"/>
                  <a:pt x="10359" y="12677"/>
                  <a:pt x="10372" y="12606"/>
                </a:cubicBezTo>
                <a:cubicBezTo>
                  <a:pt x="10423" y="12032"/>
                  <a:pt x="10910" y="11678"/>
                  <a:pt x="11415" y="11678"/>
                </a:cubicBezTo>
                <a:cubicBezTo>
                  <a:pt x="11679" y="11678"/>
                  <a:pt x="11948" y="11775"/>
                  <a:pt x="12162" y="11987"/>
                </a:cubicBezTo>
                <a:lnTo>
                  <a:pt x="13920" y="13738"/>
                </a:lnTo>
                <a:cubicBezTo>
                  <a:pt x="14747" y="14572"/>
                  <a:pt x="15229" y="15679"/>
                  <a:pt x="15287" y="16850"/>
                </a:cubicBezTo>
                <a:cubicBezTo>
                  <a:pt x="15287" y="16876"/>
                  <a:pt x="15294" y="16909"/>
                  <a:pt x="15294" y="16942"/>
                </a:cubicBezTo>
                <a:cubicBezTo>
                  <a:pt x="15414" y="18089"/>
                  <a:pt x="16378" y="18809"/>
                  <a:pt x="17374" y="18809"/>
                </a:cubicBezTo>
                <a:cubicBezTo>
                  <a:pt x="17887" y="18809"/>
                  <a:pt x="18409" y="18618"/>
                  <a:pt x="18829" y="18198"/>
                </a:cubicBezTo>
                <a:cubicBezTo>
                  <a:pt x="20059" y="16961"/>
                  <a:pt x="19311" y="14845"/>
                  <a:pt x="17572" y="14663"/>
                </a:cubicBezTo>
                <a:lnTo>
                  <a:pt x="17579" y="14663"/>
                </a:lnTo>
                <a:cubicBezTo>
                  <a:pt x="17546" y="14663"/>
                  <a:pt x="17514" y="14656"/>
                  <a:pt x="17481" y="14656"/>
                </a:cubicBezTo>
                <a:cubicBezTo>
                  <a:pt x="16316" y="14598"/>
                  <a:pt x="15216" y="14109"/>
                  <a:pt x="14382" y="13289"/>
                </a:cubicBezTo>
                <a:lnTo>
                  <a:pt x="12631" y="11525"/>
                </a:lnTo>
                <a:cubicBezTo>
                  <a:pt x="12012" y="10900"/>
                  <a:pt x="12377" y="9819"/>
                  <a:pt x="13249" y="9734"/>
                </a:cubicBezTo>
                <a:cubicBezTo>
                  <a:pt x="13321" y="9728"/>
                  <a:pt x="13386" y="9728"/>
                  <a:pt x="13458" y="9728"/>
                </a:cubicBezTo>
                <a:lnTo>
                  <a:pt x="13542" y="9728"/>
                </a:lnTo>
                <a:cubicBezTo>
                  <a:pt x="14415" y="9734"/>
                  <a:pt x="15242" y="10118"/>
                  <a:pt x="15815" y="10776"/>
                </a:cubicBezTo>
                <a:cubicBezTo>
                  <a:pt x="16215" y="11231"/>
                  <a:pt x="16780" y="11476"/>
                  <a:pt x="17360" y="11476"/>
                </a:cubicBezTo>
                <a:cubicBezTo>
                  <a:pt x="17610" y="11476"/>
                  <a:pt x="17863" y="11430"/>
                  <a:pt x="18106" y="11336"/>
                </a:cubicBezTo>
                <a:cubicBezTo>
                  <a:pt x="18914" y="11023"/>
                  <a:pt x="19447" y="10249"/>
                  <a:pt x="19434" y="9383"/>
                </a:cubicBezTo>
                <a:cubicBezTo>
                  <a:pt x="19428" y="8517"/>
                  <a:pt x="18888" y="7749"/>
                  <a:pt x="18080" y="7449"/>
                </a:cubicBezTo>
                <a:cubicBezTo>
                  <a:pt x="17848" y="7365"/>
                  <a:pt x="17607" y="7325"/>
                  <a:pt x="17369" y="7325"/>
                </a:cubicBezTo>
                <a:cubicBezTo>
                  <a:pt x="16774" y="7325"/>
                  <a:pt x="16193" y="7579"/>
                  <a:pt x="15789" y="8048"/>
                </a:cubicBezTo>
                <a:cubicBezTo>
                  <a:pt x="15248" y="8686"/>
                  <a:pt x="14454" y="9064"/>
                  <a:pt x="13614" y="9077"/>
                </a:cubicBezTo>
                <a:lnTo>
                  <a:pt x="13419" y="9077"/>
                </a:lnTo>
                <a:cubicBezTo>
                  <a:pt x="12742" y="9070"/>
                  <a:pt x="12110" y="8738"/>
                  <a:pt x="11726" y="8185"/>
                </a:cubicBezTo>
                <a:cubicBezTo>
                  <a:pt x="11635" y="8061"/>
                  <a:pt x="11531" y="7950"/>
                  <a:pt x="11420" y="7846"/>
                </a:cubicBezTo>
                <a:cubicBezTo>
                  <a:pt x="10756" y="7273"/>
                  <a:pt x="10372" y="6440"/>
                  <a:pt x="10365" y="5568"/>
                </a:cubicBezTo>
                <a:cubicBezTo>
                  <a:pt x="10359" y="4858"/>
                  <a:pt x="10691" y="4181"/>
                  <a:pt x="11264" y="3758"/>
                </a:cubicBezTo>
                <a:cubicBezTo>
                  <a:pt x="11986" y="3224"/>
                  <a:pt x="12286" y="2293"/>
                  <a:pt x="12012" y="1440"/>
                </a:cubicBezTo>
                <a:cubicBezTo>
                  <a:pt x="11739" y="587"/>
                  <a:pt x="10945" y="8"/>
                  <a:pt x="10053" y="1"/>
                </a:cubicBezTo>
                <a:cubicBezTo>
                  <a:pt x="10048" y="1"/>
                  <a:pt x="10043" y="1"/>
                  <a:pt x="10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56"/>
          <p:cNvSpPr/>
          <p:nvPr/>
        </p:nvSpPr>
        <p:spPr>
          <a:xfrm>
            <a:off x="7753084" y="2867532"/>
            <a:ext cx="244418" cy="244418"/>
          </a:xfrm>
          <a:custGeom>
            <a:avLst/>
            <a:gdLst/>
            <a:ahLst/>
            <a:cxnLst/>
            <a:rect l="l" t="t" r="r" b="b"/>
            <a:pathLst>
              <a:path w="4155" h="4155" extrusionOk="0">
                <a:moveTo>
                  <a:pt x="2078" y="0"/>
                </a:moveTo>
                <a:cubicBezTo>
                  <a:pt x="932" y="0"/>
                  <a:pt x="1" y="931"/>
                  <a:pt x="1" y="2077"/>
                </a:cubicBezTo>
                <a:cubicBezTo>
                  <a:pt x="1" y="3223"/>
                  <a:pt x="932" y="4154"/>
                  <a:pt x="2078" y="4154"/>
                </a:cubicBezTo>
                <a:cubicBezTo>
                  <a:pt x="3223" y="4154"/>
                  <a:pt x="4154" y="3223"/>
                  <a:pt x="4154" y="2077"/>
                </a:cubicBezTo>
                <a:cubicBezTo>
                  <a:pt x="4154" y="931"/>
                  <a:pt x="3223" y="0"/>
                  <a:pt x="20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56"/>
          <p:cNvSpPr/>
          <p:nvPr/>
        </p:nvSpPr>
        <p:spPr>
          <a:xfrm>
            <a:off x="6905024" y="2440512"/>
            <a:ext cx="1134087" cy="675135"/>
          </a:xfrm>
          <a:custGeom>
            <a:avLst/>
            <a:gdLst/>
            <a:ahLst/>
            <a:cxnLst/>
            <a:rect l="l" t="t" r="r" b="b"/>
            <a:pathLst>
              <a:path w="19279" h="11477" extrusionOk="0">
                <a:moveTo>
                  <a:pt x="16863" y="1"/>
                </a:moveTo>
                <a:lnTo>
                  <a:pt x="16856" y="7"/>
                </a:lnTo>
                <a:cubicBezTo>
                  <a:pt x="16812" y="4"/>
                  <a:pt x="16767" y="3"/>
                  <a:pt x="16722" y="3"/>
                </a:cubicBezTo>
                <a:cubicBezTo>
                  <a:pt x="16062" y="3"/>
                  <a:pt x="15443" y="317"/>
                  <a:pt x="15053" y="860"/>
                </a:cubicBezTo>
                <a:cubicBezTo>
                  <a:pt x="14634" y="1421"/>
                  <a:pt x="13972" y="1752"/>
                  <a:pt x="13270" y="1752"/>
                </a:cubicBezTo>
                <a:cubicBezTo>
                  <a:pt x="13263" y="1752"/>
                  <a:pt x="13256" y="1752"/>
                  <a:pt x="13249" y="1752"/>
                </a:cubicBezTo>
                <a:lnTo>
                  <a:pt x="13152" y="1752"/>
                </a:lnTo>
                <a:cubicBezTo>
                  <a:pt x="12312" y="1746"/>
                  <a:pt x="11518" y="1368"/>
                  <a:pt x="10977" y="724"/>
                </a:cubicBezTo>
                <a:cubicBezTo>
                  <a:pt x="10564" y="244"/>
                  <a:pt x="9987" y="6"/>
                  <a:pt x="9410" y="6"/>
                </a:cubicBezTo>
                <a:cubicBezTo>
                  <a:pt x="8796" y="6"/>
                  <a:pt x="8183" y="275"/>
                  <a:pt x="7767" y="808"/>
                </a:cubicBezTo>
                <a:cubicBezTo>
                  <a:pt x="7288" y="1403"/>
                  <a:pt x="6570" y="1753"/>
                  <a:pt x="5804" y="1753"/>
                </a:cubicBezTo>
                <a:cubicBezTo>
                  <a:pt x="5790" y="1753"/>
                  <a:pt x="5776" y="1752"/>
                  <a:pt x="5762" y="1752"/>
                </a:cubicBezTo>
                <a:lnTo>
                  <a:pt x="5665" y="1752"/>
                </a:lnTo>
                <a:cubicBezTo>
                  <a:pt x="4896" y="1746"/>
                  <a:pt x="4174" y="1388"/>
                  <a:pt x="3705" y="782"/>
                </a:cubicBezTo>
                <a:cubicBezTo>
                  <a:pt x="3303" y="281"/>
                  <a:pt x="2702" y="3"/>
                  <a:pt x="2084" y="3"/>
                </a:cubicBezTo>
                <a:cubicBezTo>
                  <a:pt x="1851" y="3"/>
                  <a:pt x="1615" y="43"/>
                  <a:pt x="1387" y="125"/>
                </a:cubicBezTo>
                <a:cubicBezTo>
                  <a:pt x="554" y="418"/>
                  <a:pt x="0" y="1212"/>
                  <a:pt x="7" y="2091"/>
                </a:cubicBezTo>
                <a:cubicBezTo>
                  <a:pt x="13" y="2976"/>
                  <a:pt x="580" y="3757"/>
                  <a:pt x="1413" y="4044"/>
                </a:cubicBezTo>
                <a:cubicBezTo>
                  <a:pt x="1633" y="4119"/>
                  <a:pt x="1859" y="4155"/>
                  <a:pt x="2082" y="4155"/>
                </a:cubicBezTo>
                <a:cubicBezTo>
                  <a:pt x="2711" y="4155"/>
                  <a:pt x="3319" y="3868"/>
                  <a:pt x="3718" y="3354"/>
                </a:cubicBezTo>
                <a:cubicBezTo>
                  <a:pt x="4167" y="2761"/>
                  <a:pt x="4864" y="2410"/>
                  <a:pt x="5606" y="2403"/>
                </a:cubicBezTo>
                <a:lnTo>
                  <a:pt x="5795" y="2403"/>
                </a:lnTo>
                <a:cubicBezTo>
                  <a:pt x="6576" y="2416"/>
                  <a:pt x="7312" y="2774"/>
                  <a:pt x="7794" y="3386"/>
                </a:cubicBezTo>
                <a:cubicBezTo>
                  <a:pt x="7878" y="3491"/>
                  <a:pt x="7969" y="3582"/>
                  <a:pt x="8073" y="3666"/>
                </a:cubicBezTo>
                <a:cubicBezTo>
                  <a:pt x="8718" y="4213"/>
                  <a:pt x="9083" y="5021"/>
                  <a:pt x="9083" y="5867"/>
                </a:cubicBezTo>
                <a:cubicBezTo>
                  <a:pt x="9083" y="6609"/>
                  <a:pt x="8738" y="7306"/>
                  <a:pt x="8152" y="7755"/>
                </a:cubicBezTo>
                <a:cubicBezTo>
                  <a:pt x="7989" y="7879"/>
                  <a:pt x="7846" y="8028"/>
                  <a:pt x="7722" y="8198"/>
                </a:cubicBezTo>
                <a:cubicBezTo>
                  <a:pt x="7331" y="8745"/>
                  <a:pt x="6700" y="9070"/>
                  <a:pt x="6029" y="9077"/>
                </a:cubicBezTo>
                <a:lnTo>
                  <a:pt x="5899" y="9077"/>
                </a:lnTo>
                <a:cubicBezTo>
                  <a:pt x="5027" y="9064"/>
                  <a:pt x="4200" y="8679"/>
                  <a:pt x="3633" y="8022"/>
                </a:cubicBezTo>
                <a:cubicBezTo>
                  <a:pt x="3227" y="7570"/>
                  <a:pt x="2658" y="7326"/>
                  <a:pt x="2075" y="7326"/>
                </a:cubicBezTo>
                <a:cubicBezTo>
                  <a:pt x="1827" y="7326"/>
                  <a:pt x="1576" y="7371"/>
                  <a:pt x="1335" y="7462"/>
                </a:cubicBezTo>
                <a:cubicBezTo>
                  <a:pt x="528" y="7774"/>
                  <a:pt x="0" y="8549"/>
                  <a:pt x="7" y="9415"/>
                </a:cubicBezTo>
                <a:cubicBezTo>
                  <a:pt x="13" y="10281"/>
                  <a:pt x="554" y="11049"/>
                  <a:pt x="1368" y="11349"/>
                </a:cubicBezTo>
                <a:cubicBezTo>
                  <a:pt x="1599" y="11435"/>
                  <a:pt x="1840" y="11476"/>
                  <a:pt x="2078" y="11476"/>
                </a:cubicBezTo>
                <a:cubicBezTo>
                  <a:pt x="2670" y="11476"/>
                  <a:pt x="3249" y="11221"/>
                  <a:pt x="3653" y="10756"/>
                </a:cubicBezTo>
                <a:cubicBezTo>
                  <a:pt x="4193" y="10112"/>
                  <a:pt x="4987" y="9734"/>
                  <a:pt x="5827" y="9728"/>
                </a:cubicBezTo>
                <a:lnTo>
                  <a:pt x="6036" y="9728"/>
                </a:lnTo>
                <a:cubicBezTo>
                  <a:pt x="6706" y="9734"/>
                  <a:pt x="7338" y="10066"/>
                  <a:pt x="7722" y="10613"/>
                </a:cubicBezTo>
                <a:cubicBezTo>
                  <a:pt x="8129" y="11183"/>
                  <a:pt x="8764" y="11477"/>
                  <a:pt x="9404" y="11477"/>
                </a:cubicBezTo>
                <a:cubicBezTo>
                  <a:pt x="9920" y="11477"/>
                  <a:pt x="10440" y="11285"/>
                  <a:pt x="10847" y="10893"/>
                </a:cubicBezTo>
                <a:cubicBezTo>
                  <a:pt x="11758" y="10014"/>
                  <a:pt x="11674" y="8530"/>
                  <a:pt x="10671" y="7755"/>
                </a:cubicBezTo>
                <a:cubicBezTo>
                  <a:pt x="10079" y="7306"/>
                  <a:pt x="9734" y="6603"/>
                  <a:pt x="9734" y="5860"/>
                </a:cubicBezTo>
                <a:cubicBezTo>
                  <a:pt x="9727" y="5014"/>
                  <a:pt x="10098" y="4213"/>
                  <a:pt x="10743" y="3666"/>
                </a:cubicBezTo>
                <a:cubicBezTo>
                  <a:pt x="10840" y="3575"/>
                  <a:pt x="10932" y="3484"/>
                  <a:pt x="11016" y="3386"/>
                </a:cubicBezTo>
                <a:cubicBezTo>
                  <a:pt x="11539" y="2754"/>
                  <a:pt x="12317" y="2397"/>
                  <a:pt x="13130" y="2397"/>
                </a:cubicBezTo>
                <a:cubicBezTo>
                  <a:pt x="13137" y="2397"/>
                  <a:pt x="13144" y="2397"/>
                  <a:pt x="13152" y="2397"/>
                </a:cubicBezTo>
                <a:lnTo>
                  <a:pt x="13249" y="2397"/>
                </a:lnTo>
                <a:cubicBezTo>
                  <a:pt x="13966" y="2403"/>
                  <a:pt x="14643" y="2742"/>
                  <a:pt x="15072" y="3315"/>
                </a:cubicBezTo>
                <a:cubicBezTo>
                  <a:pt x="15490" y="3877"/>
                  <a:pt x="16112" y="4150"/>
                  <a:pt x="16731" y="4150"/>
                </a:cubicBezTo>
                <a:cubicBezTo>
                  <a:pt x="17453" y="4150"/>
                  <a:pt x="18170" y="3779"/>
                  <a:pt x="18556" y="3061"/>
                </a:cubicBezTo>
                <a:cubicBezTo>
                  <a:pt x="19278" y="1726"/>
                  <a:pt x="18373" y="99"/>
                  <a:pt x="168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56"/>
          <p:cNvSpPr/>
          <p:nvPr/>
        </p:nvSpPr>
        <p:spPr>
          <a:xfrm>
            <a:off x="7756382" y="2009968"/>
            <a:ext cx="265065" cy="674899"/>
          </a:xfrm>
          <a:custGeom>
            <a:avLst/>
            <a:gdLst/>
            <a:ahLst/>
            <a:cxnLst/>
            <a:rect l="l" t="t" r="r" b="b"/>
            <a:pathLst>
              <a:path w="4506" h="11473" extrusionOk="0">
                <a:moveTo>
                  <a:pt x="2255" y="1"/>
                </a:moveTo>
                <a:cubicBezTo>
                  <a:pt x="2250" y="1"/>
                  <a:pt x="2245" y="1"/>
                  <a:pt x="2240" y="1"/>
                </a:cubicBezTo>
                <a:cubicBezTo>
                  <a:pt x="1354" y="7"/>
                  <a:pt x="573" y="574"/>
                  <a:pt x="287" y="1407"/>
                </a:cubicBezTo>
                <a:cubicBezTo>
                  <a:pt x="0" y="2247"/>
                  <a:pt x="280" y="3171"/>
                  <a:pt x="977" y="3712"/>
                </a:cubicBezTo>
                <a:cubicBezTo>
                  <a:pt x="1569" y="4161"/>
                  <a:pt x="1921" y="4858"/>
                  <a:pt x="1927" y="5600"/>
                </a:cubicBezTo>
                <a:lnTo>
                  <a:pt x="1927" y="5658"/>
                </a:lnTo>
                <a:cubicBezTo>
                  <a:pt x="1927" y="6485"/>
                  <a:pt x="1563" y="7266"/>
                  <a:pt x="931" y="7800"/>
                </a:cubicBezTo>
                <a:cubicBezTo>
                  <a:pt x="261" y="8354"/>
                  <a:pt x="7" y="9272"/>
                  <a:pt x="293" y="10092"/>
                </a:cubicBezTo>
                <a:cubicBezTo>
                  <a:pt x="586" y="10912"/>
                  <a:pt x="1361" y="11466"/>
                  <a:pt x="2233" y="11472"/>
                </a:cubicBezTo>
                <a:cubicBezTo>
                  <a:pt x="2244" y="11472"/>
                  <a:pt x="2254" y="11473"/>
                  <a:pt x="2264" y="11473"/>
                </a:cubicBezTo>
                <a:cubicBezTo>
                  <a:pt x="3124" y="11473"/>
                  <a:pt x="3891" y="10935"/>
                  <a:pt x="4193" y="10131"/>
                </a:cubicBezTo>
                <a:cubicBezTo>
                  <a:pt x="4499" y="9317"/>
                  <a:pt x="4265" y="8393"/>
                  <a:pt x="3607" y="7826"/>
                </a:cubicBezTo>
                <a:cubicBezTo>
                  <a:pt x="2963" y="7286"/>
                  <a:pt x="2585" y="6498"/>
                  <a:pt x="2578" y="5658"/>
                </a:cubicBezTo>
                <a:cubicBezTo>
                  <a:pt x="2585" y="4890"/>
                  <a:pt x="2943" y="4167"/>
                  <a:pt x="3548" y="3699"/>
                </a:cubicBezTo>
                <a:cubicBezTo>
                  <a:pt x="4239" y="3145"/>
                  <a:pt x="4506" y="2214"/>
                  <a:pt x="4206" y="1381"/>
                </a:cubicBezTo>
                <a:cubicBezTo>
                  <a:pt x="3915" y="552"/>
                  <a:pt x="3128" y="1"/>
                  <a:pt x="2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56"/>
          <p:cNvSpPr/>
          <p:nvPr/>
        </p:nvSpPr>
        <p:spPr>
          <a:xfrm rot="5400000">
            <a:off x="7110640" y="1791633"/>
            <a:ext cx="265955" cy="677165"/>
          </a:xfrm>
          <a:custGeom>
            <a:avLst/>
            <a:gdLst/>
            <a:ahLst/>
            <a:cxnLst/>
            <a:rect l="l" t="t" r="r" b="b"/>
            <a:pathLst>
              <a:path w="4506" h="11473" extrusionOk="0">
                <a:moveTo>
                  <a:pt x="2255" y="1"/>
                </a:moveTo>
                <a:cubicBezTo>
                  <a:pt x="2250" y="1"/>
                  <a:pt x="2245" y="1"/>
                  <a:pt x="2240" y="1"/>
                </a:cubicBezTo>
                <a:cubicBezTo>
                  <a:pt x="1354" y="7"/>
                  <a:pt x="573" y="574"/>
                  <a:pt x="287" y="1407"/>
                </a:cubicBezTo>
                <a:cubicBezTo>
                  <a:pt x="0" y="2247"/>
                  <a:pt x="280" y="3171"/>
                  <a:pt x="977" y="3712"/>
                </a:cubicBezTo>
                <a:cubicBezTo>
                  <a:pt x="1569" y="4161"/>
                  <a:pt x="1921" y="4858"/>
                  <a:pt x="1927" y="5600"/>
                </a:cubicBezTo>
                <a:lnTo>
                  <a:pt x="1927" y="5658"/>
                </a:lnTo>
                <a:cubicBezTo>
                  <a:pt x="1927" y="6485"/>
                  <a:pt x="1563" y="7266"/>
                  <a:pt x="931" y="7800"/>
                </a:cubicBezTo>
                <a:cubicBezTo>
                  <a:pt x="261" y="8354"/>
                  <a:pt x="7" y="9272"/>
                  <a:pt x="293" y="10092"/>
                </a:cubicBezTo>
                <a:cubicBezTo>
                  <a:pt x="586" y="10912"/>
                  <a:pt x="1361" y="11466"/>
                  <a:pt x="2233" y="11472"/>
                </a:cubicBezTo>
                <a:cubicBezTo>
                  <a:pt x="2244" y="11472"/>
                  <a:pt x="2254" y="11473"/>
                  <a:pt x="2264" y="11473"/>
                </a:cubicBezTo>
                <a:cubicBezTo>
                  <a:pt x="3124" y="11473"/>
                  <a:pt x="3891" y="10935"/>
                  <a:pt x="4193" y="10131"/>
                </a:cubicBezTo>
                <a:cubicBezTo>
                  <a:pt x="4499" y="9317"/>
                  <a:pt x="4265" y="8393"/>
                  <a:pt x="3607" y="7826"/>
                </a:cubicBezTo>
                <a:cubicBezTo>
                  <a:pt x="2963" y="7286"/>
                  <a:pt x="2585" y="6498"/>
                  <a:pt x="2578" y="5658"/>
                </a:cubicBezTo>
                <a:cubicBezTo>
                  <a:pt x="2585" y="4890"/>
                  <a:pt x="2943" y="4167"/>
                  <a:pt x="3548" y="3699"/>
                </a:cubicBezTo>
                <a:cubicBezTo>
                  <a:pt x="4239" y="3145"/>
                  <a:pt x="4506" y="2214"/>
                  <a:pt x="4206" y="1381"/>
                </a:cubicBezTo>
                <a:cubicBezTo>
                  <a:pt x="3915" y="552"/>
                  <a:pt x="3128" y="1"/>
                  <a:pt x="2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57"/>
          <p:cNvSpPr txBox="1">
            <a:spLocks noGrp="1"/>
          </p:cNvSpPr>
          <p:nvPr>
            <p:ph type="title"/>
          </p:nvPr>
        </p:nvSpPr>
        <p:spPr>
          <a:xfrm>
            <a:off x="1431375" y="1097250"/>
            <a:ext cx="4234800" cy="67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Evaluation</a:t>
            </a:r>
            <a:endParaRPr/>
          </a:p>
        </p:txBody>
      </p:sp>
      <p:sp>
        <p:nvSpPr>
          <p:cNvPr id="662" name="Google Shape;662;p57"/>
          <p:cNvSpPr txBox="1">
            <a:spLocks noGrp="1"/>
          </p:cNvSpPr>
          <p:nvPr>
            <p:ph type="sldNum" idx="12"/>
          </p:nvPr>
        </p:nvSpPr>
        <p:spPr>
          <a:xfrm>
            <a:off x="8003000" y="4420400"/>
            <a:ext cx="399000" cy="19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24</a:t>
            </a:fld>
            <a:endParaRPr/>
          </a:p>
        </p:txBody>
      </p:sp>
      <p:sp>
        <p:nvSpPr>
          <p:cNvPr id="663" name="Google Shape;663;p57"/>
          <p:cNvSpPr txBox="1">
            <a:spLocks noGrp="1"/>
          </p:cNvSpPr>
          <p:nvPr>
            <p:ph type="subTitle" idx="1"/>
          </p:nvPr>
        </p:nvSpPr>
        <p:spPr>
          <a:xfrm>
            <a:off x="1431375" y="2018322"/>
            <a:ext cx="5446500" cy="22350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 sz="1800" b="1" dirty="0"/>
              <a:t>Classification -</a:t>
            </a:r>
            <a:endParaRPr sz="1800" b="1" dirty="0"/>
          </a:p>
          <a:p>
            <a:pPr marL="0" lvl="0" indent="0" algn="l" rtl="0">
              <a:spcBef>
                <a:spcPts val="0"/>
              </a:spcBef>
              <a:spcAft>
                <a:spcPts val="0"/>
              </a:spcAft>
              <a:buNone/>
            </a:pPr>
            <a:r>
              <a:rPr lang="en" sz="1800" b="1" dirty="0"/>
              <a:t>       Using the Precision, Recall, avg_total </a:t>
            </a:r>
            <a:endParaRPr sz="1800" b="1" dirty="0"/>
          </a:p>
          <a:p>
            <a:pPr marL="0" lvl="0" indent="0" algn="l" rtl="0">
              <a:spcBef>
                <a:spcPts val="0"/>
              </a:spcBef>
              <a:spcAft>
                <a:spcPts val="0"/>
              </a:spcAft>
              <a:buNone/>
            </a:pPr>
            <a:r>
              <a:rPr lang="en" sz="1800" b="1" dirty="0"/>
              <a:t>       Scores to select the best model.</a:t>
            </a:r>
            <a:endParaRPr sz="1800" b="1" dirty="0"/>
          </a:p>
          <a:p>
            <a:pPr marL="0" lvl="0" indent="0" algn="l" rtl="0">
              <a:spcBef>
                <a:spcPts val="0"/>
              </a:spcBef>
              <a:spcAft>
                <a:spcPts val="0"/>
              </a:spcAft>
              <a:buNone/>
            </a:pPr>
            <a:endParaRPr sz="1800" b="1" dirty="0"/>
          </a:p>
          <a:p>
            <a:pPr marL="457200" lvl="0" indent="0" algn="l" rtl="0">
              <a:spcBef>
                <a:spcPts val="0"/>
              </a:spcBef>
              <a:spcAft>
                <a:spcPts val="0"/>
              </a:spcAft>
              <a:buNone/>
            </a:pPr>
            <a:endParaRPr sz="1800" b="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58"/>
          <p:cNvSpPr txBox="1">
            <a:spLocks noGrp="1"/>
          </p:cNvSpPr>
          <p:nvPr>
            <p:ph type="title"/>
          </p:nvPr>
        </p:nvSpPr>
        <p:spPr>
          <a:xfrm>
            <a:off x="1431375" y="1097250"/>
            <a:ext cx="4234800" cy="67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Evaluation</a:t>
            </a:r>
            <a:endParaRPr/>
          </a:p>
        </p:txBody>
      </p:sp>
      <p:sp>
        <p:nvSpPr>
          <p:cNvPr id="669" name="Google Shape;669;p58"/>
          <p:cNvSpPr txBox="1">
            <a:spLocks noGrp="1"/>
          </p:cNvSpPr>
          <p:nvPr>
            <p:ph type="sldNum" idx="12"/>
          </p:nvPr>
        </p:nvSpPr>
        <p:spPr>
          <a:xfrm>
            <a:off x="8003000" y="4420400"/>
            <a:ext cx="399000" cy="19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25</a:t>
            </a:fld>
            <a:endParaRPr/>
          </a:p>
        </p:txBody>
      </p:sp>
      <p:sp>
        <p:nvSpPr>
          <p:cNvPr id="670" name="Google Shape;670;p58"/>
          <p:cNvSpPr txBox="1">
            <a:spLocks noGrp="1"/>
          </p:cNvSpPr>
          <p:nvPr>
            <p:ph type="subTitle" idx="1"/>
          </p:nvPr>
        </p:nvSpPr>
        <p:spPr>
          <a:xfrm>
            <a:off x="1431375" y="2018322"/>
            <a:ext cx="5446500" cy="22350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Char char="●"/>
            </a:pPr>
            <a:r>
              <a:rPr lang="en" sz="1800" b="1"/>
              <a:t>Clustering -</a:t>
            </a:r>
            <a:endParaRPr sz="1800" b="1"/>
          </a:p>
          <a:p>
            <a:pPr marL="457200" lvl="0" indent="0" algn="l" rtl="0">
              <a:spcBef>
                <a:spcPts val="0"/>
              </a:spcBef>
              <a:spcAft>
                <a:spcPts val="0"/>
              </a:spcAft>
              <a:buNone/>
            </a:pPr>
            <a:r>
              <a:rPr lang="en" sz="1800" b="1"/>
              <a:t>Three-step evaluation process. First, comparing using the silhouette score.</a:t>
            </a:r>
            <a:endParaRPr sz="1800" b="1"/>
          </a:p>
          <a:p>
            <a:pPr marL="457200" lvl="0" indent="0" algn="l" rtl="0">
              <a:spcBef>
                <a:spcPts val="0"/>
              </a:spcBef>
              <a:spcAft>
                <a:spcPts val="0"/>
              </a:spcAft>
              <a:buNone/>
            </a:pPr>
            <a:r>
              <a:rPr lang="en" sz="1800" b="1"/>
              <a:t>And then compare it once more using the purity score to select the best model. Finally, visualize the score.</a:t>
            </a:r>
            <a:endParaRPr sz="1800" b="1"/>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p59"/>
          <p:cNvSpPr/>
          <p:nvPr/>
        </p:nvSpPr>
        <p:spPr>
          <a:xfrm>
            <a:off x="2978850" y="680413"/>
            <a:ext cx="1508400" cy="150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76" name="Google Shape;676;p59"/>
          <p:cNvSpPr txBox="1">
            <a:spLocks noGrp="1"/>
          </p:cNvSpPr>
          <p:nvPr>
            <p:ph type="sldNum" idx="12"/>
          </p:nvPr>
        </p:nvSpPr>
        <p:spPr>
          <a:xfrm>
            <a:off x="8003000" y="4420400"/>
            <a:ext cx="399000" cy="19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26</a:t>
            </a:fld>
            <a:endParaRPr/>
          </a:p>
        </p:txBody>
      </p:sp>
      <p:sp>
        <p:nvSpPr>
          <p:cNvPr id="677" name="Google Shape;677;p59"/>
          <p:cNvSpPr txBox="1">
            <a:spLocks noGrp="1"/>
          </p:cNvSpPr>
          <p:nvPr>
            <p:ph type="title"/>
          </p:nvPr>
        </p:nvSpPr>
        <p:spPr>
          <a:xfrm flipH="1">
            <a:off x="2945400" y="931213"/>
            <a:ext cx="1575300" cy="100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sp>
        <p:nvSpPr>
          <p:cNvPr id="678" name="Google Shape;678;p59"/>
          <p:cNvSpPr txBox="1">
            <a:spLocks noGrp="1"/>
          </p:cNvSpPr>
          <p:nvPr>
            <p:ph type="title" idx="2"/>
          </p:nvPr>
        </p:nvSpPr>
        <p:spPr>
          <a:xfrm>
            <a:off x="1058571" y="2375638"/>
            <a:ext cx="3521700" cy="876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Schedule</a:t>
            </a:r>
            <a:endParaRPr/>
          </a:p>
        </p:txBody>
      </p:sp>
      <p:sp>
        <p:nvSpPr>
          <p:cNvPr id="679" name="Google Shape;679;p59"/>
          <p:cNvSpPr txBox="1">
            <a:spLocks noGrp="1"/>
          </p:cNvSpPr>
          <p:nvPr>
            <p:ph type="subTitle" idx="1"/>
          </p:nvPr>
        </p:nvSpPr>
        <p:spPr>
          <a:xfrm>
            <a:off x="1058571" y="3252550"/>
            <a:ext cx="3233400" cy="583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Estimated schedule and collaboration plan</a:t>
            </a:r>
            <a:endParaRPr/>
          </a:p>
        </p:txBody>
      </p:sp>
      <p:sp>
        <p:nvSpPr>
          <p:cNvPr id="680" name="Google Shape;680;p59"/>
          <p:cNvSpPr/>
          <p:nvPr/>
        </p:nvSpPr>
        <p:spPr>
          <a:xfrm>
            <a:off x="4369396" y="3376924"/>
            <a:ext cx="113400" cy="113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59"/>
          <p:cNvSpPr/>
          <p:nvPr/>
        </p:nvSpPr>
        <p:spPr>
          <a:xfrm>
            <a:off x="7766732" y="713551"/>
            <a:ext cx="244359" cy="244359"/>
          </a:xfrm>
          <a:custGeom>
            <a:avLst/>
            <a:gdLst/>
            <a:ahLst/>
            <a:cxnLst/>
            <a:rect l="l" t="t" r="r" b="b"/>
            <a:pathLst>
              <a:path w="4154" h="4154" extrusionOk="0">
                <a:moveTo>
                  <a:pt x="2077" y="0"/>
                </a:moveTo>
                <a:cubicBezTo>
                  <a:pt x="931" y="0"/>
                  <a:pt x="0" y="931"/>
                  <a:pt x="0" y="2077"/>
                </a:cubicBezTo>
                <a:cubicBezTo>
                  <a:pt x="0" y="3223"/>
                  <a:pt x="931" y="4154"/>
                  <a:pt x="2077" y="4154"/>
                </a:cubicBezTo>
                <a:cubicBezTo>
                  <a:pt x="3223" y="4154"/>
                  <a:pt x="4154" y="3223"/>
                  <a:pt x="4154" y="2077"/>
                </a:cubicBezTo>
                <a:cubicBezTo>
                  <a:pt x="4154" y="931"/>
                  <a:pt x="3223" y="0"/>
                  <a:pt x="2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59"/>
          <p:cNvSpPr/>
          <p:nvPr/>
        </p:nvSpPr>
        <p:spPr>
          <a:xfrm>
            <a:off x="7766732" y="2006082"/>
            <a:ext cx="244359" cy="244418"/>
          </a:xfrm>
          <a:custGeom>
            <a:avLst/>
            <a:gdLst/>
            <a:ahLst/>
            <a:cxnLst/>
            <a:rect l="l" t="t" r="r" b="b"/>
            <a:pathLst>
              <a:path w="4154" h="4155" extrusionOk="0">
                <a:moveTo>
                  <a:pt x="2077" y="0"/>
                </a:moveTo>
                <a:cubicBezTo>
                  <a:pt x="931" y="0"/>
                  <a:pt x="0" y="931"/>
                  <a:pt x="0" y="2077"/>
                </a:cubicBezTo>
                <a:cubicBezTo>
                  <a:pt x="0" y="3223"/>
                  <a:pt x="931" y="4154"/>
                  <a:pt x="2077" y="4154"/>
                </a:cubicBezTo>
                <a:cubicBezTo>
                  <a:pt x="3223" y="4154"/>
                  <a:pt x="4154" y="3223"/>
                  <a:pt x="4154" y="2077"/>
                </a:cubicBezTo>
                <a:cubicBezTo>
                  <a:pt x="4154" y="931"/>
                  <a:pt x="3223" y="0"/>
                  <a:pt x="2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59"/>
          <p:cNvSpPr/>
          <p:nvPr/>
        </p:nvSpPr>
        <p:spPr>
          <a:xfrm>
            <a:off x="6905024" y="713551"/>
            <a:ext cx="244418" cy="244359"/>
          </a:xfrm>
          <a:custGeom>
            <a:avLst/>
            <a:gdLst/>
            <a:ahLst/>
            <a:cxnLst/>
            <a:rect l="l" t="t" r="r" b="b"/>
            <a:pathLst>
              <a:path w="4155" h="4154" extrusionOk="0">
                <a:moveTo>
                  <a:pt x="2077" y="0"/>
                </a:moveTo>
                <a:cubicBezTo>
                  <a:pt x="931" y="0"/>
                  <a:pt x="0" y="931"/>
                  <a:pt x="0" y="2077"/>
                </a:cubicBezTo>
                <a:cubicBezTo>
                  <a:pt x="0" y="3223"/>
                  <a:pt x="931" y="4154"/>
                  <a:pt x="2077" y="4154"/>
                </a:cubicBezTo>
                <a:cubicBezTo>
                  <a:pt x="3223" y="4154"/>
                  <a:pt x="4154" y="3223"/>
                  <a:pt x="4154" y="2077"/>
                </a:cubicBezTo>
                <a:cubicBezTo>
                  <a:pt x="4154" y="931"/>
                  <a:pt x="3223" y="0"/>
                  <a:pt x="2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59"/>
          <p:cNvSpPr/>
          <p:nvPr/>
        </p:nvSpPr>
        <p:spPr>
          <a:xfrm>
            <a:off x="6867495" y="713492"/>
            <a:ext cx="1180029" cy="1106439"/>
          </a:xfrm>
          <a:custGeom>
            <a:avLst/>
            <a:gdLst/>
            <a:ahLst/>
            <a:cxnLst/>
            <a:rect l="l" t="t" r="r" b="b"/>
            <a:pathLst>
              <a:path w="20060" h="18809" extrusionOk="0">
                <a:moveTo>
                  <a:pt x="10038" y="1"/>
                </a:moveTo>
                <a:cubicBezTo>
                  <a:pt x="9145" y="1"/>
                  <a:pt x="8358" y="572"/>
                  <a:pt x="8073" y="1414"/>
                </a:cubicBezTo>
                <a:cubicBezTo>
                  <a:pt x="7787" y="2260"/>
                  <a:pt x="8073" y="3198"/>
                  <a:pt x="8790" y="3738"/>
                </a:cubicBezTo>
                <a:cubicBezTo>
                  <a:pt x="9369" y="4168"/>
                  <a:pt x="9708" y="4845"/>
                  <a:pt x="9714" y="5568"/>
                </a:cubicBezTo>
                <a:cubicBezTo>
                  <a:pt x="9701" y="6440"/>
                  <a:pt x="9323" y="7273"/>
                  <a:pt x="8659" y="7846"/>
                </a:cubicBezTo>
                <a:cubicBezTo>
                  <a:pt x="8549" y="7950"/>
                  <a:pt x="8445" y="8061"/>
                  <a:pt x="8353" y="8185"/>
                </a:cubicBezTo>
                <a:cubicBezTo>
                  <a:pt x="7963" y="8738"/>
                  <a:pt x="7338" y="9070"/>
                  <a:pt x="6661" y="9077"/>
                </a:cubicBezTo>
                <a:lnTo>
                  <a:pt x="6530" y="9077"/>
                </a:lnTo>
                <a:cubicBezTo>
                  <a:pt x="5658" y="9064"/>
                  <a:pt x="4831" y="8680"/>
                  <a:pt x="4265" y="8022"/>
                </a:cubicBezTo>
                <a:cubicBezTo>
                  <a:pt x="3859" y="7570"/>
                  <a:pt x="3289" y="7326"/>
                  <a:pt x="2707" y="7326"/>
                </a:cubicBezTo>
                <a:cubicBezTo>
                  <a:pt x="2459" y="7326"/>
                  <a:pt x="2208" y="7371"/>
                  <a:pt x="1967" y="7462"/>
                </a:cubicBezTo>
                <a:cubicBezTo>
                  <a:pt x="1159" y="7775"/>
                  <a:pt x="625" y="8549"/>
                  <a:pt x="638" y="9415"/>
                </a:cubicBezTo>
                <a:cubicBezTo>
                  <a:pt x="645" y="10281"/>
                  <a:pt x="1185" y="11050"/>
                  <a:pt x="1993" y="11349"/>
                </a:cubicBezTo>
                <a:cubicBezTo>
                  <a:pt x="2226" y="11435"/>
                  <a:pt x="2468" y="11476"/>
                  <a:pt x="2707" y="11476"/>
                </a:cubicBezTo>
                <a:cubicBezTo>
                  <a:pt x="3301" y="11476"/>
                  <a:pt x="3880" y="11221"/>
                  <a:pt x="4284" y="10757"/>
                </a:cubicBezTo>
                <a:cubicBezTo>
                  <a:pt x="4825" y="10112"/>
                  <a:pt x="5619" y="9734"/>
                  <a:pt x="6459" y="9728"/>
                </a:cubicBezTo>
                <a:lnTo>
                  <a:pt x="6622" y="9728"/>
                </a:lnTo>
                <a:cubicBezTo>
                  <a:pt x="6758" y="9728"/>
                  <a:pt x="6895" y="9741"/>
                  <a:pt x="7038" y="9767"/>
                </a:cubicBezTo>
                <a:cubicBezTo>
                  <a:pt x="7807" y="9923"/>
                  <a:pt x="8080" y="10880"/>
                  <a:pt x="7527" y="11440"/>
                </a:cubicBezTo>
                <a:lnTo>
                  <a:pt x="5691" y="13289"/>
                </a:lnTo>
                <a:cubicBezTo>
                  <a:pt x="4857" y="14109"/>
                  <a:pt x="3757" y="14591"/>
                  <a:pt x="2592" y="14650"/>
                </a:cubicBezTo>
                <a:cubicBezTo>
                  <a:pt x="2559" y="14650"/>
                  <a:pt x="2526" y="14656"/>
                  <a:pt x="2494" y="14656"/>
                </a:cubicBezTo>
                <a:cubicBezTo>
                  <a:pt x="743" y="14845"/>
                  <a:pt x="0" y="16987"/>
                  <a:pt x="1270" y="18211"/>
                </a:cubicBezTo>
                <a:cubicBezTo>
                  <a:pt x="1687" y="18615"/>
                  <a:pt x="2198" y="18798"/>
                  <a:pt x="2700" y="18798"/>
                </a:cubicBezTo>
                <a:cubicBezTo>
                  <a:pt x="3718" y="18798"/>
                  <a:pt x="4698" y="18047"/>
                  <a:pt x="4786" y="16870"/>
                </a:cubicBezTo>
                <a:lnTo>
                  <a:pt x="4786" y="16844"/>
                </a:lnTo>
                <a:cubicBezTo>
                  <a:pt x="4838" y="15679"/>
                  <a:pt x="5326" y="14572"/>
                  <a:pt x="6146" y="13745"/>
                </a:cubicBezTo>
                <a:lnTo>
                  <a:pt x="7950" y="11941"/>
                </a:lnTo>
                <a:cubicBezTo>
                  <a:pt x="8149" y="11742"/>
                  <a:pt x="8404" y="11647"/>
                  <a:pt x="8656" y="11647"/>
                </a:cubicBezTo>
                <a:cubicBezTo>
                  <a:pt x="9027" y="11647"/>
                  <a:pt x="9391" y="11854"/>
                  <a:pt x="9558" y="12234"/>
                </a:cubicBezTo>
                <a:cubicBezTo>
                  <a:pt x="9649" y="12417"/>
                  <a:pt x="9701" y="12612"/>
                  <a:pt x="9708" y="12814"/>
                </a:cubicBezTo>
                <a:lnTo>
                  <a:pt x="9708" y="12905"/>
                </a:lnTo>
                <a:cubicBezTo>
                  <a:pt x="9701" y="13777"/>
                  <a:pt x="9317" y="14598"/>
                  <a:pt x="8653" y="15171"/>
                </a:cubicBezTo>
                <a:cubicBezTo>
                  <a:pt x="8008" y="15744"/>
                  <a:pt x="7787" y="16662"/>
                  <a:pt x="8099" y="17469"/>
                </a:cubicBezTo>
                <a:cubicBezTo>
                  <a:pt x="8404" y="18271"/>
                  <a:pt x="9177" y="18797"/>
                  <a:pt x="10037" y="18797"/>
                </a:cubicBezTo>
                <a:cubicBezTo>
                  <a:pt x="10042" y="18797"/>
                  <a:pt x="10047" y="18797"/>
                  <a:pt x="10053" y="18797"/>
                </a:cubicBezTo>
                <a:cubicBezTo>
                  <a:pt x="10912" y="18791"/>
                  <a:pt x="11687" y="18250"/>
                  <a:pt x="11980" y="17436"/>
                </a:cubicBezTo>
                <a:cubicBezTo>
                  <a:pt x="12279" y="16623"/>
                  <a:pt x="12045" y="15711"/>
                  <a:pt x="11387" y="15151"/>
                </a:cubicBezTo>
                <a:cubicBezTo>
                  <a:pt x="10743" y="14611"/>
                  <a:pt x="10372" y="13816"/>
                  <a:pt x="10359" y="12977"/>
                </a:cubicBezTo>
                <a:lnTo>
                  <a:pt x="10359" y="12814"/>
                </a:lnTo>
                <a:cubicBezTo>
                  <a:pt x="10359" y="12742"/>
                  <a:pt x="10359" y="12677"/>
                  <a:pt x="10372" y="12606"/>
                </a:cubicBezTo>
                <a:cubicBezTo>
                  <a:pt x="10423" y="12032"/>
                  <a:pt x="10910" y="11678"/>
                  <a:pt x="11415" y="11678"/>
                </a:cubicBezTo>
                <a:cubicBezTo>
                  <a:pt x="11679" y="11678"/>
                  <a:pt x="11948" y="11775"/>
                  <a:pt x="12162" y="11987"/>
                </a:cubicBezTo>
                <a:lnTo>
                  <a:pt x="13920" y="13738"/>
                </a:lnTo>
                <a:cubicBezTo>
                  <a:pt x="14747" y="14572"/>
                  <a:pt x="15229" y="15679"/>
                  <a:pt x="15287" y="16850"/>
                </a:cubicBezTo>
                <a:cubicBezTo>
                  <a:pt x="15287" y="16876"/>
                  <a:pt x="15294" y="16909"/>
                  <a:pt x="15294" y="16942"/>
                </a:cubicBezTo>
                <a:cubicBezTo>
                  <a:pt x="15414" y="18089"/>
                  <a:pt x="16378" y="18809"/>
                  <a:pt x="17374" y="18809"/>
                </a:cubicBezTo>
                <a:cubicBezTo>
                  <a:pt x="17887" y="18809"/>
                  <a:pt x="18409" y="18618"/>
                  <a:pt x="18829" y="18198"/>
                </a:cubicBezTo>
                <a:cubicBezTo>
                  <a:pt x="20059" y="16961"/>
                  <a:pt x="19311" y="14845"/>
                  <a:pt x="17572" y="14663"/>
                </a:cubicBezTo>
                <a:lnTo>
                  <a:pt x="17579" y="14663"/>
                </a:lnTo>
                <a:cubicBezTo>
                  <a:pt x="17546" y="14663"/>
                  <a:pt x="17514" y="14656"/>
                  <a:pt x="17481" y="14656"/>
                </a:cubicBezTo>
                <a:cubicBezTo>
                  <a:pt x="16316" y="14598"/>
                  <a:pt x="15216" y="14109"/>
                  <a:pt x="14382" y="13289"/>
                </a:cubicBezTo>
                <a:lnTo>
                  <a:pt x="12631" y="11525"/>
                </a:lnTo>
                <a:cubicBezTo>
                  <a:pt x="12012" y="10900"/>
                  <a:pt x="12377" y="9819"/>
                  <a:pt x="13249" y="9734"/>
                </a:cubicBezTo>
                <a:cubicBezTo>
                  <a:pt x="13321" y="9728"/>
                  <a:pt x="13386" y="9728"/>
                  <a:pt x="13458" y="9728"/>
                </a:cubicBezTo>
                <a:lnTo>
                  <a:pt x="13542" y="9728"/>
                </a:lnTo>
                <a:cubicBezTo>
                  <a:pt x="14415" y="9734"/>
                  <a:pt x="15242" y="10118"/>
                  <a:pt x="15815" y="10776"/>
                </a:cubicBezTo>
                <a:cubicBezTo>
                  <a:pt x="16215" y="11231"/>
                  <a:pt x="16780" y="11476"/>
                  <a:pt x="17360" y="11476"/>
                </a:cubicBezTo>
                <a:cubicBezTo>
                  <a:pt x="17610" y="11476"/>
                  <a:pt x="17863" y="11430"/>
                  <a:pt x="18106" y="11336"/>
                </a:cubicBezTo>
                <a:cubicBezTo>
                  <a:pt x="18914" y="11023"/>
                  <a:pt x="19447" y="10249"/>
                  <a:pt x="19434" y="9383"/>
                </a:cubicBezTo>
                <a:cubicBezTo>
                  <a:pt x="19428" y="8517"/>
                  <a:pt x="18888" y="7749"/>
                  <a:pt x="18080" y="7449"/>
                </a:cubicBezTo>
                <a:cubicBezTo>
                  <a:pt x="17848" y="7365"/>
                  <a:pt x="17607" y="7325"/>
                  <a:pt x="17369" y="7325"/>
                </a:cubicBezTo>
                <a:cubicBezTo>
                  <a:pt x="16774" y="7325"/>
                  <a:pt x="16193" y="7579"/>
                  <a:pt x="15789" y="8048"/>
                </a:cubicBezTo>
                <a:cubicBezTo>
                  <a:pt x="15248" y="8686"/>
                  <a:pt x="14454" y="9064"/>
                  <a:pt x="13614" y="9077"/>
                </a:cubicBezTo>
                <a:lnTo>
                  <a:pt x="13419" y="9077"/>
                </a:lnTo>
                <a:cubicBezTo>
                  <a:pt x="12742" y="9070"/>
                  <a:pt x="12110" y="8738"/>
                  <a:pt x="11726" y="8185"/>
                </a:cubicBezTo>
                <a:cubicBezTo>
                  <a:pt x="11635" y="8061"/>
                  <a:pt x="11531" y="7950"/>
                  <a:pt x="11420" y="7846"/>
                </a:cubicBezTo>
                <a:cubicBezTo>
                  <a:pt x="10756" y="7273"/>
                  <a:pt x="10372" y="6440"/>
                  <a:pt x="10365" y="5568"/>
                </a:cubicBezTo>
                <a:cubicBezTo>
                  <a:pt x="10359" y="4858"/>
                  <a:pt x="10691" y="4181"/>
                  <a:pt x="11264" y="3758"/>
                </a:cubicBezTo>
                <a:cubicBezTo>
                  <a:pt x="11986" y="3224"/>
                  <a:pt x="12286" y="2293"/>
                  <a:pt x="12012" y="1440"/>
                </a:cubicBezTo>
                <a:cubicBezTo>
                  <a:pt x="11739" y="587"/>
                  <a:pt x="10945" y="8"/>
                  <a:pt x="10053" y="1"/>
                </a:cubicBezTo>
                <a:cubicBezTo>
                  <a:pt x="10048" y="1"/>
                  <a:pt x="10043" y="1"/>
                  <a:pt x="10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59"/>
          <p:cNvSpPr/>
          <p:nvPr/>
        </p:nvSpPr>
        <p:spPr>
          <a:xfrm>
            <a:off x="7753084" y="2867532"/>
            <a:ext cx="244418" cy="244418"/>
          </a:xfrm>
          <a:custGeom>
            <a:avLst/>
            <a:gdLst/>
            <a:ahLst/>
            <a:cxnLst/>
            <a:rect l="l" t="t" r="r" b="b"/>
            <a:pathLst>
              <a:path w="4155" h="4155" extrusionOk="0">
                <a:moveTo>
                  <a:pt x="2078" y="0"/>
                </a:moveTo>
                <a:cubicBezTo>
                  <a:pt x="932" y="0"/>
                  <a:pt x="1" y="931"/>
                  <a:pt x="1" y="2077"/>
                </a:cubicBezTo>
                <a:cubicBezTo>
                  <a:pt x="1" y="3223"/>
                  <a:pt x="932" y="4154"/>
                  <a:pt x="2078" y="4154"/>
                </a:cubicBezTo>
                <a:cubicBezTo>
                  <a:pt x="3223" y="4154"/>
                  <a:pt x="4154" y="3223"/>
                  <a:pt x="4154" y="2077"/>
                </a:cubicBezTo>
                <a:cubicBezTo>
                  <a:pt x="4154" y="931"/>
                  <a:pt x="3223" y="0"/>
                  <a:pt x="20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59"/>
          <p:cNvSpPr/>
          <p:nvPr/>
        </p:nvSpPr>
        <p:spPr>
          <a:xfrm>
            <a:off x="6905024" y="2440512"/>
            <a:ext cx="1134087" cy="675135"/>
          </a:xfrm>
          <a:custGeom>
            <a:avLst/>
            <a:gdLst/>
            <a:ahLst/>
            <a:cxnLst/>
            <a:rect l="l" t="t" r="r" b="b"/>
            <a:pathLst>
              <a:path w="19279" h="11477" extrusionOk="0">
                <a:moveTo>
                  <a:pt x="16863" y="1"/>
                </a:moveTo>
                <a:lnTo>
                  <a:pt x="16856" y="7"/>
                </a:lnTo>
                <a:cubicBezTo>
                  <a:pt x="16812" y="4"/>
                  <a:pt x="16767" y="3"/>
                  <a:pt x="16722" y="3"/>
                </a:cubicBezTo>
                <a:cubicBezTo>
                  <a:pt x="16062" y="3"/>
                  <a:pt x="15443" y="317"/>
                  <a:pt x="15053" y="860"/>
                </a:cubicBezTo>
                <a:cubicBezTo>
                  <a:pt x="14634" y="1421"/>
                  <a:pt x="13972" y="1752"/>
                  <a:pt x="13270" y="1752"/>
                </a:cubicBezTo>
                <a:cubicBezTo>
                  <a:pt x="13263" y="1752"/>
                  <a:pt x="13256" y="1752"/>
                  <a:pt x="13249" y="1752"/>
                </a:cubicBezTo>
                <a:lnTo>
                  <a:pt x="13152" y="1752"/>
                </a:lnTo>
                <a:cubicBezTo>
                  <a:pt x="12312" y="1746"/>
                  <a:pt x="11518" y="1368"/>
                  <a:pt x="10977" y="724"/>
                </a:cubicBezTo>
                <a:cubicBezTo>
                  <a:pt x="10564" y="244"/>
                  <a:pt x="9987" y="6"/>
                  <a:pt x="9410" y="6"/>
                </a:cubicBezTo>
                <a:cubicBezTo>
                  <a:pt x="8796" y="6"/>
                  <a:pt x="8183" y="275"/>
                  <a:pt x="7767" y="808"/>
                </a:cubicBezTo>
                <a:cubicBezTo>
                  <a:pt x="7288" y="1403"/>
                  <a:pt x="6570" y="1753"/>
                  <a:pt x="5804" y="1753"/>
                </a:cubicBezTo>
                <a:cubicBezTo>
                  <a:pt x="5790" y="1753"/>
                  <a:pt x="5776" y="1752"/>
                  <a:pt x="5762" y="1752"/>
                </a:cubicBezTo>
                <a:lnTo>
                  <a:pt x="5665" y="1752"/>
                </a:lnTo>
                <a:cubicBezTo>
                  <a:pt x="4896" y="1746"/>
                  <a:pt x="4174" y="1388"/>
                  <a:pt x="3705" y="782"/>
                </a:cubicBezTo>
                <a:cubicBezTo>
                  <a:pt x="3303" y="281"/>
                  <a:pt x="2702" y="3"/>
                  <a:pt x="2084" y="3"/>
                </a:cubicBezTo>
                <a:cubicBezTo>
                  <a:pt x="1851" y="3"/>
                  <a:pt x="1615" y="43"/>
                  <a:pt x="1387" y="125"/>
                </a:cubicBezTo>
                <a:cubicBezTo>
                  <a:pt x="554" y="418"/>
                  <a:pt x="0" y="1212"/>
                  <a:pt x="7" y="2091"/>
                </a:cubicBezTo>
                <a:cubicBezTo>
                  <a:pt x="13" y="2976"/>
                  <a:pt x="580" y="3757"/>
                  <a:pt x="1413" y="4044"/>
                </a:cubicBezTo>
                <a:cubicBezTo>
                  <a:pt x="1633" y="4119"/>
                  <a:pt x="1859" y="4155"/>
                  <a:pt x="2082" y="4155"/>
                </a:cubicBezTo>
                <a:cubicBezTo>
                  <a:pt x="2711" y="4155"/>
                  <a:pt x="3319" y="3868"/>
                  <a:pt x="3718" y="3354"/>
                </a:cubicBezTo>
                <a:cubicBezTo>
                  <a:pt x="4167" y="2761"/>
                  <a:pt x="4864" y="2410"/>
                  <a:pt x="5606" y="2403"/>
                </a:cubicBezTo>
                <a:lnTo>
                  <a:pt x="5795" y="2403"/>
                </a:lnTo>
                <a:cubicBezTo>
                  <a:pt x="6576" y="2416"/>
                  <a:pt x="7312" y="2774"/>
                  <a:pt x="7794" y="3386"/>
                </a:cubicBezTo>
                <a:cubicBezTo>
                  <a:pt x="7878" y="3491"/>
                  <a:pt x="7969" y="3582"/>
                  <a:pt x="8073" y="3666"/>
                </a:cubicBezTo>
                <a:cubicBezTo>
                  <a:pt x="8718" y="4213"/>
                  <a:pt x="9083" y="5021"/>
                  <a:pt x="9083" y="5867"/>
                </a:cubicBezTo>
                <a:cubicBezTo>
                  <a:pt x="9083" y="6609"/>
                  <a:pt x="8738" y="7306"/>
                  <a:pt x="8152" y="7755"/>
                </a:cubicBezTo>
                <a:cubicBezTo>
                  <a:pt x="7989" y="7879"/>
                  <a:pt x="7846" y="8028"/>
                  <a:pt x="7722" y="8198"/>
                </a:cubicBezTo>
                <a:cubicBezTo>
                  <a:pt x="7331" y="8745"/>
                  <a:pt x="6700" y="9070"/>
                  <a:pt x="6029" y="9077"/>
                </a:cubicBezTo>
                <a:lnTo>
                  <a:pt x="5899" y="9077"/>
                </a:lnTo>
                <a:cubicBezTo>
                  <a:pt x="5027" y="9064"/>
                  <a:pt x="4200" y="8679"/>
                  <a:pt x="3633" y="8022"/>
                </a:cubicBezTo>
                <a:cubicBezTo>
                  <a:pt x="3227" y="7570"/>
                  <a:pt x="2658" y="7326"/>
                  <a:pt x="2075" y="7326"/>
                </a:cubicBezTo>
                <a:cubicBezTo>
                  <a:pt x="1827" y="7326"/>
                  <a:pt x="1576" y="7371"/>
                  <a:pt x="1335" y="7462"/>
                </a:cubicBezTo>
                <a:cubicBezTo>
                  <a:pt x="528" y="7774"/>
                  <a:pt x="0" y="8549"/>
                  <a:pt x="7" y="9415"/>
                </a:cubicBezTo>
                <a:cubicBezTo>
                  <a:pt x="13" y="10281"/>
                  <a:pt x="554" y="11049"/>
                  <a:pt x="1368" y="11349"/>
                </a:cubicBezTo>
                <a:cubicBezTo>
                  <a:pt x="1599" y="11435"/>
                  <a:pt x="1840" y="11476"/>
                  <a:pt x="2078" y="11476"/>
                </a:cubicBezTo>
                <a:cubicBezTo>
                  <a:pt x="2670" y="11476"/>
                  <a:pt x="3249" y="11221"/>
                  <a:pt x="3653" y="10756"/>
                </a:cubicBezTo>
                <a:cubicBezTo>
                  <a:pt x="4193" y="10112"/>
                  <a:pt x="4987" y="9734"/>
                  <a:pt x="5827" y="9728"/>
                </a:cubicBezTo>
                <a:lnTo>
                  <a:pt x="6036" y="9728"/>
                </a:lnTo>
                <a:cubicBezTo>
                  <a:pt x="6706" y="9734"/>
                  <a:pt x="7338" y="10066"/>
                  <a:pt x="7722" y="10613"/>
                </a:cubicBezTo>
                <a:cubicBezTo>
                  <a:pt x="8129" y="11183"/>
                  <a:pt x="8764" y="11477"/>
                  <a:pt x="9404" y="11477"/>
                </a:cubicBezTo>
                <a:cubicBezTo>
                  <a:pt x="9920" y="11477"/>
                  <a:pt x="10440" y="11285"/>
                  <a:pt x="10847" y="10893"/>
                </a:cubicBezTo>
                <a:cubicBezTo>
                  <a:pt x="11758" y="10014"/>
                  <a:pt x="11674" y="8530"/>
                  <a:pt x="10671" y="7755"/>
                </a:cubicBezTo>
                <a:cubicBezTo>
                  <a:pt x="10079" y="7306"/>
                  <a:pt x="9734" y="6603"/>
                  <a:pt x="9734" y="5860"/>
                </a:cubicBezTo>
                <a:cubicBezTo>
                  <a:pt x="9727" y="5014"/>
                  <a:pt x="10098" y="4213"/>
                  <a:pt x="10743" y="3666"/>
                </a:cubicBezTo>
                <a:cubicBezTo>
                  <a:pt x="10840" y="3575"/>
                  <a:pt x="10932" y="3484"/>
                  <a:pt x="11016" y="3386"/>
                </a:cubicBezTo>
                <a:cubicBezTo>
                  <a:pt x="11539" y="2754"/>
                  <a:pt x="12317" y="2397"/>
                  <a:pt x="13130" y="2397"/>
                </a:cubicBezTo>
                <a:cubicBezTo>
                  <a:pt x="13137" y="2397"/>
                  <a:pt x="13144" y="2397"/>
                  <a:pt x="13152" y="2397"/>
                </a:cubicBezTo>
                <a:lnTo>
                  <a:pt x="13249" y="2397"/>
                </a:lnTo>
                <a:cubicBezTo>
                  <a:pt x="13966" y="2403"/>
                  <a:pt x="14643" y="2742"/>
                  <a:pt x="15072" y="3315"/>
                </a:cubicBezTo>
                <a:cubicBezTo>
                  <a:pt x="15490" y="3877"/>
                  <a:pt x="16112" y="4150"/>
                  <a:pt x="16731" y="4150"/>
                </a:cubicBezTo>
                <a:cubicBezTo>
                  <a:pt x="17453" y="4150"/>
                  <a:pt x="18170" y="3779"/>
                  <a:pt x="18556" y="3061"/>
                </a:cubicBezTo>
                <a:cubicBezTo>
                  <a:pt x="19278" y="1726"/>
                  <a:pt x="18373" y="99"/>
                  <a:pt x="168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59"/>
          <p:cNvSpPr/>
          <p:nvPr/>
        </p:nvSpPr>
        <p:spPr>
          <a:xfrm>
            <a:off x="7756382" y="2009968"/>
            <a:ext cx="265065" cy="674899"/>
          </a:xfrm>
          <a:custGeom>
            <a:avLst/>
            <a:gdLst/>
            <a:ahLst/>
            <a:cxnLst/>
            <a:rect l="l" t="t" r="r" b="b"/>
            <a:pathLst>
              <a:path w="4506" h="11473" extrusionOk="0">
                <a:moveTo>
                  <a:pt x="2255" y="1"/>
                </a:moveTo>
                <a:cubicBezTo>
                  <a:pt x="2250" y="1"/>
                  <a:pt x="2245" y="1"/>
                  <a:pt x="2240" y="1"/>
                </a:cubicBezTo>
                <a:cubicBezTo>
                  <a:pt x="1354" y="7"/>
                  <a:pt x="573" y="574"/>
                  <a:pt x="287" y="1407"/>
                </a:cubicBezTo>
                <a:cubicBezTo>
                  <a:pt x="0" y="2247"/>
                  <a:pt x="280" y="3171"/>
                  <a:pt x="977" y="3712"/>
                </a:cubicBezTo>
                <a:cubicBezTo>
                  <a:pt x="1569" y="4161"/>
                  <a:pt x="1921" y="4858"/>
                  <a:pt x="1927" y="5600"/>
                </a:cubicBezTo>
                <a:lnTo>
                  <a:pt x="1927" y="5658"/>
                </a:lnTo>
                <a:cubicBezTo>
                  <a:pt x="1927" y="6485"/>
                  <a:pt x="1563" y="7266"/>
                  <a:pt x="931" y="7800"/>
                </a:cubicBezTo>
                <a:cubicBezTo>
                  <a:pt x="261" y="8354"/>
                  <a:pt x="7" y="9272"/>
                  <a:pt x="293" y="10092"/>
                </a:cubicBezTo>
                <a:cubicBezTo>
                  <a:pt x="586" y="10912"/>
                  <a:pt x="1361" y="11466"/>
                  <a:pt x="2233" y="11472"/>
                </a:cubicBezTo>
                <a:cubicBezTo>
                  <a:pt x="2244" y="11472"/>
                  <a:pt x="2254" y="11473"/>
                  <a:pt x="2264" y="11473"/>
                </a:cubicBezTo>
                <a:cubicBezTo>
                  <a:pt x="3124" y="11473"/>
                  <a:pt x="3891" y="10935"/>
                  <a:pt x="4193" y="10131"/>
                </a:cubicBezTo>
                <a:cubicBezTo>
                  <a:pt x="4499" y="9317"/>
                  <a:pt x="4265" y="8393"/>
                  <a:pt x="3607" y="7826"/>
                </a:cubicBezTo>
                <a:cubicBezTo>
                  <a:pt x="2963" y="7286"/>
                  <a:pt x="2585" y="6498"/>
                  <a:pt x="2578" y="5658"/>
                </a:cubicBezTo>
                <a:cubicBezTo>
                  <a:pt x="2585" y="4890"/>
                  <a:pt x="2943" y="4167"/>
                  <a:pt x="3548" y="3699"/>
                </a:cubicBezTo>
                <a:cubicBezTo>
                  <a:pt x="4239" y="3145"/>
                  <a:pt x="4506" y="2214"/>
                  <a:pt x="4206" y="1381"/>
                </a:cubicBezTo>
                <a:cubicBezTo>
                  <a:pt x="3915" y="552"/>
                  <a:pt x="3128" y="1"/>
                  <a:pt x="2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59"/>
          <p:cNvSpPr/>
          <p:nvPr/>
        </p:nvSpPr>
        <p:spPr>
          <a:xfrm rot="5400000">
            <a:off x="7110640" y="1791633"/>
            <a:ext cx="265955" cy="677165"/>
          </a:xfrm>
          <a:custGeom>
            <a:avLst/>
            <a:gdLst/>
            <a:ahLst/>
            <a:cxnLst/>
            <a:rect l="l" t="t" r="r" b="b"/>
            <a:pathLst>
              <a:path w="4506" h="11473" extrusionOk="0">
                <a:moveTo>
                  <a:pt x="2255" y="1"/>
                </a:moveTo>
                <a:cubicBezTo>
                  <a:pt x="2250" y="1"/>
                  <a:pt x="2245" y="1"/>
                  <a:pt x="2240" y="1"/>
                </a:cubicBezTo>
                <a:cubicBezTo>
                  <a:pt x="1354" y="7"/>
                  <a:pt x="573" y="574"/>
                  <a:pt x="287" y="1407"/>
                </a:cubicBezTo>
                <a:cubicBezTo>
                  <a:pt x="0" y="2247"/>
                  <a:pt x="280" y="3171"/>
                  <a:pt x="977" y="3712"/>
                </a:cubicBezTo>
                <a:cubicBezTo>
                  <a:pt x="1569" y="4161"/>
                  <a:pt x="1921" y="4858"/>
                  <a:pt x="1927" y="5600"/>
                </a:cubicBezTo>
                <a:lnTo>
                  <a:pt x="1927" y="5658"/>
                </a:lnTo>
                <a:cubicBezTo>
                  <a:pt x="1927" y="6485"/>
                  <a:pt x="1563" y="7266"/>
                  <a:pt x="931" y="7800"/>
                </a:cubicBezTo>
                <a:cubicBezTo>
                  <a:pt x="261" y="8354"/>
                  <a:pt x="7" y="9272"/>
                  <a:pt x="293" y="10092"/>
                </a:cubicBezTo>
                <a:cubicBezTo>
                  <a:pt x="586" y="10912"/>
                  <a:pt x="1361" y="11466"/>
                  <a:pt x="2233" y="11472"/>
                </a:cubicBezTo>
                <a:cubicBezTo>
                  <a:pt x="2244" y="11472"/>
                  <a:pt x="2254" y="11473"/>
                  <a:pt x="2264" y="11473"/>
                </a:cubicBezTo>
                <a:cubicBezTo>
                  <a:pt x="3124" y="11473"/>
                  <a:pt x="3891" y="10935"/>
                  <a:pt x="4193" y="10131"/>
                </a:cubicBezTo>
                <a:cubicBezTo>
                  <a:pt x="4499" y="9317"/>
                  <a:pt x="4265" y="8393"/>
                  <a:pt x="3607" y="7826"/>
                </a:cubicBezTo>
                <a:cubicBezTo>
                  <a:pt x="2963" y="7286"/>
                  <a:pt x="2585" y="6498"/>
                  <a:pt x="2578" y="5658"/>
                </a:cubicBezTo>
                <a:cubicBezTo>
                  <a:pt x="2585" y="4890"/>
                  <a:pt x="2943" y="4167"/>
                  <a:pt x="3548" y="3699"/>
                </a:cubicBezTo>
                <a:cubicBezTo>
                  <a:pt x="4239" y="3145"/>
                  <a:pt x="4506" y="2214"/>
                  <a:pt x="4206" y="1381"/>
                </a:cubicBezTo>
                <a:cubicBezTo>
                  <a:pt x="3915" y="552"/>
                  <a:pt x="3128" y="1"/>
                  <a:pt x="2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92"/>
        <p:cNvGrpSpPr/>
        <p:nvPr/>
      </p:nvGrpSpPr>
      <p:grpSpPr>
        <a:xfrm>
          <a:off x="0" y="0"/>
          <a:ext cx="0" cy="0"/>
          <a:chOff x="0" y="0"/>
          <a:chExt cx="0" cy="0"/>
        </a:xfrm>
      </p:grpSpPr>
      <p:sp>
        <p:nvSpPr>
          <p:cNvPr id="693" name="Google Shape;693;p60"/>
          <p:cNvSpPr txBox="1">
            <a:spLocks noGrp="1"/>
          </p:cNvSpPr>
          <p:nvPr>
            <p:ph type="title"/>
          </p:nvPr>
        </p:nvSpPr>
        <p:spPr>
          <a:xfrm>
            <a:off x="1431375" y="1097250"/>
            <a:ext cx="4234800" cy="67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Schedule</a:t>
            </a:r>
            <a:endParaRPr/>
          </a:p>
        </p:txBody>
      </p:sp>
      <p:sp>
        <p:nvSpPr>
          <p:cNvPr id="694" name="Google Shape;694;p60"/>
          <p:cNvSpPr txBox="1">
            <a:spLocks noGrp="1"/>
          </p:cNvSpPr>
          <p:nvPr>
            <p:ph type="sldNum" idx="12"/>
          </p:nvPr>
        </p:nvSpPr>
        <p:spPr>
          <a:xfrm>
            <a:off x="8003000" y="4420400"/>
            <a:ext cx="399000" cy="19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27</a:t>
            </a:fld>
            <a:endParaRPr/>
          </a:p>
        </p:txBody>
      </p:sp>
      <p:graphicFrame>
        <p:nvGraphicFramePr>
          <p:cNvPr id="695" name="Google Shape;695;p60"/>
          <p:cNvGraphicFramePr/>
          <p:nvPr/>
        </p:nvGraphicFramePr>
        <p:xfrm>
          <a:off x="697675" y="2066200"/>
          <a:ext cx="6968675" cy="2219000"/>
        </p:xfrm>
        <a:graphic>
          <a:graphicData uri="http://schemas.openxmlformats.org/drawingml/2006/table">
            <a:tbl>
              <a:tblPr>
                <a:noFill/>
                <a:tableStyleId>{70339828-4A1F-4590-8B00-0F95D6F00E2E}</a:tableStyleId>
              </a:tblPr>
              <a:tblGrid>
                <a:gridCol w="995525">
                  <a:extLst>
                    <a:ext uri="{9D8B030D-6E8A-4147-A177-3AD203B41FA5}">
                      <a16:colId xmlns:a16="http://schemas.microsoft.com/office/drawing/2014/main" val="20000"/>
                    </a:ext>
                  </a:extLst>
                </a:gridCol>
                <a:gridCol w="995525">
                  <a:extLst>
                    <a:ext uri="{9D8B030D-6E8A-4147-A177-3AD203B41FA5}">
                      <a16:colId xmlns:a16="http://schemas.microsoft.com/office/drawing/2014/main" val="20001"/>
                    </a:ext>
                  </a:extLst>
                </a:gridCol>
                <a:gridCol w="995525">
                  <a:extLst>
                    <a:ext uri="{9D8B030D-6E8A-4147-A177-3AD203B41FA5}">
                      <a16:colId xmlns:a16="http://schemas.microsoft.com/office/drawing/2014/main" val="20002"/>
                    </a:ext>
                  </a:extLst>
                </a:gridCol>
                <a:gridCol w="995525">
                  <a:extLst>
                    <a:ext uri="{9D8B030D-6E8A-4147-A177-3AD203B41FA5}">
                      <a16:colId xmlns:a16="http://schemas.microsoft.com/office/drawing/2014/main" val="20003"/>
                    </a:ext>
                  </a:extLst>
                </a:gridCol>
                <a:gridCol w="995525">
                  <a:extLst>
                    <a:ext uri="{9D8B030D-6E8A-4147-A177-3AD203B41FA5}">
                      <a16:colId xmlns:a16="http://schemas.microsoft.com/office/drawing/2014/main" val="20004"/>
                    </a:ext>
                  </a:extLst>
                </a:gridCol>
                <a:gridCol w="995525">
                  <a:extLst>
                    <a:ext uri="{9D8B030D-6E8A-4147-A177-3AD203B41FA5}">
                      <a16:colId xmlns:a16="http://schemas.microsoft.com/office/drawing/2014/main" val="20005"/>
                    </a:ext>
                  </a:extLst>
                </a:gridCol>
                <a:gridCol w="995525">
                  <a:extLst>
                    <a:ext uri="{9D8B030D-6E8A-4147-A177-3AD203B41FA5}">
                      <a16:colId xmlns:a16="http://schemas.microsoft.com/office/drawing/2014/main" val="20006"/>
                    </a:ext>
                  </a:extLst>
                </a:gridCol>
              </a:tblGrid>
              <a:tr h="443800">
                <a:tc>
                  <a:txBody>
                    <a:bodyPr/>
                    <a:lstStyle/>
                    <a:p>
                      <a:pPr marL="0" lvl="0" indent="0" algn="ctr" rtl="0">
                        <a:spcBef>
                          <a:spcPts val="0"/>
                        </a:spcBef>
                        <a:spcAft>
                          <a:spcPts val="0"/>
                        </a:spcAft>
                        <a:buNone/>
                      </a:pPr>
                      <a:r>
                        <a:rPr lang="en"/>
                        <a:t>MON</a:t>
                      </a:r>
                      <a:endParaRPr/>
                    </a:p>
                  </a:txBody>
                  <a:tcPr marL="91425" marR="91425" marT="91425" marB="91425"/>
                </a:tc>
                <a:tc>
                  <a:txBody>
                    <a:bodyPr/>
                    <a:lstStyle/>
                    <a:p>
                      <a:pPr marL="0" lvl="0" indent="0" algn="ctr" rtl="0">
                        <a:spcBef>
                          <a:spcPts val="0"/>
                        </a:spcBef>
                        <a:spcAft>
                          <a:spcPts val="0"/>
                        </a:spcAft>
                        <a:buNone/>
                      </a:pPr>
                      <a:r>
                        <a:rPr lang="en"/>
                        <a:t>TUE</a:t>
                      </a:r>
                      <a:endParaRPr/>
                    </a:p>
                  </a:txBody>
                  <a:tcPr marL="91425" marR="91425" marT="91425" marB="91425"/>
                </a:tc>
                <a:tc>
                  <a:txBody>
                    <a:bodyPr/>
                    <a:lstStyle/>
                    <a:p>
                      <a:pPr marL="0" lvl="0" indent="0" algn="ctr" rtl="0">
                        <a:spcBef>
                          <a:spcPts val="0"/>
                        </a:spcBef>
                        <a:spcAft>
                          <a:spcPts val="0"/>
                        </a:spcAft>
                        <a:buNone/>
                      </a:pPr>
                      <a:r>
                        <a:rPr lang="en"/>
                        <a:t>WED</a:t>
                      </a:r>
                      <a:endParaRPr/>
                    </a:p>
                  </a:txBody>
                  <a:tcPr marL="91425" marR="91425" marT="91425" marB="91425"/>
                </a:tc>
                <a:tc>
                  <a:txBody>
                    <a:bodyPr/>
                    <a:lstStyle/>
                    <a:p>
                      <a:pPr marL="0" lvl="0" indent="0" algn="ctr" rtl="0">
                        <a:spcBef>
                          <a:spcPts val="0"/>
                        </a:spcBef>
                        <a:spcAft>
                          <a:spcPts val="0"/>
                        </a:spcAft>
                        <a:buNone/>
                      </a:pPr>
                      <a:r>
                        <a:rPr lang="en"/>
                        <a:t>THR</a:t>
                      </a:r>
                      <a:endParaRPr/>
                    </a:p>
                  </a:txBody>
                  <a:tcPr marL="91425" marR="91425" marT="91425" marB="91425"/>
                </a:tc>
                <a:tc>
                  <a:txBody>
                    <a:bodyPr/>
                    <a:lstStyle/>
                    <a:p>
                      <a:pPr marL="0" lvl="0" indent="0" algn="ctr" rtl="0">
                        <a:spcBef>
                          <a:spcPts val="0"/>
                        </a:spcBef>
                        <a:spcAft>
                          <a:spcPts val="0"/>
                        </a:spcAft>
                        <a:buNone/>
                      </a:pPr>
                      <a:r>
                        <a:rPr lang="en"/>
                        <a:t>FRI</a:t>
                      </a:r>
                      <a:endParaRPr/>
                    </a:p>
                  </a:txBody>
                  <a:tcPr marL="91425" marR="91425" marT="91425" marB="91425"/>
                </a:tc>
                <a:tc>
                  <a:txBody>
                    <a:bodyPr/>
                    <a:lstStyle/>
                    <a:p>
                      <a:pPr marL="0" lvl="0" indent="0" algn="ctr" rtl="0">
                        <a:spcBef>
                          <a:spcPts val="0"/>
                        </a:spcBef>
                        <a:spcAft>
                          <a:spcPts val="0"/>
                        </a:spcAft>
                        <a:buNone/>
                      </a:pPr>
                      <a:r>
                        <a:rPr lang="en"/>
                        <a:t>SAT</a:t>
                      </a:r>
                      <a:endParaRPr/>
                    </a:p>
                  </a:txBody>
                  <a:tcPr marL="91425" marR="91425" marT="91425" marB="91425"/>
                </a:tc>
                <a:tc>
                  <a:txBody>
                    <a:bodyPr/>
                    <a:lstStyle/>
                    <a:p>
                      <a:pPr marL="0" lvl="0" indent="0" algn="ctr" rtl="0">
                        <a:spcBef>
                          <a:spcPts val="0"/>
                        </a:spcBef>
                        <a:spcAft>
                          <a:spcPts val="0"/>
                        </a:spcAft>
                        <a:buNone/>
                      </a:pPr>
                      <a:r>
                        <a:rPr lang="en"/>
                        <a:t>SUN</a:t>
                      </a:r>
                      <a:endParaRPr/>
                    </a:p>
                  </a:txBody>
                  <a:tcPr marL="91425" marR="91425" marT="91425" marB="91425"/>
                </a:tc>
                <a:extLst>
                  <a:ext uri="{0D108BD9-81ED-4DB2-BD59-A6C34878D82A}">
                    <a16:rowId xmlns:a16="http://schemas.microsoft.com/office/drawing/2014/main" val="10000"/>
                  </a:ext>
                </a:extLst>
              </a:tr>
              <a:tr h="443800">
                <a:tc>
                  <a:txBody>
                    <a:bodyPr/>
                    <a:lstStyle/>
                    <a:p>
                      <a:pPr marL="0" lvl="0" indent="0" algn="l" rtl="0">
                        <a:spcBef>
                          <a:spcPts val="0"/>
                        </a:spcBef>
                        <a:spcAft>
                          <a:spcPts val="0"/>
                        </a:spcAft>
                        <a:buNone/>
                      </a:pPr>
                      <a:r>
                        <a:rPr lang="en" baseline="30000"/>
                        <a:t>10/18</a:t>
                      </a:r>
                      <a:endParaRPr baseline="30000"/>
                    </a:p>
                  </a:txBody>
                  <a:tcPr marL="91425" marR="91425" marT="91425" marB="91425"/>
                </a:tc>
                <a:tc>
                  <a:txBody>
                    <a:bodyPr/>
                    <a:lstStyle/>
                    <a:p>
                      <a:pPr marL="0" lvl="0" indent="0" algn="l" rtl="0">
                        <a:spcBef>
                          <a:spcPts val="0"/>
                        </a:spcBef>
                        <a:spcAft>
                          <a:spcPts val="0"/>
                        </a:spcAft>
                        <a:buNone/>
                      </a:pPr>
                      <a:r>
                        <a:rPr lang="en" baseline="30000"/>
                        <a:t>10/19</a:t>
                      </a:r>
                      <a:endParaRPr baseline="30000"/>
                    </a:p>
                  </a:txBody>
                  <a:tcPr marL="91425" marR="91425" marT="91425" marB="91425"/>
                </a:tc>
                <a:tc>
                  <a:txBody>
                    <a:bodyPr/>
                    <a:lstStyle/>
                    <a:p>
                      <a:pPr marL="0" lvl="0" indent="0" algn="l" rtl="0">
                        <a:spcBef>
                          <a:spcPts val="0"/>
                        </a:spcBef>
                        <a:spcAft>
                          <a:spcPts val="0"/>
                        </a:spcAft>
                        <a:buNone/>
                      </a:pPr>
                      <a:r>
                        <a:rPr lang="en" baseline="30000"/>
                        <a:t>10/20</a:t>
                      </a:r>
                      <a:endParaRPr baseline="30000"/>
                    </a:p>
                  </a:txBody>
                  <a:tcPr marL="91425" marR="91425" marT="91425" marB="91425"/>
                </a:tc>
                <a:tc>
                  <a:txBody>
                    <a:bodyPr/>
                    <a:lstStyle/>
                    <a:p>
                      <a:pPr marL="0" lvl="0" indent="0" algn="l" rtl="0">
                        <a:spcBef>
                          <a:spcPts val="0"/>
                        </a:spcBef>
                        <a:spcAft>
                          <a:spcPts val="0"/>
                        </a:spcAft>
                        <a:buNone/>
                      </a:pPr>
                      <a:r>
                        <a:rPr lang="en" baseline="30000"/>
                        <a:t>10/21</a:t>
                      </a:r>
                      <a:endParaRPr baseline="30000"/>
                    </a:p>
                  </a:txBody>
                  <a:tcPr marL="91425" marR="91425" marT="91425" marB="91425"/>
                </a:tc>
                <a:tc>
                  <a:txBody>
                    <a:bodyPr/>
                    <a:lstStyle/>
                    <a:p>
                      <a:pPr marL="0" lvl="0" indent="0" algn="l" rtl="0">
                        <a:spcBef>
                          <a:spcPts val="0"/>
                        </a:spcBef>
                        <a:spcAft>
                          <a:spcPts val="0"/>
                        </a:spcAft>
                        <a:buNone/>
                      </a:pPr>
                      <a:r>
                        <a:rPr lang="en" baseline="30000"/>
                        <a:t>10/22</a:t>
                      </a:r>
                      <a:endParaRPr baseline="30000"/>
                    </a:p>
                  </a:txBody>
                  <a:tcPr marL="91425" marR="91425" marT="91425" marB="91425"/>
                </a:tc>
                <a:tc>
                  <a:txBody>
                    <a:bodyPr/>
                    <a:lstStyle/>
                    <a:p>
                      <a:pPr marL="0" lvl="0" indent="0" algn="l" rtl="0">
                        <a:spcBef>
                          <a:spcPts val="0"/>
                        </a:spcBef>
                        <a:spcAft>
                          <a:spcPts val="0"/>
                        </a:spcAft>
                        <a:buNone/>
                      </a:pPr>
                      <a:r>
                        <a:rPr lang="en" baseline="30000"/>
                        <a:t>10/23</a:t>
                      </a:r>
                      <a:endParaRPr baseline="30000"/>
                    </a:p>
                  </a:txBody>
                  <a:tcPr marL="91425" marR="91425" marT="91425" marB="91425"/>
                </a:tc>
                <a:tc>
                  <a:txBody>
                    <a:bodyPr/>
                    <a:lstStyle/>
                    <a:p>
                      <a:pPr marL="0" lvl="0" indent="0" algn="l" rtl="0">
                        <a:spcBef>
                          <a:spcPts val="0"/>
                        </a:spcBef>
                        <a:spcAft>
                          <a:spcPts val="0"/>
                        </a:spcAft>
                        <a:buNone/>
                      </a:pPr>
                      <a:r>
                        <a:rPr lang="en" baseline="30000"/>
                        <a:t>10/24</a:t>
                      </a:r>
                      <a:endParaRPr baseline="30000"/>
                    </a:p>
                  </a:txBody>
                  <a:tcPr marL="91425" marR="91425" marT="91425" marB="91425"/>
                </a:tc>
                <a:extLst>
                  <a:ext uri="{0D108BD9-81ED-4DB2-BD59-A6C34878D82A}">
                    <a16:rowId xmlns:a16="http://schemas.microsoft.com/office/drawing/2014/main" val="10001"/>
                  </a:ext>
                </a:extLst>
              </a:tr>
              <a:tr h="443800">
                <a:tc>
                  <a:txBody>
                    <a:bodyPr/>
                    <a:lstStyle/>
                    <a:p>
                      <a:pPr marL="0" lvl="0" indent="0" algn="l" rtl="0">
                        <a:spcBef>
                          <a:spcPts val="0"/>
                        </a:spcBef>
                        <a:spcAft>
                          <a:spcPts val="0"/>
                        </a:spcAft>
                        <a:buNone/>
                      </a:pPr>
                      <a:r>
                        <a:rPr lang="en" baseline="30000"/>
                        <a:t>10/25</a:t>
                      </a:r>
                      <a:endParaRPr baseline="30000"/>
                    </a:p>
                  </a:txBody>
                  <a:tcPr marL="91425" marR="91425" marT="91425" marB="91425"/>
                </a:tc>
                <a:tc>
                  <a:txBody>
                    <a:bodyPr/>
                    <a:lstStyle/>
                    <a:p>
                      <a:pPr marL="0" lvl="0" indent="0" algn="l" rtl="0">
                        <a:spcBef>
                          <a:spcPts val="0"/>
                        </a:spcBef>
                        <a:spcAft>
                          <a:spcPts val="0"/>
                        </a:spcAft>
                        <a:buNone/>
                      </a:pPr>
                      <a:r>
                        <a:rPr lang="en" baseline="30000"/>
                        <a:t>10/26</a:t>
                      </a:r>
                      <a:endParaRPr baseline="30000"/>
                    </a:p>
                  </a:txBody>
                  <a:tcPr marL="91425" marR="91425" marT="91425" marB="91425"/>
                </a:tc>
                <a:tc>
                  <a:txBody>
                    <a:bodyPr/>
                    <a:lstStyle/>
                    <a:p>
                      <a:pPr marL="0" lvl="0" indent="0" algn="l" rtl="0">
                        <a:spcBef>
                          <a:spcPts val="0"/>
                        </a:spcBef>
                        <a:spcAft>
                          <a:spcPts val="0"/>
                        </a:spcAft>
                        <a:buNone/>
                      </a:pPr>
                      <a:r>
                        <a:rPr lang="en" baseline="30000"/>
                        <a:t>10/27</a:t>
                      </a:r>
                      <a:endParaRPr baseline="30000"/>
                    </a:p>
                  </a:txBody>
                  <a:tcPr marL="91425" marR="91425" marT="91425" marB="91425"/>
                </a:tc>
                <a:tc>
                  <a:txBody>
                    <a:bodyPr/>
                    <a:lstStyle/>
                    <a:p>
                      <a:pPr marL="0" lvl="0" indent="0" algn="l" rtl="0">
                        <a:spcBef>
                          <a:spcPts val="0"/>
                        </a:spcBef>
                        <a:spcAft>
                          <a:spcPts val="0"/>
                        </a:spcAft>
                        <a:buNone/>
                      </a:pPr>
                      <a:r>
                        <a:rPr lang="en" baseline="30000"/>
                        <a:t>10/28</a:t>
                      </a:r>
                      <a:endParaRPr baseline="30000"/>
                    </a:p>
                  </a:txBody>
                  <a:tcPr marL="91425" marR="91425" marT="91425" marB="91425"/>
                </a:tc>
                <a:tc>
                  <a:txBody>
                    <a:bodyPr/>
                    <a:lstStyle/>
                    <a:p>
                      <a:pPr marL="0" lvl="0" indent="0" algn="l" rtl="0">
                        <a:spcBef>
                          <a:spcPts val="0"/>
                        </a:spcBef>
                        <a:spcAft>
                          <a:spcPts val="0"/>
                        </a:spcAft>
                        <a:buNone/>
                      </a:pPr>
                      <a:r>
                        <a:rPr lang="en" baseline="30000"/>
                        <a:t>10/29</a:t>
                      </a:r>
                      <a:endParaRPr baseline="30000"/>
                    </a:p>
                  </a:txBody>
                  <a:tcPr marL="91425" marR="91425" marT="91425" marB="91425"/>
                </a:tc>
                <a:tc>
                  <a:txBody>
                    <a:bodyPr/>
                    <a:lstStyle/>
                    <a:p>
                      <a:pPr marL="0" lvl="0" indent="0" algn="l" rtl="0">
                        <a:spcBef>
                          <a:spcPts val="0"/>
                        </a:spcBef>
                        <a:spcAft>
                          <a:spcPts val="0"/>
                        </a:spcAft>
                        <a:buNone/>
                      </a:pPr>
                      <a:r>
                        <a:rPr lang="en" baseline="30000"/>
                        <a:t>10/30</a:t>
                      </a:r>
                      <a:endParaRPr baseline="30000"/>
                    </a:p>
                  </a:txBody>
                  <a:tcPr marL="91425" marR="91425" marT="91425" marB="91425"/>
                </a:tc>
                <a:tc>
                  <a:txBody>
                    <a:bodyPr/>
                    <a:lstStyle/>
                    <a:p>
                      <a:pPr marL="0" lvl="0" indent="0" algn="l" rtl="0">
                        <a:spcBef>
                          <a:spcPts val="0"/>
                        </a:spcBef>
                        <a:spcAft>
                          <a:spcPts val="0"/>
                        </a:spcAft>
                        <a:buNone/>
                      </a:pPr>
                      <a:r>
                        <a:rPr lang="en" baseline="30000"/>
                        <a:t>10/31</a:t>
                      </a:r>
                      <a:endParaRPr baseline="30000"/>
                    </a:p>
                  </a:txBody>
                  <a:tcPr marL="91425" marR="91425" marT="91425" marB="91425"/>
                </a:tc>
                <a:extLst>
                  <a:ext uri="{0D108BD9-81ED-4DB2-BD59-A6C34878D82A}">
                    <a16:rowId xmlns:a16="http://schemas.microsoft.com/office/drawing/2014/main" val="10002"/>
                  </a:ext>
                </a:extLst>
              </a:tr>
              <a:tr h="443800">
                <a:tc>
                  <a:txBody>
                    <a:bodyPr/>
                    <a:lstStyle/>
                    <a:p>
                      <a:pPr marL="0" lvl="0" indent="0" algn="l" rtl="0">
                        <a:spcBef>
                          <a:spcPts val="0"/>
                        </a:spcBef>
                        <a:spcAft>
                          <a:spcPts val="0"/>
                        </a:spcAft>
                        <a:buNone/>
                      </a:pPr>
                      <a:r>
                        <a:rPr lang="en" baseline="30000"/>
                        <a:t>11/1</a:t>
                      </a:r>
                      <a:endParaRPr baseline="30000"/>
                    </a:p>
                  </a:txBody>
                  <a:tcPr marL="91425" marR="91425" marT="91425" marB="91425"/>
                </a:tc>
                <a:tc>
                  <a:txBody>
                    <a:bodyPr/>
                    <a:lstStyle/>
                    <a:p>
                      <a:pPr marL="0" lvl="0" indent="0" algn="l" rtl="0">
                        <a:spcBef>
                          <a:spcPts val="0"/>
                        </a:spcBef>
                        <a:spcAft>
                          <a:spcPts val="0"/>
                        </a:spcAft>
                        <a:buNone/>
                      </a:pPr>
                      <a:r>
                        <a:rPr lang="en" baseline="30000"/>
                        <a:t>11/2</a:t>
                      </a:r>
                      <a:endParaRPr baseline="30000"/>
                    </a:p>
                  </a:txBody>
                  <a:tcPr marL="91425" marR="91425" marT="91425" marB="91425"/>
                </a:tc>
                <a:tc>
                  <a:txBody>
                    <a:bodyPr/>
                    <a:lstStyle/>
                    <a:p>
                      <a:pPr marL="0" lvl="0" indent="0" algn="l" rtl="0">
                        <a:spcBef>
                          <a:spcPts val="0"/>
                        </a:spcBef>
                        <a:spcAft>
                          <a:spcPts val="0"/>
                        </a:spcAft>
                        <a:buNone/>
                      </a:pPr>
                      <a:r>
                        <a:rPr lang="en" baseline="30000"/>
                        <a:t>11/3</a:t>
                      </a:r>
                      <a:endParaRPr baseline="30000"/>
                    </a:p>
                  </a:txBody>
                  <a:tcPr marL="91425" marR="91425" marT="91425" marB="91425"/>
                </a:tc>
                <a:tc>
                  <a:txBody>
                    <a:bodyPr/>
                    <a:lstStyle/>
                    <a:p>
                      <a:pPr marL="0" lvl="0" indent="0" algn="l" rtl="0">
                        <a:spcBef>
                          <a:spcPts val="0"/>
                        </a:spcBef>
                        <a:spcAft>
                          <a:spcPts val="0"/>
                        </a:spcAft>
                        <a:buNone/>
                      </a:pPr>
                      <a:r>
                        <a:rPr lang="en" baseline="30000"/>
                        <a:t>11/4</a:t>
                      </a:r>
                      <a:endParaRPr baseline="30000"/>
                    </a:p>
                  </a:txBody>
                  <a:tcPr marL="91425" marR="91425" marT="91425" marB="91425"/>
                </a:tc>
                <a:tc>
                  <a:txBody>
                    <a:bodyPr/>
                    <a:lstStyle/>
                    <a:p>
                      <a:pPr marL="0" lvl="0" indent="0" algn="l" rtl="0">
                        <a:spcBef>
                          <a:spcPts val="0"/>
                        </a:spcBef>
                        <a:spcAft>
                          <a:spcPts val="0"/>
                        </a:spcAft>
                        <a:buNone/>
                      </a:pPr>
                      <a:r>
                        <a:rPr lang="en" baseline="30000"/>
                        <a:t>11/5</a:t>
                      </a:r>
                      <a:endParaRPr baseline="30000"/>
                    </a:p>
                  </a:txBody>
                  <a:tcPr marL="91425" marR="91425" marT="91425" marB="91425"/>
                </a:tc>
                <a:tc>
                  <a:txBody>
                    <a:bodyPr/>
                    <a:lstStyle/>
                    <a:p>
                      <a:pPr marL="0" lvl="0" indent="0" algn="l" rtl="0">
                        <a:spcBef>
                          <a:spcPts val="0"/>
                        </a:spcBef>
                        <a:spcAft>
                          <a:spcPts val="0"/>
                        </a:spcAft>
                        <a:buNone/>
                      </a:pPr>
                      <a:r>
                        <a:rPr lang="en" baseline="30000"/>
                        <a:t>11/6</a:t>
                      </a:r>
                      <a:endParaRPr baseline="30000"/>
                    </a:p>
                  </a:txBody>
                  <a:tcPr marL="91425" marR="91425" marT="91425" marB="91425"/>
                </a:tc>
                <a:tc>
                  <a:txBody>
                    <a:bodyPr/>
                    <a:lstStyle/>
                    <a:p>
                      <a:pPr marL="0" lvl="0" indent="0" algn="l" rtl="0">
                        <a:spcBef>
                          <a:spcPts val="0"/>
                        </a:spcBef>
                        <a:spcAft>
                          <a:spcPts val="0"/>
                        </a:spcAft>
                        <a:buNone/>
                      </a:pPr>
                      <a:r>
                        <a:rPr lang="en" baseline="30000"/>
                        <a:t>11/7</a:t>
                      </a:r>
                      <a:endParaRPr baseline="30000"/>
                    </a:p>
                  </a:txBody>
                  <a:tcPr marL="91425" marR="91425" marT="91425" marB="91425"/>
                </a:tc>
                <a:extLst>
                  <a:ext uri="{0D108BD9-81ED-4DB2-BD59-A6C34878D82A}">
                    <a16:rowId xmlns:a16="http://schemas.microsoft.com/office/drawing/2014/main" val="10003"/>
                  </a:ext>
                </a:extLst>
              </a:tr>
              <a:tr h="443800">
                <a:tc>
                  <a:txBody>
                    <a:bodyPr/>
                    <a:lstStyle/>
                    <a:p>
                      <a:pPr marL="0" lvl="0" indent="0" algn="l" rtl="0">
                        <a:spcBef>
                          <a:spcPts val="0"/>
                        </a:spcBef>
                        <a:spcAft>
                          <a:spcPts val="0"/>
                        </a:spcAft>
                        <a:buNone/>
                      </a:pPr>
                      <a:r>
                        <a:rPr lang="en" baseline="30000"/>
                        <a:t>11/8</a:t>
                      </a:r>
                      <a:endParaRPr baseline="30000"/>
                    </a:p>
                  </a:txBody>
                  <a:tcPr marL="91425" marR="91425" marT="91425" marB="91425"/>
                </a:tc>
                <a:tc>
                  <a:txBody>
                    <a:bodyPr/>
                    <a:lstStyle/>
                    <a:p>
                      <a:pPr marL="0" lvl="0" indent="0" algn="l" rtl="0">
                        <a:spcBef>
                          <a:spcPts val="0"/>
                        </a:spcBef>
                        <a:spcAft>
                          <a:spcPts val="0"/>
                        </a:spcAft>
                        <a:buNone/>
                      </a:pPr>
                      <a:r>
                        <a:rPr lang="en" baseline="30000"/>
                        <a:t>11/9</a:t>
                      </a:r>
                      <a:endParaRPr baseline="30000"/>
                    </a:p>
                  </a:txBody>
                  <a:tcPr marL="91425" marR="91425" marT="91425" marB="91425"/>
                </a:tc>
                <a:tc>
                  <a:txBody>
                    <a:bodyPr/>
                    <a:lstStyle/>
                    <a:p>
                      <a:pPr marL="0" lvl="0" indent="0" algn="l" rtl="0">
                        <a:spcBef>
                          <a:spcPts val="0"/>
                        </a:spcBef>
                        <a:spcAft>
                          <a:spcPts val="0"/>
                        </a:spcAft>
                        <a:buNone/>
                      </a:pPr>
                      <a:r>
                        <a:rPr lang="en" baseline="30000"/>
                        <a:t>11/10</a:t>
                      </a:r>
                      <a:endParaRPr baseline="30000"/>
                    </a:p>
                  </a:txBody>
                  <a:tcPr marL="91425" marR="91425" marT="91425" marB="91425"/>
                </a:tc>
                <a:tc>
                  <a:txBody>
                    <a:bodyPr/>
                    <a:lstStyle/>
                    <a:p>
                      <a:pPr marL="0" lvl="0" indent="0" algn="l" rtl="0">
                        <a:spcBef>
                          <a:spcPts val="0"/>
                        </a:spcBef>
                        <a:spcAft>
                          <a:spcPts val="0"/>
                        </a:spcAft>
                        <a:buNone/>
                      </a:pPr>
                      <a:r>
                        <a:rPr lang="en" baseline="30000"/>
                        <a:t>11/11</a:t>
                      </a:r>
                      <a:endParaRPr baseline="30000"/>
                    </a:p>
                  </a:txBody>
                  <a:tcPr marL="91425" marR="91425" marT="91425" marB="91425"/>
                </a:tc>
                <a:tc>
                  <a:txBody>
                    <a:bodyPr/>
                    <a:lstStyle/>
                    <a:p>
                      <a:pPr marL="0" lvl="0" indent="0" algn="l" rtl="0">
                        <a:spcBef>
                          <a:spcPts val="0"/>
                        </a:spcBef>
                        <a:spcAft>
                          <a:spcPts val="0"/>
                        </a:spcAft>
                        <a:buNone/>
                      </a:pPr>
                      <a:r>
                        <a:rPr lang="en" baseline="30000"/>
                        <a:t>11/12</a:t>
                      </a:r>
                      <a:endParaRPr baseline="30000"/>
                    </a:p>
                  </a:txBody>
                  <a:tcPr marL="91425" marR="91425" marT="91425" marB="91425"/>
                </a:tc>
                <a:tc>
                  <a:txBody>
                    <a:bodyPr/>
                    <a:lstStyle/>
                    <a:p>
                      <a:pPr marL="0" lvl="0" indent="0" algn="l" rtl="0">
                        <a:spcBef>
                          <a:spcPts val="0"/>
                        </a:spcBef>
                        <a:spcAft>
                          <a:spcPts val="0"/>
                        </a:spcAft>
                        <a:buNone/>
                      </a:pPr>
                      <a:r>
                        <a:rPr lang="en" baseline="30000"/>
                        <a:t>11/13</a:t>
                      </a:r>
                      <a:endParaRPr baseline="30000"/>
                    </a:p>
                  </a:txBody>
                  <a:tcPr marL="91425" marR="91425" marT="91425" marB="91425"/>
                </a:tc>
                <a:tc>
                  <a:txBody>
                    <a:bodyPr/>
                    <a:lstStyle/>
                    <a:p>
                      <a:pPr marL="0" lvl="0" indent="0" algn="l" rtl="0">
                        <a:spcBef>
                          <a:spcPts val="0"/>
                        </a:spcBef>
                        <a:spcAft>
                          <a:spcPts val="0"/>
                        </a:spcAft>
                        <a:buNone/>
                      </a:pPr>
                      <a:r>
                        <a:rPr lang="en" baseline="30000"/>
                        <a:t>11/14</a:t>
                      </a:r>
                      <a:endParaRPr baseline="30000"/>
                    </a:p>
                  </a:txBody>
                  <a:tcPr marL="91425" marR="91425" marT="91425" marB="91425"/>
                </a:tc>
                <a:extLst>
                  <a:ext uri="{0D108BD9-81ED-4DB2-BD59-A6C34878D82A}">
                    <a16:rowId xmlns:a16="http://schemas.microsoft.com/office/drawing/2014/main" val="10004"/>
                  </a:ext>
                </a:extLst>
              </a:tr>
            </a:tbl>
          </a:graphicData>
        </a:graphic>
      </p:graphicFrame>
      <p:sp>
        <p:nvSpPr>
          <p:cNvPr id="696" name="Google Shape;696;p60"/>
          <p:cNvSpPr/>
          <p:nvPr/>
        </p:nvSpPr>
        <p:spPr>
          <a:xfrm>
            <a:off x="1111350" y="2799300"/>
            <a:ext cx="6141300" cy="15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200"/>
              <a:t>Data Preprocessing- cleaning dirty data, outlier detection, data encoding, data scaling  </a:t>
            </a:r>
            <a:endParaRPr sz="1200"/>
          </a:p>
        </p:txBody>
      </p:sp>
      <p:sp>
        <p:nvSpPr>
          <p:cNvPr id="697" name="Google Shape;697;p60"/>
          <p:cNvSpPr/>
          <p:nvPr/>
        </p:nvSpPr>
        <p:spPr>
          <a:xfrm>
            <a:off x="1111350" y="3243100"/>
            <a:ext cx="6141300" cy="15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t>Model building- classification, clustering </a:t>
            </a:r>
            <a:endParaRPr sz="1300"/>
          </a:p>
        </p:txBody>
      </p:sp>
      <p:sp>
        <p:nvSpPr>
          <p:cNvPr id="698" name="Google Shape;698;p60"/>
          <p:cNvSpPr/>
          <p:nvPr/>
        </p:nvSpPr>
        <p:spPr>
          <a:xfrm>
            <a:off x="1111363" y="3686900"/>
            <a:ext cx="6141300" cy="15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t>Evaluation</a:t>
            </a:r>
            <a:endParaRPr sz="1300"/>
          </a:p>
        </p:txBody>
      </p:sp>
      <p:sp>
        <p:nvSpPr>
          <p:cNvPr id="699" name="Google Shape;699;p60"/>
          <p:cNvSpPr/>
          <p:nvPr/>
        </p:nvSpPr>
        <p:spPr>
          <a:xfrm>
            <a:off x="1111363" y="4130700"/>
            <a:ext cx="6141300" cy="1545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300"/>
              <a:t>Total Merge, Final PPT</a:t>
            </a:r>
            <a:endParaRPr sz="13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Google Shape;704;p61"/>
          <p:cNvSpPr txBox="1">
            <a:spLocks noGrp="1"/>
          </p:cNvSpPr>
          <p:nvPr>
            <p:ph type="title"/>
          </p:nvPr>
        </p:nvSpPr>
        <p:spPr>
          <a:xfrm>
            <a:off x="742000" y="526625"/>
            <a:ext cx="5979600" cy="38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Member Role</a:t>
            </a:r>
            <a:endParaRPr/>
          </a:p>
        </p:txBody>
      </p:sp>
      <p:sp>
        <p:nvSpPr>
          <p:cNvPr id="705" name="Google Shape;705;p61"/>
          <p:cNvSpPr txBox="1">
            <a:spLocks noGrp="1"/>
          </p:cNvSpPr>
          <p:nvPr>
            <p:ph type="subTitle" idx="1"/>
          </p:nvPr>
        </p:nvSpPr>
        <p:spPr>
          <a:xfrm>
            <a:off x="845750" y="2933150"/>
            <a:ext cx="1876800" cy="94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Preprocessing</a:t>
            </a:r>
            <a:endParaRPr/>
          </a:p>
          <a:p>
            <a:pPr marL="0" lvl="0" indent="0" algn="l" rtl="0">
              <a:spcBef>
                <a:spcPts val="0"/>
              </a:spcBef>
              <a:spcAft>
                <a:spcPts val="0"/>
              </a:spcAft>
              <a:buNone/>
            </a:pPr>
            <a:r>
              <a:rPr lang="en"/>
              <a:t>Model Building</a:t>
            </a:r>
            <a:endParaRPr/>
          </a:p>
          <a:p>
            <a:pPr marL="0" lvl="0" indent="0" algn="l" rtl="0">
              <a:spcBef>
                <a:spcPts val="0"/>
              </a:spcBef>
              <a:spcAft>
                <a:spcPts val="0"/>
              </a:spcAft>
              <a:buNone/>
            </a:pPr>
            <a:r>
              <a:rPr lang="en"/>
              <a:t>Final PPT</a:t>
            </a:r>
            <a:endParaRPr/>
          </a:p>
        </p:txBody>
      </p:sp>
      <p:sp>
        <p:nvSpPr>
          <p:cNvPr id="706" name="Google Shape;706;p61"/>
          <p:cNvSpPr txBox="1">
            <a:spLocks noGrp="1"/>
          </p:cNvSpPr>
          <p:nvPr>
            <p:ph type="sldNum" idx="12"/>
          </p:nvPr>
        </p:nvSpPr>
        <p:spPr>
          <a:xfrm>
            <a:off x="8003000" y="4420400"/>
            <a:ext cx="399000" cy="19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28</a:t>
            </a:fld>
            <a:endParaRPr/>
          </a:p>
        </p:txBody>
      </p:sp>
      <p:sp>
        <p:nvSpPr>
          <p:cNvPr id="707" name="Google Shape;707;p61"/>
          <p:cNvSpPr txBox="1">
            <a:spLocks noGrp="1"/>
          </p:cNvSpPr>
          <p:nvPr>
            <p:ph type="subTitle" idx="2"/>
          </p:nvPr>
        </p:nvSpPr>
        <p:spPr>
          <a:xfrm>
            <a:off x="845760" y="2624513"/>
            <a:ext cx="21057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latin typeface="Quicksand"/>
                <a:ea typeface="Quicksand"/>
                <a:cs typeface="Quicksand"/>
                <a:sym typeface="Quicksand"/>
              </a:rPr>
              <a:t>201636471 심우석</a:t>
            </a:r>
            <a:endParaRPr/>
          </a:p>
        </p:txBody>
      </p:sp>
      <p:sp>
        <p:nvSpPr>
          <p:cNvPr id="708" name="Google Shape;708;p61"/>
          <p:cNvSpPr txBox="1">
            <a:spLocks noGrp="1"/>
          </p:cNvSpPr>
          <p:nvPr>
            <p:ph type="subTitle" idx="4"/>
          </p:nvPr>
        </p:nvSpPr>
        <p:spPr>
          <a:xfrm>
            <a:off x="3480535" y="2624513"/>
            <a:ext cx="21057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latin typeface="Quicksand"/>
                <a:ea typeface="Quicksand"/>
                <a:cs typeface="Quicksand"/>
                <a:sym typeface="Quicksand"/>
              </a:rPr>
              <a:t>201835486 이민서</a:t>
            </a:r>
            <a:endParaRPr/>
          </a:p>
        </p:txBody>
      </p:sp>
      <p:sp>
        <p:nvSpPr>
          <p:cNvPr id="709" name="Google Shape;709;p61"/>
          <p:cNvSpPr txBox="1">
            <a:spLocks noGrp="1"/>
          </p:cNvSpPr>
          <p:nvPr>
            <p:ph type="subTitle" idx="5"/>
          </p:nvPr>
        </p:nvSpPr>
        <p:spPr>
          <a:xfrm>
            <a:off x="6211850" y="3053300"/>
            <a:ext cx="1876800" cy="709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Preprocessing</a:t>
            </a:r>
            <a:endParaRPr/>
          </a:p>
          <a:p>
            <a:pPr marL="0" lvl="0" indent="0" algn="l" rtl="0">
              <a:spcBef>
                <a:spcPts val="0"/>
              </a:spcBef>
              <a:spcAft>
                <a:spcPts val="0"/>
              </a:spcAft>
              <a:buNone/>
            </a:pPr>
            <a:r>
              <a:rPr lang="en"/>
              <a:t>Evaluation</a:t>
            </a:r>
            <a:endParaRPr/>
          </a:p>
          <a:p>
            <a:pPr marL="0" lvl="0" indent="0" algn="l" rtl="0">
              <a:spcBef>
                <a:spcPts val="0"/>
              </a:spcBef>
              <a:spcAft>
                <a:spcPts val="0"/>
              </a:spcAft>
              <a:buNone/>
            </a:pPr>
            <a:r>
              <a:rPr lang="en"/>
              <a:t>Final PPT</a:t>
            </a:r>
            <a:endParaRPr/>
          </a:p>
        </p:txBody>
      </p:sp>
      <p:sp>
        <p:nvSpPr>
          <p:cNvPr id="710" name="Google Shape;710;p61"/>
          <p:cNvSpPr txBox="1">
            <a:spLocks noGrp="1"/>
          </p:cNvSpPr>
          <p:nvPr>
            <p:ph type="subTitle" idx="6"/>
          </p:nvPr>
        </p:nvSpPr>
        <p:spPr>
          <a:xfrm>
            <a:off x="6211860" y="2624513"/>
            <a:ext cx="21057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a:latin typeface="Quicksand"/>
                <a:ea typeface="Quicksand"/>
                <a:cs typeface="Quicksand"/>
                <a:sym typeface="Quicksand"/>
              </a:rPr>
              <a:t>201935006 고효진</a:t>
            </a:r>
            <a:endParaRPr/>
          </a:p>
        </p:txBody>
      </p:sp>
      <p:sp>
        <p:nvSpPr>
          <p:cNvPr id="711" name="Google Shape;711;p61"/>
          <p:cNvSpPr txBox="1">
            <a:spLocks noGrp="1"/>
          </p:cNvSpPr>
          <p:nvPr>
            <p:ph type="subTitle" idx="1"/>
          </p:nvPr>
        </p:nvSpPr>
        <p:spPr>
          <a:xfrm>
            <a:off x="3519150" y="2898575"/>
            <a:ext cx="1649400" cy="94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Model Building</a:t>
            </a:r>
            <a:endParaRPr/>
          </a:p>
          <a:p>
            <a:pPr marL="0" lvl="0" indent="0" algn="l" rtl="0">
              <a:spcBef>
                <a:spcPts val="0"/>
              </a:spcBef>
              <a:spcAft>
                <a:spcPts val="0"/>
              </a:spcAft>
              <a:buNone/>
            </a:pPr>
            <a:r>
              <a:rPr lang="en"/>
              <a:t>Evaluation</a:t>
            </a:r>
            <a:endParaRPr/>
          </a:p>
          <a:p>
            <a:pPr marL="0" lvl="0" indent="0" algn="l" rtl="0">
              <a:spcBef>
                <a:spcPts val="0"/>
              </a:spcBef>
              <a:spcAft>
                <a:spcPts val="0"/>
              </a:spcAft>
              <a:buNone/>
            </a:pPr>
            <a:r>
              <a:rPr lang="en"/>
              <a:t>Final PPT</a:t>
            </a:r>
            <a:endParaRPr/>
          </a:p>
        </p:txBody>
      </p:sp>
      <p:pic>
        <p:nvPicPr>
          <p:cNvPr id="712" name="Google Shape;712;p61"/>
          <p:cNvPicPr preferRelativeResize="0"/>
          <p:nvPr/>
        </p:nvPicPr>
        <p:blipFill>
          <a:blip r:embed="rId3">
            <a:alphaModFix/>
          </a:blip>
          <a:stretch>
            <a:fillRect/>
          </a:stretch>
        </p:blipFill>
        <p:spPr>
          <a:xfrm>
            <a:off x="1014150" y="1064038"/>
            <a:ext cx="1410051" cy="1410051"/>
          </a:xfrm>
          <a:prstGeom prst="rect">
            <a:avLst/>
          </a:prstGeom>
          <a:noFill/>
          <a:ln>
            <a:noFill/>
          </a:ln>
        </p:spPr>
      </p:pic>
      <p:pic>
        <p:nvPicPr>
          <p:cNvPr id="713" name="Google Shape;713;p61"/>
          <p:cNvPicPr preferRelativeResize="0"/>
          <p:nvPr/>
        </p:nvPicPr>
        <p:blipFill>
          <a:blip r:embed="rId3">
            <a:alphaModFix/>
          </a:blip>
          <a:stretch>
            <a:fillRect/>
          </a:stretch>
        </p:blipFill>
        <p:spPr>
          <a:xfrm>
            <a:off x="3548375" y="1064038"/>
            <a:ext cx="1410051" cy="1410051"/>
          </a:xfrm>
          <a:prstGeom prst="rect">
            <a:avLst/>
          </a:prstGeom>
          <a:noFill/>
          <a:ln>
            <a:noFill/>
          </a:ln>
        </p:spPr>
      </p:pic>
      <p:pic>
        <p:nvPicPr>
          <p:cNvPr id="714" name="Google Shape;714;p61"/>
          <p:cNvPicPr preferRelativeResize="0"/>
          <p:nvPr/>
        </p:nvPicPr>
        <p:blipFill>
          <a:blip r:embed="rId3">
            <a:alphaModFix/>
          </a:blip>
          <a:stretch>
            <a:fillRect/>
          </a:stretch>
        </p:blipFill>
        <p:spPr>
          <a:xfrm>
            <a:off x="6327250" y="1064038"/>
            <a:ext cx="1410051" cy="141005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62"/>
          <p:cNvSpPr txBox="1">
            <a:spLocks noGrp="1"/>
          </p:cNvSpPr>
          <p:nvPr>
            <p:ph type="title"/>
          </p:nvPr>
        </p:nvSpPr>
        <p:spPr>
          <a:xfrm>
            <a:off x="742000" y="526625"/>
            <a:ext cx="5979600" cy="38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Github Term Project Page</a:t>
            </a:r>
            <a:endParaRPr/>
          </a:p>
        </p:txBody>
      </p:sp>
      <p:sp>
        <p:nvSpPr>
          <p:cNvPr id="720" name="Google Shape;720;p62"/>
          <p:cNvSpPr txBox="1">
            <a:spLocks noGrp="1"/>
          </p:cNvSpPr>
          <p:nvPr>
            <p:ph type="subTitle" idx="1"/>
          </p:nvPr>
        </p:nvSpPr>
        <p:spPr>
          <a:xfrm>
            <a:off x="2253225" y="2097000"/>
            <a:ext cx="5907900" cy="949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Main : </a:t>
            </a:r>
            <a:r>
              <a:rPr lang="en" u="sng">
                <a:solidFill>
                  <a:schemeClr val="hlink"/>
                </a:solidFill>
                <a:hlinkClick r:id="rId3"/>
              </a:rPr>
              <a:t>https://github.com/dntjr41/MachineLearning_termProject</a:t>
            </a:r>
            <a:endParaRPr/>
          </a:p>
          <a:p>
            <a:pPr marL="0" lvl="0" indent="0" algn="l" rtl="0">
              <a:spcBef>
                <a:spcPts val="0"/>
              </a:spcBef>
              <a:spcAft>
                <a:spcPts val="0"/>
              </a:spcAft>
              <a:buNone/>
            </a:pPr>
            <a:r>
              <a:rPr lang="en"/>
              <a:t>Wiki : </a:t>
            </a:r>
            <a:r>
              <a:rPr lang="en" u="sng">
                <a:solidFill>
                  <a:schemeClr val="hlink"/>
                </a:solidFill>
                <a:hlinkClick r:id="rId4"/>
              </a:rPr>
              <a:t>https://github.com/dntjr41/MachineLearning_termProject/wiki</a:t>
            </a:r>
            <a:endParaRPr/>
          </a:p>
          <a:p>
            <a:pPr marL="0" lvl="0" indent="0" algn="l" rtl="0">
              <a:spcBef>
                <a:spcPts val="0"/>
              </a:spcBef>
              <a:spcAft>
                <a:spcPts val="0"/>
              </a:spcAft>
              <a:buNone/>
            </a:pPr>
            <a:endParaRPr/>
          </a:p>
        </p:txBody>
      </p:sp>
      <p:sp>
        <p:nvSpPr>
          <p:cNvPr id="721" name="Google Shape;721;p62"/>
          <p:cNvSpPr txBox="1">
            <a:spLocks noGrp="1"/>
          </p:cNvSpPr>
          <p:nvPr>
            <p:ph type="sldNum" idx="12"/>
          </p:nvPr>
        </p:nvSpPr>
        <p:spPr>
          <a:xfrm>
            <a:off x="8003000" y="4420400"/>
            <a:ext cx="399000" cy="19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29</a:t>
            </a:fld>
            <a:endParaRPr/>
          </a:p>
        </p:txBody>
      </p:sp>
      <p:pic>
        <p:nvPicPr>
          <p:cNvPr id="722" name="Google Shape;722;p62"/>
          <p:cNvPicPr preferRelativeResize="0"/>
          <p:nvPr/>
        </p:nvPicPr>
        <p:blipFill>
          <a:blip r:embed="rId5">
            <a:alphaModFix/>
          </a:blip>
          <a:stretch>
            <a:fillRect/>
          </a:stretch>
        </p:blipFill>
        <p:spPr>
          <a:xfrm>
            <a:off x="742000" y="1889412"/>
            <a:ext cx="1364675" cy="1364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36"/>
          <p:cNvSpPr/>
          <p:nvPr/>
        </p:nvSpPr>
        <p:spPr>
          <a:xfrm>
            <a:off x="2978850" y="680413"/>
            <a:ext cx="1508400" cy="150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35" name="Google Shape;435;p36"/>
          <p:cNvSpPr txBox="1">
            <a:spLocks noGrp="1"/>
          </p:cNvSpPr>
          <p:nvPr>
            <p:ph type="sldNum" idx="12"/>
          </p:nvPr>
        </p:nvSpPr>
        <p:spPr>
          <a:xfrm>
            <a:off x="8003000" y="4420400"/>
            <a:ext cx="399000" cy="19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sp>
        <p:nvSpPr>
          <p:cNvPr id="436" name="Google Shape;436;p36"/>
          <p:cNvSpPr txBox="1">
            <a:spLocks noGrp="1"/>
          </p:cNvSpPr>
          <p:nvPr>
            <p:ph type="title"/>
          </p:nvPr>
        </p:nvSpPr>
        <p:spPr>
          <a:xfrm flipH="1">
            <a:off x="2945400" y="931213"/>
            <a:ext cx="1575300" cy="100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37" name="Google Shape;437;p36"/>
          <p:cNvSpPr txBox="1">
            <a:spLocks noGrp="1"/>
          </p:cNvSpPr>
          <p:nvPr>
            <p:ph type="title" idx="2"/>
          </p:nvPr>
        </p:nvSpPr>
        <p:spPr>
          <a:xfrm>
            <a:off x="1058571" y="2375638"/>
            <a:ext cx="3521700" cy="876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Objective</a:t>
            </a:r>
            <a:endParaRPr/>
          </a:p>
        </p:txBody>
      </p:sp>
      <p:sp>
        <p:nvSpPr>
          <p:cNvPr id="438" name="Google Shape;438;p36"/>
          <p:cNvSpPr txBox="1">
            <a:spLocks noGrp="1"/>
          </p:cNvSpPr>
          <p:nvPr>
            <p:ph type="subTitle" idx="1"/>
          </p:nvPr>
        </p:nvSpPr>
        <p:spPr>
          <a:xfrm>
            <a:off x="1058571" y="3252550"/>
            <a:ext cx="3233400" cy="583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Problem statement &amp; Business objective </a:t>
            </a:r>
            <a:endParaRPr/>
          </a:p>
        </p:txBody>
      </p:sp>
      <p:sp>
        <p:nvSpPr>
          <p:cNvPr id="439" name="Google Shape;439;p36"/>
          <p:cNvSpPr/>
          <p:nvPr/>
        </p:nvSpPr>
        <p:spPr>
          <a:xfrm>
            <a:off x="4369396" y="3376924"/>
            <a:ext cx="113400" cy="113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6"/>
          <p:cNvSpPr/>
          <p:nvPr/>
        </p:nvSpPr>
        <p:spPr>
          <a:xfrm>
            <a:off x="7766732" y="713551"/>
            <a:ext cx="244359" cy="244359"/>
          </a:xfrm>
          <a:custGeom>
            <a:avLst/>
            <a:gdLst/>
            <a:ahLst/>
            <a:cxnLst/>
            <a:rect l="l" t="t" r="r" b="b"/>
            <a:pathLst>
              <a:path w="4154" h="4154" extrusionOk="0">
                <a:moveTo>
                  <a:pt x="2077" y="0"/>
                </a:moveTo>
                <a:cubicBezTo>
                  <a:pt x="931" y="0"/>
                  <a:pt x="0" y="931"/>
                  <a:pt x="0" y="2077"/>
                </a:cubicBezTo>
                <a:cubicBezTo>
                  <a:pt x="0" y="3223"/>
                  <a:pt x="931" y="4154"/>
                  <a:pt x="2077" y="4154"/>
                </a:cubicBezTo>
                <a:cubicBezTo>
                  <a:pt x="3223" y="4154"/>
                  <a:pt x="4154" y="3223"/>
                  <a:pt x="4154" y="2077"/>
                </a:cubicBezTo>
                <a:cubicBezTo>
                  <a:pt x="4154" y="931"/>
                  <a:pt x="3223" y="0"/>
                  <a:pt x="2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6"/>
          <p:cNvSpPr/>
          <p:nvPr/>
        </p:nvSpPr>
        <p:spPr>
          <a:xfrm>
            <a:off x="7766732" y="2006082"/>
            <a:ext cx="244359" cy="244418"/>
          </a:xfrm>
          <a:custGeom>
            <a:avLst/>
            <a:gdLst/>
            <a:ahLst/>
            <a:cxnLst/>
            <a:rect l="l" t="t" r="r" b="b"/>
            <a:pathLst>
              <a:path w="4154" h="4155" extrusionOk="0">
                <a:moveTo>
                  <a:pt x="2077" y="0"/>
                </a:moveTo>
                <a:cubicBezTo>
                  <a:pt x="931" y="0"/>
                  <a:pt x="0" y="931"/>
                  <a:pt x="0" y="2077"/>
                </a:cubicBezTo>
                <a:cubicBezTo>
                  <a:pt x="0" y="3223"/>
                  <a:pt x="931" y="4154"/>
                  <a:pt x="2077" y="4154"/>
                </a:cubicBezTo>
                <a:cubicBezTo>
                  <a:pt x="3223" y="4154"/>
                  <a:pt x="4154" y="3223"/>
                  <a:pt x="4154" y="2077"/>
                </a:cubicBezTo>
                <a:cubicBezTo>
                  <a:pt x="4154" y="931"/>
                  <a:pt x="3223" y="0"/>
                  <a:pt x="2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6"/>
          <p:cNvSpPr/>
          <p:nvPr/>
        </p:nvSpPr>
        <p:spPr>
          <a:xfrm>
            <a:off x="6905024" y="713551"/>
            <a:ext cx="244418" cy="244359"/>
          </a:xfrm>
          <a:custGeom>
            <a:avLst/>
            <a:gdLst/>
            <a:ahLst/>
            <a:cxnLst/>
            <a:rect l="l" t="t" r="r" b="b"/>
            <a:pathLst>
              <a:path w="4155" h="4154" extrusionOk="0">
                <a:moveTo>
                  <a:pt x="2077" y="0"/>
                </a:moveTo>
                <a:cubicBezTo>
                  <a:pt x="931" y="0"/>
                  <a:pt x="0" y="931"/>
                  <a:pt x="0" y="2077"/>
                </a:cubicBezTo>
                <a:cubicBezTo>
                  <a:pt x="0" y="3223"/>
                  <a:pt x="931" y="4154"/>
                  <a:pt x="2077" y="4154"/>
                </a:cubicBezTo>
                <a:cubicBezTo>
                  <a:pt x="3223" y="4154"/>
                  <a:pt x="4154" y="3223"/>
                  <a:pt x="4154" y="2077"/>
                </a:cubicBezTo>
                <a:cubicBezTo>
                  <a:pt x="4154" y="931"/>
                  <a:pt x="3223" y="0"/>
                  <a:pt x="2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6"/>
          <p:cNvSpPr/>
          <p:nvPr/>
        </p:nvSpPr>
        <p:spPr>
          <a:xfrm>
            <a:off x="6867495" y="713492"/>
            <a:ext cx="1180029" cy="1106439"/>
          </a:xfrm>
          <a:custGeom>
            <a:avLst/>
            <a:gdLst/>
            <a:ahLst/>
            <a:cxnLst/>
            <a:rect l="l" t="t" r="r" b="b"/>
            <a:pathLst>
              <a:path w="20060" h="18809" extrusionOk="0">
                <a:moveTo>
                  <a:pt x="10038" y="1"/>
                </a:moveTo>
                <a:cubicBezTo>
                  <a:pt x="9145" y="1"/>
                  <a:pt x="8358" y="572"/>
                  <a:pt x="8073" y="1414"/>
                </a:cubicBezTo>
                <a:cubicBezTo>
                  <a:pt x="7787" y="2260"/>
                  <a:pt x="8073" y="3198"/>
                  <a:pt x="8790" y="3738"/>
                </a:cubicBezTo>
                <a:cubicBezTo>
                  <a:pt x="9369" y="4168"/>
                  <a:pt x="9708" y="4845"/>
                  <a:pt x="9714" y="5568"/>
                </a:cubicBezTo>
                <a:cubicBezTo>
                  <a:pt x="9701" y="6440"/>
                  <a:pt x="9323" y="7273"/>
                  <a:pt x="8659" y="7846"/>
                </a:cubicBezTo>
                <a:cubicBezTo>
                  <a:pt x="8549" y="7950"/>
                  <a:pt x="8445" y="8061"/>
                  <a:pt x="8353" y="8185"/>
                </a:cubicBezTo>
                <a:cubicBezTo>
                  <a:pt x="7963" y="8738"/>
                  <a:pt x="7338" y="9070"/>
                  <a:pt x="6661" y="9077"/>
                </a:cubicBezTo>
                <a:lnTo>
                  <a:pt x="6530" y="9077"/>
                </a:lnTo>
                <a:cubicBezTo>
                  <a:pt x="5658" y="9064"/>
                  <a:pt x="4831" y="8680"/>
                  <a:pt x="4265" y="8022"/>
                </a:cubicBezTo>
                <a:cubicBezTo>
                  <a:pt x="3859" y="7570"/>
                  <a:pt x="3289" y="7326"/>
                  <a:pt x="2707" y="7326"/>
                </a:cubicBezTo>
                <a:cubicBezTo>
                  <a:pt x="2459" y="7326"/>
                  <a:pt x="2208" y="7371"/>
                  <a:pt x="1967" y="7462"/>
                </a:cubicBezTo>
                <a:cubicBezTo>
                  <a:pt x="1159" y="7775"/>
                  <a:pt x="625" y="8549"/>
                  <a:pt x="638" y="9415"/>
                </a:cubicBezTo>
                <a:cubicBezTo>
                  <a:pt x="645" y="10281"/>
                  <a:pt x="1185" y="11050"/>
                  <a:pt x="1993" y="11349"/>
                </a:cubicBezTo>
                <a:cubicBezTo>
                  <a:pt x="2226" y="11435"/>
                  <a:pt x="2468" y="11476"/>
                  <a:pt x="2707" y="11476"/>
                </a:cubicBezTo>
                <a:cubicBezTo>
                  <a:pt x="3301" y="11476"/>
                  <a:pt x="3880" y="11221"/>
                  <a:pt x="4284" y="10757"/>
                </a:cubicBezTo>
                <a:cubicBezTo>
                  <a:pt x="4825" y="10112"/>
                  <a:pt x="5619" y="9734"/>
                  <a:pt x="6459" y="9728"/>
                </a:cubicBezTo>
                <a:lnTo>
                  <a:pt x="6622" y="9728"/>
                </a:lnTo>
                <a:cubicBezTo>
                  <a:pt x="6758" y="9728"/>
                  <a:pt x="6895" y="9741"/>
                  <a:pt x="7038" y="9767"/>
                </a:cubicBezTo>
                <a:cubicBezTo>
                  <a:pt x="7807" y="9923"/>
                  <a:pt x="8080" y="10880"/>
                  <a:pt x="7527" y="11440"/>
                </a:cubicBezTo>
                <a:lnTo>
                  <a:pt x="5691" y="13289"/>
                </a:lnTo>
                <a:cubicBezTo>
                  <a:pt x="4857" y="14109"/>
                  <a:pt x="3757" y="14591"/>
                  <a:pt x="2592" y="14650"/>
                </a:cubicBezTo>
                <a:cubicBezTo>
                  <a:pt x="2559" y="14650"/>
                  <a:pt x="2526" y="14656"/>
                  <a:pt x="2494" y="14656"/>
                </a:cubicBezTo>
                <a:cubicBezTo>
                  <a:pt x="743" y="14845"/>
                  <a:pt x="0" y="16987"/>
                  <a:pt x="1270" y="18211"/>
                </a:cubicBezTo>
                <a:cubicBezTo>
                  <a:pt x="1687" y="18615"/>
                  <a:pt x="2198" y="18798"/>
                  <a:pt x="2700" y="18798"/>
                </a:cubicBezTo>
                <a:cubicBezTo>
                  <a:pt x="3718" y="18798"/>
                  <a:pt x="4698" y="18047"/>
                  <a:pt x="4786" y="16870"/>
                </a:cubicBezTo>
                <a:lnTo>
                  <a:pt x="4786" y="16844"/>
                </a:lnTo>
                <a:cubicBezTo>
                  <a:pt x="4838" y="15679"/>
                  <a:pt x="5326" y="14572"/>
                  <a:pt x="6146" y="13745"/>
                </a:cubicBezTo>
                <a:lnTo>
                  <a:pt x="7950" y="11941"/>
                </a:lnTo>
                <a:cubicBezTo>
                  <a:pt x="8149" y="11742"/>
                  <a:pt x="8404" y="11647"/>
                  <a:pt x="8656" y="11647"/>
                </a:cubicBezTo>
                <a:cubicBezTo>
                  <a:pt x="9027" y="11647"/>
                  <a:pt x="9391" y="11854"/>
                  <a:pt x="9558" y="12234"/>
                </a:cubicBezTo>
                <a:cubicBezTo>
                  <a:pt x="9649" y="12417"/>
                  <a:pt x="9701" y="12612"/>
                  <a:pt x="9708" y="12814"/>
                </a:cubicBezTo>
                <a:lnTo>
                  <a:pt x="9708" y="12905"/>
                </a:lnTo>
                <a:cubicBezTo>
                  <a:pt x="9701" y="13777"/>
                  <a:pt x="9317" y="14598"/>
                  <a:pt x="8653" y="15171"/>
                </a:cubicBezTo>
                <a:cubicBezTo>
                  <a:pt x="8008" y="15744"/>
                  <a:pt x="7787" y="16662"/>
                  <a:pt x="8099" y="17469"/>
                </a:cubicBezTo>
                <a:cubicBezTo>
                  <a:pt x="8404" y="18271"/>
                  <a:pt x="9177" y="18797"/>
                  <a:pt x="10037" y="18797"/>
                </a:cubicBezTo>
                <a:cubicBezTo>
                  <a:pt x="10042" y="18797"/>
                  <a:pt x="10047" y="18797"/>
                  <a:pt x="10053" y="18797"/>
                </a:cubicBezTo>
                <a:cubicBezTo>
                  <a:pt x="10912" y="18791"/>
                  <a:pt x="11687" y="18250"/>
                  <a:pt x="11980" y="17436"/>
                </a:cubicBezTo>
                <a:cubicBezTo>
                  <a:pt x="12279" y="16623"/>
                  <a:pt x="12045" y="15711"/>
                  <a:pt x="11387" y="15151"/>
                </a:cubicBezTo>
                <a:cubicBezTo>
                  <a:pt x="10743" y="14611"/>
                  <a:pt x="10372" y="13816"/>
                  <a:pt x="10359" y="12977"/>
                </a:cubicBezTo>
                <a:lnTo>
                  <a:pt x="10359" y="12814"/>
                </a:lnTo>
                <a:cubicBezTo>
                  <a:pt x="10359" y="12742"/>
                  <a:pt x="10359" y="12677"/>
                  <a:pt x="10372" y="12606"/>
                </a:cubicBezTo>
                <a:cubicBezTo>
                  <a:pt x="10423" y="12032"/>
                  <a:pt x="10910" y="11678"/>
                  <a:pt x="11415" y="11678"/>
                </a:cubicBezTo>
                <a:cubicBezTo>
                  <a:pt x="11679" y="11678"/>
                  <a:pt x="11948" y="11775"/>
                  <a:pt x="12162" y="11987"/>
                </a:cubicBezTo>
                <a:lnTo>
                  <a:pt x="13920" y="13738"/>
                </a:lnTo>
                <a:cubicBezTo>
                  <a:pt x="14747" y="14572"/>
                  <a:pt x="15229" y="15679"/>
                  <a:pt x="15287" y="16850"/>
                </a:cubicBezTo>
                <a:cubicBezTo>
                  <a:pt x="15287" y="16876"/>
                  <a:pt x="15294" y="16909"/>
                  <a:pt x="15294" y="16942"/>
                </a:cubicBezTo>
                <a:cubicBezTo>
                  <a:pt x="15414" y="18089"/>
                  <a:pt x="16378" y="18809"/>
                  <a:pt x="17374" y="18809"/>
                </a:cubicBezTo>
                <a:cubicBezTo>
                  <a:pt x="17887" y="18809"/>
                  <a:pt x="18409" y="18618"/>
                  <a:pt x="18829" y="18198"/>
                </a:cubicBezTo>
                <a:cubicBezTo>
                  <a:pt x="20059" y="16961"/>
                  <a:pt x="19311" y="14845"/>
                  <a:pt x="17572" y="14663"/>
                </a:cubicBezTo>
                <a:lnTo>
                  <a:pt x="17579" y="14663"/>
                </a:lnTo>
                <a:cubicBezTo>
                  <a:pt x="17546" y="14663"/>
                  <a:pt x="17514" y="14656"/>
                  <a:pt x="17481" y="14656"/>
                </a:cubicBezTo>
                <a:cubicBezTo>
                  <a:pt x="16316" y="14598"/>
                  <a:pt x="15216" y="14109"/>
                  <a:pt x="14382" y="13289"/>
                </a:cubicBezTo>
                <a:lnTo>
                  <a:pt x="12631" y="11525"/>
                </a:lnTo>
                <a:cubicBezTo>
                  <a:pt x="12012" y="10900"/>
                  <a:pt x="12377" y="9819"/>
                  <a:pt x="13249" y="9734"/>
                </a:cubicBezTo>
                <a:cubicBezTo>
                  <a:pt x="13321" y="9728"/>
                  <a:pt x="13386" y="9728"/>
                  <a:pt x="13458" y="9728"/>
                </a:cubicBezTo>
                <a:lnTo>
                  <a:pt x="13542" y="9728"/>
                </a:lnTo>
                <a:cubicBezTo>
                  <a:pt x="14415" y="9734"/>
                  <a:pt x="15242" y="10118"/>
                  <a:pt x="15815" y="10776"/>
                </a:cubicBezTo>
                <a:cubicBezTo>
                  <a:pt x="16215" y="11231"/>
                  <a:pt x="16780" y="11476"/>
                  <a:pt x="17360" y="11476"/>
                </a:cubicBezTo>
                <a:cubicBezTo>
                  <a:pt x="17610" y="11476"/>
                  <a:pt x="17863" y="11430"/>
                  <a:pt x="18106" y="11336"/>
                </a:cubicBezTo>
                <a:cubicBezTo>
                  <a:pt x="18914" y="11023"/>
                  <a:pt x="19447" y="10249"/>
                  <a:pt x="19434" y="9383"/>
                </a:cubicBezTo>
                <a:cubicBezTo>
                  <a:pt x="19428" y="8517"/>
                  <a:pt x="18888" y="7749"/>
                  <a:pt x="18080" y="7449"/>
                </a:cubicBezTo>
                <a:cubicBezTo>
                  <a:pt x="17848" y="7365"/>
                  <a:pt x="17607" y="7325"/>
                  <a:pt x="17369" y="7325"/>
                </a:cubicBezTo>
                <a:cubicBezTo>
                  <a:pt x="16774" y="7325"/>
                  <a:pt x="16193" y="7579"/>
                  <a:pt x="15789" y="8048"/>
                </a:cubicBezTo>
                <a:cubicBezTo>
                  <a:pt x="15248" y="8686"/>
                  <a:pt x="14454" y="9064"/>
                  <a:pt x="13614" y="9077"/>
                </a:cubicBezTo>
                <a:lnTo>
                  <a:pt x="13419" y="9077"/>
                </a:lnTo>
                <a:cubicBezTo>
                  <a:pt x="12742" y="9070"/>
                  <a:pt x="12110" y="8738"/>
                  <a:pt x="11726" y="8185"/>
                </a:cubicBezTo>
                <a:cubicBezTo>
                  <a:pt x="11635" y="8061"/>
                  <a:pt x="11531" y="7950"/>
                  <a:pt x="11420" y="7846"/>
                </a:cubicBezTo>
                <a:cubicBezTo>
                  <a:pt x="10756" y="7273"/>
                  <a:pt x="10372" y="6440"/>
                  <a:pt x="10365" y="5568"/>
                </a:cubicBezTo>
                <a:cubicBezTo>
                  <a:pt x="10359" y="4858"/>
                  <a:pt x="10691" y="4181"/>
                  <a:pt x="11264" y="3758"/>
                </a:cubicBezTo>
                <a:cubicBezTo>
                  <a:pt x="11986" y="3224"/>
                  <a:pt x="12286" y="2293"/>
                  <a:pt x="12012" y="1440"/>
                </a:cubicBezTo>
                <a:cubicBezTo>
                  <a:pt x="11739" y="587"/>
                  <a:pt x="10945" y="8"/>
                  <a:pt x="10053" y="1"/>
                </a:cubicBezTo>
                <a:cubicBezTo>
                  <a:pt x="10048" y="1"/>
                  <a:pt x="10043" y="1"/>
                  <a:pt x="10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6"/>
          <p:cNvSpPr/>
          <p:nvPr/>
        </p:nvSpPr>
        <p:spPr>
          <a:xfrm>
            <a:off x="7753084" y="2867532"/>
            <a:ext cx="244418" cy="244418"/>
          </a:xfrm>
          <a:custGeom>
            <a:avLst/>
            <a:gdLst/>
            <a:ahLst/>
            <a:cxnLst/>
            <a:rect l="l" t="t" r="r" b="b"/>
            <a:pathLst>
              <a:path w="4155" h="4155" extrusionOk="0">
                <a:moveTo>
                  <a:pt x="2078" y="0"/>
                </a:moveTo>
                <a:cubicBezTo>
                  <a:pt x="932" y="0"/>
                  <a:pt x="1" y="931"/>
                  <a:pt x="1" y="2077"/>
                </a:cubicBezTo>
                <a:cubicBezTo>
                  <a:pt x="1" y="3223"/>
                  <a:pt x="932" y="4154"/>
                  <a:pt x="2078" y="4154"/>
                </a:cubicBezTo>
                <a:cubicBezTo>
                  <a:pt x="3223" y="4154"/>
                  <a:pt x="4154" y="3223"/>
                  <a:pt x="4154" y="2077"/>
                </a:cubicBezTo>
                <a:cubicBezTo>
                  <a:pt x="4154" y="931"/>
                  <a:pt x="3223" y="0"/>
                  <a:pt x="20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6"/>
          <p:cNvSpPr/>
          <p:nvPr/>
        </p:nvSpPr>
        <p:spPr>
          <a:xfrm>
            <a:off x="6905024" y="2440512"/>
            <a:ext cx="1134087" cy="675135"/>
          </a:xfrm>
          <a:custGeom>
            <a:avLst/>
            <a:gdLst/>
            <a:ahLst/>
            <a:cxnLst/>
            <a:rect l="l" t="t" r="r" b="b"/>
            <a:pathLst>
              <a:path w="19279" h="11477" extrusionOk="0">
                <a:moveTo>
                  <a:pt x="16863" y="1"/>
                </a:moveTo>
                <a:lnTo>
                  <a:pt x="16856" y="7"/>
                </a:lnTo>
                <a:cubicBezTo>
                  <a:pt x="16812" y="4"/>
                  <a:pt x="16767" y="3"/>
                  <a:pt x="16722" y="3"/>
                </a:cubicBezTo>
                <a:cubicBezTo>
                  <a:pt x="16062" y="3"/>
                  <a:pt x="15443" y="317"/>
                  <a:pt x="15053" y="860"/>
                </a:cubicBezTo>
                <a:cubicBezTo>
                  <a:pt x="14634" y="1421"/>
                  <a:pt x="13972" y="1752"/>
                  <a:pt x="13270" y="1752"/>
                </a:cubicBezTo>
                <a:cubicBezTo>
                  <a:pt x="13263" y="1752"/>
                  <a:pt x="13256" y="1752"/>
                  <a:pt x="13249" y="1752"/>
                </a:cubicBezTo>
                <a:lnTo>
                  <a:pt x="13152" y="1752"/>
                </a:lnTo>
                <a:cubicBezTo>
                  <a:pt x="12312" y="1746"/>
                  <a:pt x="11518" y="1368"/>
                  <a:pt x="10977" y="724"/>
                </a:cubicBezTo>
                <a:cubicBezTo>
                  <a:pt x="10564" y="244"/>
                  <a:pt x="9987" y="6"/>
                  <a:pt x="9410" y="6"/>
                </a:cubicBezTo>
                <a:cubicBezTo>
                  <a:pt x="8796" y="6"/>
                  <a:pt x="8183" y="275"/>
                  <a:pt x="7767" y="808"/>
                </a:cubicBezTo>
                <a:cubicBezTo>
                  <a:pt x="7288" y="1403"/>
                  <a:pt x="6570" y="1753"/>
                  <a:pt x="5804" y="1753"/>
                </a:cubicBezTo>
                <a:cubicBezTo>
                  <a:pt x="5790" y="1753"/>
                  <a:pt x="5776" y="1752"/>
                  <a:pt x="5762" y="1752"/>
                </a:cubicBezTo>
                <a:lnTo>
                  <a:pt x="5665" y="1752"/>
                </a:lnTo>
                <a:cubicBezTo>
                  <a:pt x="4896" y="1746"/>
                  <a:pt x="4174" y="1388"/>
                  <a:pt x="3705" y="782"/>
                </a:cubicBezTo>
                <a:cubicBezTo>
                  <a:pt x="3303" y="281"/>
                  <a:pt x="2702" y="3"/>
                  <a:pt x="2084" y="3"/>
                </a:cubicBezTo>
                <a:cubicBezTo>
                  <a:pt x="1851" y="3"/>
                  <a:pt x="1615" y="43"/>
                  <a:pt x="1387" y="125"/>
                </a:cubicBezTo>
                <a:cubicBezTo>
                  <a:pt x="554" y="418"/>
                  <a:pt x="0" y="1212"/>
                  <a:pt x="7" y="2091"/>
                </a:cubicBezTo>
                <a:cubicBezTo>
                  <a:pt x="13" y="2976"/>
                  <a:pt x="580" y="3757"/>
                  <a:pt x="1413" y="4044"/>
                </a:cubicBezTo>
                <a:cubicBezTo>
                  <a:pt x="1633" y="4119"/>
                  <a:pt x="1859" y="4155"/>
                  <a:pt x="2082" y="4155"/>
                </a:cubicBezTo>
                <a:cubicBezTo>
                  <a:pt x="2711" y="4155"/>
                  <a:pt x="3319" y="3868"/>
                  <a:pt x="3718" y="3354"/>
                </a:cubicBezTo>
                <a:cubicBezTo>
                  <a:pt x="4167" y="2761"/>
                  <a:pt x="4864" y="2410"/>
                  <a:pt x="5606" y="2403"/>
                </a:cubicBezTo>
                <a:lnTo>
                  <a:pt x="5795" y="2403"/>
                </a:lnTo>
                <a:cubicBezTo>
                  <a:pt x="6576" y="2416"/>
                  <a:pt x="7312" y="2774"/>
                  <a:pt x="7794" y="3386"/>
                </a:cubicBezTo>
                <a:cubicBezTo>
                  <a:pt x="7878" y="3491"/>
                  <a:pt x="7969" y="3582"/>
                  <a:pt x="8073" y="3666"/>
                </a:cubicBezTo>
                <a:cubicBezTo>
                  <a:pt x="8718" y="4213"/>
                  <a:pt x="9083" y="5021"/>
                  <a:pt x="9083" y="5867"/>
                </a:cubicBezTo>
                <a:cubicBezTo>
                  <a:pt x="9083" y="6609"/>
                  <a:pt x="8738" y="7306"/>
                  <a:pt x="8152" y="7755"/>
                </a:cubicBezTo>
                <a:cubicBezTo>
                  <a:pt x="7989" y="7879"/>
                  <a:pt x="7846" y="8028"/>
                  <a:pt x="7722" y="8198"/>
                </a:cubicBezTo>
                <a:cubicBezTo>
                  <a:pt x="7331" y="8745"/>
                  <a:pt x="6700" y="9070"/>
                  <a:pt x="6029" y="9077"/>
                </a:cubicBezTo>
                <a:lnTo>
                  <a:pt x="5899" y="9077"/>
                </a:lnTo>
                <a:cubicBezTo>
                  <a:pt x="5027" y="9064"/>
                  <a:pt x="4200" y="8679"/>
                  <a:pt x="3633" y="8022"/>
                </a:cubicBezTo>
                <a:cubicBezTo>
                  <a:pt x="3227" y="7570"/>
                  <a:pt x="2658" y="7326"/>
                  <a:pt x="2075" y="7326"/>
                </a:cubicBezTo>
                <a:cubicBezTo>
                  <a:pt x="1827" y="7326"/>
                  <a:pt x="1576" y="7371"/>
                  <a:pt x="1335" y="7462"/>
                </a:cubicBezTo>
                <a:cubicBezTo>
                  <a:pt x="528" y="7774"/>
                  <a:pt x="0" y="8549"/>
                  <a:pt x="7" y="9415"/>
                </a:cubicBezTo>
                <a:cubicBezTo>
                  <a:pt x="13" y="10281"/>
                  <a:pt x="554" y="11049"/>
                  <a:pt x="1368" y="11349"/>
                </a:cubicBezTo>
                <a:cubicBezTo>
                  <a:pt x="1599" y="11435"/>
                  <a:pt x="1840" y="11476"/>
                  <a:pt x="2078" y="11476"/>
                </a:cubicBezTo>
                <a:cubicBezTo>
                  <a:pt x="2670" y="11476"/>
                  <a:pt x="3249" y="11221"/>
                  <a:pt x="3653" y="10756"/>
                </a:cubicBezTo>
                <a:cubicBezTo>
                  <a:pt x="4193" y="10112"/>
                  <a:pt x="4987" y="9734"/>
                  <a:pt x="5827" y="9728"/>
                </a:cubicBezTo>
                <a:lnTo>
                  <a:pt x="6036" y="9728"/>
                </a:lnTo>
                <a:cubicBezTo>
                  <a:pt x="6706" y="9734"/>
                  <a:pt x="7338" y="10066"/>
                  <a:pt x="7722" y="10613"/>
                </a:cubicBezTo>
                <a:cubicBezTo>
                  <a:pt x="8129" y="11183"/>
                  <a:pt x="8764" y="11477"/>
                  <a:pt x="9404" y="11477"/>
                </a:cubicBezTo>
                <a:cubicBezTo>
                  <a:pt x="9920" y="11477"/>
                  <a:pt x="10440" y="11285"/>
                  <a:pt x="10847" y="10893"/>
                </a:cubicBezTo>
                <a:cubicBezTo>
                  <a:pt x="11758" y="10014"/>
                  <a:pt x="11674" y="8530"/>
                  <a:pt x="10671" y="7755"/>
                </a:cubicBezTo>
                <a:cubicBezTo>
                  <a:pt x="10079" y="7306"/>
                  <a:pt x="9734" y="6603"/>
                  <a:pt x="9734" y="5860"/>
                </a:cubicBezTo>
                <a:cubicBezTo>
                  <a:pt x="9727" y="5014"/>
                  <a:pt x="10098" y="4213"/>
                  <a:pt x="10743" y="3666"/>
                </a:cubicBezTo>
                <a:cubicBezTo>
                  <a:pt x="10840" y="3575"/>
                  <a:pt x="10932" y="3484"/>
                  <a:pt x="11016" y="3386"/>
                </a:cubicBezTo>
                <a:cubicBezTo>
                  <a:pt x="11539" y="2754"/>
                  <a:pt x="12317" y="2397"/>
                  <a:pt x="13130" y="2397"/>
                </a:cubicBezTo>
                <a:cubicBezTo>
                  <a:pt x="13137" y="2397"/>
                  <a:pt x="13144" y="2397"/>
                  <a:pt x="13152" y="2397"/>
                </a:cubicBezTo>
                <a:lnTo>
                  <a:pt x="13249" y="2397"/>
                </a:lnTo>
                <a:cubicBezTo>
                  <a:pt x="13966" y="2403"/>
                  <a:pt x="14643" y="2742"/>
                  <a:pt x="15072" y="3315"/>
                </a:cubicBezTo>
                <a:cubicBezTo>
                  <a:pt x="15490" y="3877"/>
                  <a:pt x="16112" y="4150"/>
                  <a:pt x="16731" y="4150"/>
                </a:cubicBezTo>
                <a:cubicBezTo>
                  <a:pt x="17453" y="4150"/>
                  <a:pt x="18170" y="3779"/>
                  <a:pt x="18556" y="3061"/>
                </a:cubicBezTo>
                <a:cubicBezTo>
                  <a:pt x="19278" y="1726"/>
                  <a:pt x="18373" y="99"/>
                  <a:pt x="168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6"/>
          <p:cNvSpPr/>
          <p:nvPr/>
        </p:nvSpPr>
        <p:spPr>
          <a:xfrm>
            <a:off x="7756382" y="2009968"/>
            <a:ext cx="265065" cy="674899"/>
          </a:xfrm>
          <a:custGeom>
            <a:avLst/>
            <a:gdLst/>
            <a:ahLst/>
            <a:cxnLst/>
            <a:rect l="l" t="t" r="r" b="b"/>
            <a:pathLst>
              <a:path w="4506" h="11473" extrusionOk="0">
                <a:moveTo>
                  <a:pt x="2255" y="1"/>
                </a:moveTo>
                <a:cubicBezTo>
                  <a:pt x="2250" y="1"/>
                  <a:pt x="2245" y="1"/>
                  <a:pt x="2240" y="1"/>
                </a:cubicBezTo>
                <a:cubicBezTo>
                  <a:pt x="1354" y="7"/>
                  <a:pt x="573" y="574"/>
                  <a:pt x="287" y="1407"/>
                </a:cubicBezTo>
                <a:cubicBezTo>
                  <a:pt x="0" y="2247"/>
                  <a:pt x="280" y="3171"/>
                  <a:pt x="977" y="3712"/>
                </a:cubicBezTo>
                <a:cubicBezTo>
                  <a:pt x="1569" y="4161"/>
                  <a:pt x="1921" y="4858"/>
                  <a:pt x="1927" y="5600"/>
                </a:cubicBezTo>
                <a:lnTo>
                  <a:pt x="1927" y="5658"/>
                </a:lnTo>
                <a:cubicBezTo>
                  <a:pt x="1927" y="6485"/>
                  <a:pt x="1563" y="7266"/>
                  <a:pt x="931" y="7800"/>
                </a:cubicBezTo>
                <a:cubicBezTo>
                  <a:pt x="261" y="8354"/>
                  <a:pt x="7" y="9272"/>
                  <a:pt x="293" y="10092"/>
                </a:cubicBezTo>
                <a:cubicBezTo>
                  <a:pt x="586" y="10912"/>
                  <a:pt x="1361" y="11466"/>
                  <a:pt x="2233" y="11472"/>
                </a:cubicBezTo>
                <a:cubicBezTo>
                  <a:pt x="2244" y="11472"/>
                  <a:pt x="2254" y="11473"/>
                  <a:pt x="2264" y="11473"/>
                </a:cubicBezTo>
                <a:cubicBezTo>
                  <a:pt x="3124" y="11473"/>
                  <a:pt x="3891" y="10935"/>
                  <a:pt x="4193" y="10131"/>
                </a:cubicBezTo>
                <a:cubicBezTo>
                  <a:pt x="4499" y="9317"/>
                  <a:pt x="4265" y="8393"/>
                  <a:pt x="3607" y="7826"/>
                </a:cubicBezTo>
                <a:cubicBezTo>
                  <a:pt x="2963" y="7286"/>
                  <a:pt x="2585" y="6498"/>
                  <a:pt x="2578" y="5658"/>
                </a:cubicBezTo>
                <a:cubicBezTo>
                  <a:pt x="2585" y="4890"/>
                  <a:pt x="2943" y="4167"/>
                  <a:pt x="3548" y="3699"/>
                </a:cubicBezTo>
                <a:cubicBezTo>
                  <a:pt x="4239" y="3145"/>
                  <a:pt x="4506" y="2214"/>
                  <a:pt x="4206" y="1381"/>
                </a:cubicBezTo>
                <a:cubicBezTo>
                  <a:pt x="3915" y="552"/>
                  <a:pt x="3128" y="1"/>
                  <a:pt x="2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6"/>
          <p:cNvSpPr/>
          <p:nvPr/>
        </p:nvSpPr>
        <p:spPr>
          <a:xfrm rot="5400000">
            <a:off x="7110640" y="1791633"/>
            <a:ext cx="265955" cy="677165"/>
          </a:xfrm>
          <a:custGeom>
            <a:avLst/>
            <a:gdLst/>
            <a:ahLst/>
            <a:cxnLst/>
            <a:rect l="l" t="t" r="r" b="b"/>
            <a:pathLst>
              <a:path w="4506" h="11473" extrusionOk="0">
                <a:moveTo>
                  <a:pt x="2255" y="1"/>
                </a:moveTo>
                <a:cubicBezTo>
                  <a:pt x="2250" y="1"/>
                  <a:pt x="2245" y="1"/>
                  <a:pt x="2240" y="1"/>
                </a:cubicBezTo>
                <a:cubicBezTo>
                  <a:pt x="1354" y="7"/>
                  <a:pt x="573" y="574"/>
                  <a:pt x="287" y="1407"/>
                </a:cubicBezTo>
                <a:cubicBezTo>
                  <a:pt x="0" y="2247"/>
                  <a:pt x="280" y="3171"/>
                  <a:pt x="977" y="3712"/>
                </a:cubicBezTo>
                <a:cubicBezTo>
                  <a:pt x="1569" y="4161"/>
                  <a:pt x="1921" y="4858"/>
                  <a:pt x="1927" y="5600"/>
                </a:cubicBezTo>
                <a:lnTo>
                  <a:pt x="1927" y="5658"/>
                </a:lnTo>
                <a:cubicBezTo>
                  <a:pt x="1927" y="6485"/>
                  <a:pt x="1563" y="7266"/>
                  <a:pt x="931" y="7800"/>
                </a:cubicBezTo>
                <a:cubicBezTo>
                  <a:pt x="261" y="8354"/>
                  <a:pt x="7" y="9272"/>
                  <a:pt x="293" y="10092"/>
                </a:cubicBezTo>
                <a:cubicBezTo>
                  <a:pt x="586" y="10912"/>
                  <a:pt x="1361" y="11466"/>
                  <a:pt x="2233" y="11472"/>
                </a:cubicBezTo>
                <a:cubicBezTo>
                  <a:pt x="2244" y="11472"/>
                  <a:pt x="2254" y="11473"/>
                  <a:pt x="2264" y="11473"/>
                </a:cubicBezTo>
                <a:cubicBezTo>
                  <a:pt x="3124" y="11473"/>
                  <a:pt x="3891" y="10935"/>
                  <a:pt x="4193" y="10131"/>
                </a:cubicBezTo>
                <a:cubicBezTo>
                  <a:pt x="4499" y="9317"/>
                  <a:pt x="4265" y="8393"/>
                  <a:pt x="3607" y="7826"/>
                </a:cubicBezTo>
                <a:cubicBezTo>
                  <a:pt x="2963" y="7286"/>
                  <a:pt x="2585" y="6498"/>
                  <a:pt x="2578" y="5658"/>
                </a:cubicBezTo>
                <a:cubicBezTo>
                  <a:pt x="2585" y="4890"/>
                  <a:pt x="2943" y="4167"/>
                  <a:pt x="3548" y="3699"/>
                </a:cubicBezTo>
                <a:cubicBezTo>
                  <a:pt x="4239" y="3145"/>
                  <a:pt x="4506" y="2214"/>
                  <a:pt x="4206" y="1381"/>
                </a:cubicBezTo>
                <a:cubicBezTo>
                  <a:pt x="3915" y="552"/>
                  <a:pt x="3128" y="1"/>
                  <a:pt x="2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726"/>
        <p:cNvGrpSpPr/>
        <p:nvPr/>
      </p:nvGrpSpPr>
      <p:grpSpPr>
        <a:xfrm>
          <a:off x="0" y="0"/>
          <a:ext cx="0" cy="0"/>
          <a:chOff x="0" y="0"/>
          <a:chExt cx="0" cy="0"/>
        </a:xfrm>
      </p:grpSpPr>
      <p:sp>
        <p:nvSpPr>
          <p:cNvPr id="727" name="Google Shape;727;p63"/>
          <p:cNvSpPr txBox="1">
            <a:spLocks noGrp="1"/>
          </p:cNvSpPr>
          <p:nvPr>
            <p:ph type="ctrTitle"/>
          </p:nvPr>
        </p:nvSpPr>
        <p:spPr>
          <a:xfrm>
            <a:off x="976713" y="526613"/>
            <a:ext cx="3064500" cy="712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THANKS</a:t>
            </a:r>
            <a:endParaRPr/>
          </a:p>
        </p:txBody>
      </p:sp>
      <p:sp>
        <p:nvSpPr>
          <p:cNvPr id="728" name="Google Shape;728;p63"/>
          <p:cNvSpPr txBox="1">
            <a:spLocks noGrp="1"/>
          </p:cNvSpPr>
          <p:nvPr>
            <p:ph type="sldNum" idx="12"/>
          </p:nvPr>
        </p:nvSpPr>
        <p:spPr>
          <a:xfrm>
            <a:off x="8003000" y="4420400"/>
            <a:ext cx="399000" cy="19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30</a:t>
            </a:fld>
            <a:endParaRPr/>
          </a:p>
        </p:txBody>
      </p:sp>
      <p:sp>
        <p:nvSpPr>
          <p:cNvPr id="729" name="Google Shape;729;p63"/>
          <p:cNvSpPr txBox="1">
            <a:spLocks noGrp="1"/>
          </p:cNvSpPr>
          <p:nvPr>
            <p:ph type="subTitle" idx="2"/>
          </p:nvPr>
        </p:nvSpPr>
        <p:spPr>
          <a:xfrm>
            <a:off x="976713" y="1811813"/>
            <a:ext cx="3064500" cy="43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Do you have any questions?</a:t>
            </a:r>
            <a:endParaRPr/>
          </a:p>
        </p:txBody>
      </p:sp>
      <p:sp>
        <p:nvSpPr>
          <p:cNvPr id="730" name="Google Shape;730;p63"/>
          <p:cNvSpPr/>
          <p:nvPr/>
        </p:nvSpPr>
        <p:spPr>
          <a:xfrm>
            <a:off x="1303400" y="3251475"/>
            <a:ext cx="3615900" cy="800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37"/>
          <p:cNvSpPr txBox="1">
            <a:spLocks noGrp="1"/>
          </p:cNvSpPr>
          <p:nvPr>
            <p:ph type="sldNum" idx="12"/>
          </p:nvPr>
        </p:nvSpPr>
        <p:spPr>
          <a:xfrm>
            <a:off x="8003000" y="4420400"/>
            <a:ext cx="399000" cy="19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
        <p:nvSpPr>
          <p:cNvPr id="453" name="Google Shape;453;p37"/>
          <p:cNvSpPr txBox="1">
            <a:spLocks noGrp="1"/>
          </p:cNvSpPr>
          <p:nvPr>
            <p:ph type="subTitle" idx="4294967295"/>
          </p:nvPr>
        </p:nvSpPr>
        <p:spPr>
          <a:xfrm>
            <a:off x="1273250" y="1941038"/>
            <a:ext cx="4920000" cy="208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a:t>Due to the nature of online transactions, it is difficult to receive professional consulting because there are many sole proprietorship. </a:t>
            </a:r>
            <a:endParaRPr sz="1800"/>
          </a:p>
          <a:p>
            <a:pPr marL="0" lvl="0" indent="0" algn="l" rtl="0">
              <a:spcBef>
                <a:spcPts val="1200"/>
              </a:spcBef>
              <a:spcAft>
                <a:spcPts val="0"/>
              </a:spcAft>
              <a:buNone/>
            </a:pPr>
            <a:endParaRPr sz="1800"/>
          </a:p>
          <a:p>
            <a:pPr marL="0" lvl="0" indent="0" algn="l" rtl="0">
              <a:spcBef>
                <a:spcPts val="1200"/>
              </a:spcBef>
              <a:spcAft>
                <a:spcPts val="1200"/>
              </a:spcAft>
              <a:buNone/>
            </a:pPr>
            <a:r>
              <a:rPr lang="en" sz="1800"/>
              <a:t>Therefore, it is difficult for them to grasp the demand of the market, and as a result, many businesses fail.</a:t>
            </a:r>
            <a:endParaRPr sz="1800"/>
          </a:p>
        </p:txBody>
      </p:sp>
      <p:pic>
        <p:nvPicPr>
          <p:cNvPr id="454" name="Google Shape;454;p37"/>
          <p:cNvPicPr preferRelativeResize="0"/>
          <p:nvPr/>
        </p:nvPicPr>
        <p:blipFill>
          <a:blip r:embed="rId3">
            <a:alphaModFix/>
          </a:blip>
          <a:stretch>
            <a:fillRect/>
          </a:stretch>
        </p:blipFill>
        <p:spPr>
          <a:xfrm>
            <a:off x="6128775" y="685475"/>
            <a:ext cx="2899099" cy="3472856"/>
          </a:xfrm>
          <a:prstGeom prst="rect">
            <a:avLst/>
          </a:prstGeom>
          <a:noFill/>
          <a:ln>
            <a:noFill/>
          </a:ln>
        </p:spPr>
      </p:pic>
      <p:sp>
        <p:nvSpPr>
          <p:cNvPr id="455" name="Google Shape;455;p37"/>
          <p:cNvSpPr txBox="1"/>
          <p:nvPr/>
        </p:nvSpPr>
        <p:spPr>
          <a:xfrm>
            <a:off x="151400" y="4905050"/>
            <a:ext cx="4314600" cy="307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800">
                <a:latin typeface="Quicksand"/>
                <a:ea typeface="Quicksand"/>
                <a:cs typeface="Quicksand"/>
                <a:sym typeface="Quicksand"/>
              </a:rPr>
              <a:t>https://www.statista.com/chart/11690/the-top-reasons-startups-fail/</a:t>
            </a:r>
            <a:endParaRPr sz="800">
              <a:latin typeface="Quicksand"/>
              <a:ea typeface="Quicksand"/>
              <a:cs typeface="Quicksand"/>
              <a:sym typeface="Quicksand"/>
            </a:endParaRPr>
          </a:p>
        </p:txBody>
      </p:sp>
      <p:sp>
        <p:nvSpPr>
          <p:cNvPr id="456" name="Google Shape;456;p37"/>
          <p:cNvSpPr/>
          <p:nvPr/>
        </p:nvSpPr>
        <p:spPr>
          <a:xfrm>
            <a:off x="6509825" y="1065025"/>
            <a:ext cx="620700" cy="1158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7"/>
          <p:cNvSpPr/>
          <p:nvPr/>
        </p:nvSpPr>
        <p:spPr>
          <a:xfrm>
            <a:off x="6571375" y="2065225"/>
            <a:ext cx="559200" cy="1158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7"/>
          <p:cNvSpPr/>
          <p:nvPr/>
        </p:nvSpPr>
        <p:spPr>
          <a:xfrm>
            <a:off x="6509825" y="2364000"/>
            <a:ext cx="620700" cy="1158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a:off x="6194950" y="3172400"/>
            <a:ext cx="935700" cy="1158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a:off x="6271625" y="3476175"/>
            <a:ext cx="858900" cy="1158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7"/>
          <p:cNvSpPr txBox="1">
            <a:spLocks noGrp="1"/>
          </p:cNvSpPr>
          <p:nvPr>
            <p:ph type="title"/>
          </p:nvPr>
        </p:nvSpPr>
        <p:spPr>
          <a:xfrm>
            <a:off x="1397234" y="843775"/>
            <a:ext cx="4234800" cy="674100"/>
          </a:xfrm>
          <a:prstGeom prst="rect">
            <a:avLst/>
          </a:prstGeom>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Objective</a:t>
            </a:r>
            <a:endParaRPr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5"/>
        <p:cNvGrpSpPr/>
        <p:nvPr/>
      </p:nvGrpSpPr>
      <p:grpSpPr>
        <a:xfrm>
          <a:off x="0" y="0"/>
          <a:ext cx="0" cy="0"/>
          <a:chOff x="0" y="0"/>
          <a:chExt cx="0" cy="0"/>
        </a:xfrm>
      </p:grpSpPr>
      <p:sp>
        <p:nvSpPr>
          <p:cNvPr id="466" name="Google Shape;466;p38"/>
          <p:cNvSpPr txBox="1">
            <a:spLocks noGrp="1"/>
          </p:cNvSpPr>
          <p:nvPr>
            <p:ph type="title"/>
          </p:nvPr>
        </p:nvSpPr>
        <p:spPr>
          <a:xfrm>
            <a:off x="1424650" y="808900"/>
            <a:ext cx="4234800" cy="67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Objective</a:t>
            </a:r>
            <a:endParaRPr sz="3200" dirty="0"/>
          </a:p>
        </p:txBody>
      </p:sp>
      <p:sp>
        <p:nvSpPr>
          <p:cNvPr id="467" name="Google Shape;467;p38"/>
          <p:cNvSpPr txBox="1">
            <a:spLocks noGrp="1"/>
          </p:cNvSpPr>
          <p:nvPr>
            <p:ph type="subTitle" idx="1"/>
          </p:nvPr>
        </p:nvSpPr>
        <p:spPr>
          <a:xfrm>
            <a:off x="1271350" y="2174725"/>
            <a:ext cx="6403200" cy="208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a:t>Due to the nature of online transactions, it is difficult to receive professional consulting because there are many sole proprietorship.</a:t>
            </a:r>
            <a:endParaRPr sz="1800"/>
          </a:p>
          <a:p>
            <a:pPr marL="0" lvl="0" indent="0" algn="l" rtl="0">
              <a:spcBef>
                <a:spcPts val="0"/>
              </a:spcBef>
              <a:spcAft>
                <a:spcPts val="0"/>
              </a:spcAft>
              <a:buNone/>
            </a:pPr>
            <a:endParaRPr sz="1800"/>
          </a:p>
          <a:p>
            <a:pPr marL="0" lvl="0" indent="0" algn="l" rtl="0">
              <a:spcBef>
                <a:spcPts val="0"/>
              </a:spcBef>
              <a:spcAft>
                <a:spcPts val="0"/>
              </a:spcAft>
              <a:buNone/>
            </a:pPr>
            <a:r>
              <a:rPr lang="en" sz="1800"/>
              <a:t>Through this project, The e-commerce company can identify consumer’s behavior patterns and identify factors that affect sales. And based on this, they can lead consumers’ purchases and expand their online business.</a:t>
            </a:r>
            <a:endParaRPr sz="1800"/>
          </a:p>
          <a:p>
            <a:pPr marL="0" lvl="0" indent="0" algn="l" rtl="0">
              <a:spcBef>
                <a:spcPts val="0"/>
              </a:spcBef>
              <a:spcAft>
                <a:spcPts val="0"/>
              </a:spcAft>
              <a:buNone/>
            </a:pPr>
            <a:endParaRPr sz="1900" b="1"/>
          </a:p>
        </p:txBody>
      </p:sp>
      <p:sp>
        <p:nvSpPr>
          <p:cNvPr id="468" name="Google Shape;468;p38"/>
          <p:cNvSpPr txBox="1">
            <a:spLocks noGrp="1"/>
          </p:cNvSpPr>
          <p:nvPr>
            <p:ph type="sldNum" idx="12"/>
          </p:nvPr>
        </p:nvSpPr>
        <p:spPr>
          <a:xfrm>
            <a:off x="8003000" y="4420400"/>
            <a:ext cx="399000" cy="19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5</a:t>
            </a:fld>
            <a:endParaRPr/>
          </a:p>
        </p:txBody>
      </p:sp>
      <p:sp>
        <p:nvSpPr>
          <p:cNvPr id="469" name="Google Shape;469;p38"/>
          <p:cNvSpPr/>
          <p:nvPr/>
        </p:nvSpPr>
        <p:spPr>
          <a:xfrm>
            <a:off x="1086650" y="2174737"/>
            <a:ext cx="113400" cy="113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39"/>
          <p:cNvSpPr/>
          <p:nvPr/>
        </p:nvSpPr>
        <p:spPr>
          <a:xfrm>
            <a:off x="2978850" y="680413"/>
            <a:ext cx="1508400" cy="1508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75" name="Google Shape;475;p39"/>
          <p:cNvSpPr txBox="1">
            <a:spLocks noGrp="1"/>
          </p:cNvSpPr>
          <p:nvPr>
            <p:ph type="sldNum" idx="12"/>
          </p:nvPr>
        </p:nvSpPr>
        <p:spPr>
          <a:xfrm>
            <a:off x="8003000" y="4420400"/>
            <a:ext cx="399000" cy="19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sp>
        <p:nvSpPr>
          <p:cNvPr id="476" name="Google Shape;476;p39"/>
          <p:cNvSpPr txBox="1">
            <a:spLocks noGrp="1"/>
          </p:cNvSpPr>
          <p:nvPr>
            <p:ph type="title"/>
          </p:nvPr>
        </p:nvSpPr>
        <p:spPr>
          <a:xfrm flipH="1">
            <a:off x="2945400" y="931213"/>
            <a:ext cx="1575300" cy="100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477" name="Google Shape;477;p39"/>
          <p:cNvSpPr txBox="1">
            <a:spLocks noGrp="1"/>
          </p:cNvSpPr>
          <p:nvPr>
            <p:ph type="title" idx="2"/>
          </p:nvPr>
        </p:nvSpPr>
        <p:spPr>
          <a:xfrm>
            <a:off x="1058571" y="2375638"/>
            <a:ext cx="3521700" cy="876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sz="3200"/>
              <a:t>Data Description</a:t>
            </a:r>
            <a:endParaRPr sz="3200"/>
          </a:p>
        </p:txBody>
      </p:sp>
      <p:sp>
        <p:nvSpPr>
          <p:cNvPr id="478" name="Google Shape;478;p39"/>
          <p:cNvSpPr txBox="1">
            <a:spLocks noGrp="1"/>
          </p:cNvSpPr>
          <p:nvPr>
            <p:ph type="subTitle" idx="1"/>
          </p:nvPr>
        </p:nvSpPr>
        <p:spPr>
          <a:xfrm>
            <a:off x="1058571" y="3252550"/>
            <a:ext cx="3233400" cy="5832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Statistical description</a:t>
            </a:r>
            <a:endParaRPr/>
          </a:p>
          <a:p>
            <a:pPr marL="0" lvl="0" indent="0" algn="r" rtl="0">
              <a:spcBef>
                <a:spcPts val="0"/>
              </a:spcBef>
              <a:spcAft>
                <a:spcPts val="0"/>
              </a:spcAft>
              <a:buNone/>
            </a:pPr>
            <a:r>
              <a:rPr lang="en"/>
              <a:t>of the dataset</a:t>
            </a:r>
            <a:endParaRPr sz="2200"/>
          </a:p>
        </p:txBody>
      </p:sp>
      <p:sp>
        <p:nvSpPr>
          <p:cNvPr id="479" name="Google Shape;479;p39"/>
          <p:cNvSpPr/>
          <p:nvPr/>
        </p:nvSpPr>
        <p:spPr>
          <a:xfrm>
            <a:off x="4369396" y="3376924"/>
            <a:ext cx="113400" cy="113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9"/>
          <p:cNvSpPr/>
          <p:nvPr/>
        </p:nvSpPr>
        <p:spPr>
          <a:xfrm>
            <a:off x="7766732" y="713551"/>
            <a:ext cx="244359" cy="244359"/>
          </a:xfrm>
          <a:custGeom>
            <a:avLst/>
            <a:gdLst/>
            <a:ahLst/>
            <a:cxnLst/>
            <a:rect l="l" t="t" r="r" b="b"/>
            <a:pathLst>
              <a:path w="4154" h="4154" extrusionOk="0">
                <a:moveTo>
                  <a:pt x="2077" y="0"/>
                </a:moveTo>
                <a:cubicBezTo>
                  <a:pt x="931" y="0"/>
                  <a:pt x="0" y="931"/>
                  <a:pt x="0" y="2077"/>
                </a:cubicBezTo>
                <a:cubicBezTo>
                  <a:pt x="0" y="3223"/>
                  <a:pt x="931" y="4154"/>
                  <a:pt x="2077" y="4154"/>
                </a:cubicBezTo>
                <a:cubicBezTo>
                  <a:pt x="3223" y="4154"/>
                  <a:pt x="4154" y="3223"/>
                  <a:pt x="4154" y="2077"/>
                </a:cubicBezTo>
                <a:cubicBezTo>
                  <a:pt x="4154" y="931"/>
                  <a:pt x="3223" y="0"/>
                  <a:pt x="2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9"/>
          <p:cNvSpPr/>
          <p:nvPr/>
        </p:nvSpPr>
        <p:spPr>
          <a:xfrm>
            <a:off x="7766732" y="2006082"/>
            <a:ext cx="244359" cy="244418"/>
          </a:xfrm>
          <a:custGeom>
            <a:avLst/>
            <a:gdLst/>
            <a:ahLst/>
            <a:cxnLst/>
            <a:rect l="l" t="t" r="r" b="b"/>
            <a:pathLst>
              <a:path w="4154" h="4155" extrusionOk="0">
                <a:moveTo>
                  <a:pt x="2077" y="0"/>
                </a:moveTo>
                <a:cubicBezTo>
                  <a:pt x="931" y="0"/>
                  <a:pt x="0" y="931"/>
                  <a:pt x="0" y="2077"/>
                </a:cubicBezTo>
                <a:cubicBezTo>
                  <a:pt x="0" y="3223"/>
                  <a:pt x="931" y="4154"/>
                  <a:pt x="2077" y="4154"/>
                </a:cubicBezTo>
                <a:cubicBezTo>
                  <a:pt x="3223" y="4154"/>
                  <a:pt x="4154" y="3223"/>
                  <a:pt x="4154" y="2077"/>
                </a:cubicBezTo>
                <a:cubicBezTo>
                  <a:pt x="4154" y="931"/>
                  <a:pt x="3223" y="0"/>
                  <a:pt x="2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9"/>
          <p:cNvSpPr/>
          <p:nvPr/>
        </p:nvSpPr>
        <p:spPr>
          <a:xfrm>
            <a:off x="6905024" y="713551"/>
            <a:ext cx="244418" cy="244359"/>
          </a:xfrm>
          <a:custGeom>
            <a:avLst/>
            <a:gdLst/>
            <a:ahLst/>
            <a:cxnLst/>
            <a:rect l="l" t="t" r="r" b="b"/>
            <a:pathLst>
              <a:path w="4155" h="4154" extrusionOk="0">
                <a:moveTo>
                  <a:pt x="2077" y="0"/>
                </a:moveTo>
                <a:cubicBezTo>
                  <a:pt x="931" y="0"/>
                  <a:pt x="0" y="931"/>
                  <a:pt x="0" y="2077"/>
                </a:cubicBezTo>
                <a:cubicBezTo>
                  <a:pt x="0" y="3223"/>
                  <a:pt x="931" y="4154"/>
                  <a:pt x="2077" y="4154"/>
                </a:cubicBezTo>
                <a:cubicBezTo>
                  <a:pt x="3223" y="4154"/>
                  <a:pt x="4154" y="3223"/>
                  <a:pt x="4154" y="2077"/>
                </a:cubicBezTo>
                <a:cubicBezTo>
                  <a:pt x="4154" y="931"/>
                  <a:pt x="3223" y="0"/>
                  <a:pt x="20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9"/>
          <p:cNvSpPr/>
          <p:nvPr/>
        </p:nvSpPr>
        <p:spPr>
          <a:xfrm>
            <a:off x="6867495" y="713492"/>
            <a:ext cx="1180029" cy="1106439"/>
          </a:xfrm>
          <a:custGeom>
            <a:avLst/>
            <a:gdLst/>
            <a:ahLst/>
            <a:cxnLst/>
            <a:rect l="l" t="t" r="r" b="b"/>
            <a:pathLst>
              <a:path w="20060" h="18809" extrusionOk="0">
                <a:moveTo>
                  <a:pt x="10038" y="1"/>
                </a:moveTo>
                <a:cubicBezTo>
                  <a:pt x="9145" y="1"/>
                  <a:pt x="8358" y="572"/>
                  <a:pt x="8073" y="1414"/>
                </a:cubicBezTo>
                <a:cubicBezTo>
                  <a:pt x="7787" y="2260"/>
                  <a:pt x="8073" y="3198"/>
                  <a:pt x="8790" y="3738"/>
                </a:cubicBezTo>
                <a:cubicBezTo>
                  <a:pt x="9369" y="4168"/>
                  <a:pt x="9708" y="4845"/>
                  <a:pt x="9714" y="5568"/>
                </a:cubicBezTo>
                <a:cubicBezTo>
                  <a:pt x="9701" y="6440"/>
                  <a:pt x="9323" y="7273"/>
                  <a:pt x="8659" y="7846"/>
                </a:cubicBezTo>
                <a:cubicBezTo>
                  <a:pt x="8549" y="7950"/>
                  <a:pt x="8445" y="8061"/>
                  <a:pt x="8353" y="8185"/>
                </a:cubicBezTo>
                <a:cubicBezTo>
                  <a:pt x="7963" y="8738"/>
                  <a:pt x="7338" y="9070"/>
                  <a:pt x="6661" y="9077"/>
                </a:cubicBezTo>
                <a:lnTo>
                  <a:pt x="6530" y="9077"/>
                </a:lnTo>
                <a:cubicBezTo>
                  <a:pt x="5658" y="9064"/>
                  <a:pt x="4831" y="8680"/>
                  <a:pt x="4265" y="8022"/>
                </a:cubicBezTo>
                <a:cubicBezTo>
                  <a:pt x="3859" y="7570"/>
                  <a:pt x="3289" y="7326"/>
                  <a:pt x="2707" y="7326"/>
                </a:cubicBezTo>
                <a:cubicBezTo>
                  <a:pt x="2459" y="7326"/>
                  <a:pt x="2208" y="7371"/>
                  <a:pt x="1967" y="7462"/>
                </a:cubicBezTo>
                <a:cubicBezTo>
                  <a:pt x="1159" y="7775"/>
                  <a:pt x="625" y="8549"/>
                  <a:pt x="638" y="9415"/>
                </a:cubicBezTo>
                <a:cubicBezTo>
                  <a:pt x="645" y="10281"/>
                  <a:pt x="1185" y="11050"/>
                  <a:pt x="1993" y="11349"/>
                </a:cubicBezTo>
                <a:cubicBezTo>
                  <a:pt x="2226" y="11435"/>
                  <a:pt x="2468" y="11476"/>
                  <a:pt x="2707" y="11476"/>
                </a:cubicBezTo>
                <a:cubicBezTo>
                  <a:pt x="3301" y="11476"/>
                  <a:pt x="3880" y="11221"/>
                  <a:pt x="4284" y="10757"/>
                </a:cubicBezTo>
                <a:cubicBezTo>
                  <a:pt x="4825" y="10112"/>
                  <a:pt x="5619" y="9734"/>
                  <a:pt x="6459" y="9728"/>
                </a:cubicBezTo>
                <a:lnTo>
                  <a:pt x="6622" y="9728"/>
                </a:lnTo>
                <a:cubicBezTo>
                  <a:pt x="6758" y="9728"/>
                  <a:pt x="6895" y="9741"/>
                  <a:pt x="7038" y="9767"/>
                </a:cubicBezTo>
                <a:cubicBezTo>
                  <a:pt x="7807" y="9923"/>
                  <a:pt x="8080" y="10880"/>
                  <a:pt x="7527" y="11440"/>
                </a:cubicBezTo>
                <a:lnTo>
                  <a:pt x="5691" y="13289"/>
                </a:lnTo>
                <a:cubicBezTo>
                  <a:pt x="4857" y="14109"/>
                  <a:pt x="3757" y="14591"/>
                  <a:pt x="2592" y="14650"/>
                </a:cubicBezTo>
                <a:cubicBezTo>
                  <a:pt x="2559" y="14650"/>
                  <a:pt x="2526" y="14656"/>
                  <a:pt x="2494" y="14656"/>
                </a:cubicBezTo>
                <a:cubicBezTo>
                  <a:pt x="743" y="14845"/>
                  <a:pt x="0" y="16987"/>
                  <a:pt x="1270" y="18211"/>
                </a:cubicBezTo>
                <a:cubicBezTo>
                  <a:pt x="1687" y="18615"/>
                  <a:pt x="2198" y="18798"/>
                  <a:pt x="2700" y="18798"/>
                </a:cubicBezTo>
                <a:cubicBezTo>
                  <a:pt x="3718" y="18798"/>
                  <a:pt x="4698" y="18047"/>
                  <a:pt x="4786" y="16870"/>
                </a:cubicBezTo>
                <a:lnTo>
                  <a:pt x="4786" y="16844"/>
                </a:lnTo>
                <a:cubicBezTo>
                  <a:pt x="4838" y="15679"/>
                  <a:pt x="5326" y="14572"/>
                  <a:pt x="6146" y="13745"/>
                </a:cubicBezTo>
                <a:lnTo>
                  <a:pt x="7950" y="11941"/>
                </a:lnTo>
                <a:cubicBezTo>
                  <a:pt x="8149" y="11742"/>
                  <a:pt x="8404" y="11647"/>
                  <a:pt x="8656" y="11647"/>
                </a:cubicBezTo>
                <a:cubicBezTo>
                  <a:pt x="9027" y="11647"/>
                  <a:pt x="9391" y="11854"/>
                  <a:pt x="9558" y="12234"/>
                </a:cubicBezTo>
                <a:cubicBezTo>
                  <a:pt x="9649" y="12417"/>
                  <a:pt x="9701" y="12612"/>
                  <a:pt x="9708" y="12814"/>
                </a:cubicBezTo>
                <a:lnTo>
                  <a:pt x="9708" y="12905"/>
                </a:lnTo>
                <a:cubicBezTo>
                  <a:pt x="9701" y="13777"/>
                  <a:pt x="9317" y="14598"/>
                  <a:pt x="8653" y="15171"/>
                </a:cubicBezTo>
                <a:cubicBezTo>
                  <a:pt x="8008" y="15744"/>
                  <a:pt x="7787" y="16662"/>
                  <a:pt x="8099" y="17469"/>
                </a:cubicBezTo>
                <a:cubicBezTo>
                  <a:pt x="8404" y="18271"/>
                  <a:pt x="9177" y="18797"/>
                  <a:pt x="10037" y="18797"/>
                </a:cubicBezTo>
                <a:cubicBezTo>
                  <a:pt x="10042" y="18797"/>
                  <a:pt x="10047" y="18797"/>
                  <a:pt x="10053" y="18797"/>
                </a:cubicBezTo>
                <a:cubicBezTo>
                  <a:pt x="10912" y="18791"/>
                  <a:pt x="11687" y="18250"/>
                  <a:pt x="11980" y="17436"/>
                </a:cubicBezTo>
                <a:cubicBezTo>
                  <a:pt x="12279" y="16623"/>
                  <a:pt x="12045" y="15711"/>
                  <a:pt x="11387" y="15151"/>
                </a:cubicBezTo>
                <a:cubicBezTo>
                  <a:pt x="10743" y="14611"/>
                  <a:pt x="10372" y="13816"/>
                  <a:pt x="10359" y="12977"/>
                </a:cubicBezTo>
                <a:lnTo>
                  <a:pt x="10359" y="12814"/>
                </a:lnTo>
                <a:cubicBezTo>
                  <a:pt x="10359" y="12742"/>
                  <a:pt x="10359" y="12677"/>
                  <a:pt x="10372" y="12606"/>
                </a:cubicBezTo>
                <a:cubicBezTo>
                  <a:pt x="10423" y="12032"/>
                  <a:pt x="10910" y="11678"/>
                  <a:pt x="11415" y="11678"/>
                </a:cubicBezTo>
                <a:cubicBezTo>
                  <a:pt x="11679" y="11678"/>
                  <a:pt x="11948" y="11775"/>
                  <a:pt x="12162" y="11987"/>
                </a:cubicBezTo>
                <a:lnTo>
                  <a:pt x="13920" y="13738"/>
                </a:lnTo>
                <a:cubicBezTo>
                  <a:pt x="14747" y="14572"/>
                  <a:pt x="15229" y="15679"/>
                  <a:pt x="15287" y="16850"/>
                </a:cubicBezTo>
                <a:cubicBezTo>
                  <a:pt x="15287" y="16876"/>
                  <a:pt x="15294" y="16909"/>
                  <a:pt x="15294" y="16942"/>
                </a:cubicBezTo>
                <a:cubicBezTo>
                  <a:pt x="15414" y="18089"/>
                  <a:pt x="16378" y="18809"/>
                  <a:pt x="17374" y="18809"/>
                </a:cubicBezTo>
                <a:cubicBezTo>
                  <a:pt x="17887" y="18809"/>
                  <a:pt x="18409" y="18618"/>
                  <a:pt x="18829" y="18198"/>
                </a:cubicBezTo>
                <a:cubicBezTo>
                  <a:pt x="20059" y="16961"/>
                  <a:pt x="19311" y="14845"/>
                  <a:pt x="17572" y="14663"/>
                </a:cubicBezTo>
                <a:lnTo>
                  <a:pt x="17579" y="14663"/>
                </a:lnTo>
                <a:cubicBezTo>
                  <a:pt x="17546" y="14663"/>
                  <a:pt x="17514" y="14656"/>
                  <a:pt x="17481" y="14656"/>
                </a:cubicBezTo>
                <a:cubicBezTo>
                  <a:pt x="16316" y="14598"/>
                  <a:pt x="15216" y="14109"/>
                  <a:pt x="14382" y="13289"/>
                </a:cubicBezTo>
                <a:lnTo>
                  <a:pt x="12631" y="11525"/>
                </a:lnTo>
                <a:cubicBezTo>
                  <a:pt x="12012" y="10900"/>
                  <a:pt x="12377" y="9819"/>
                  <a:pt x="13249" y="9734"/>
                </a:cubicBezTo>
                <a:cubicBezTo>
                  <a:pt x="13321" y="9728"/>
                  <a:pt x="13386" y="9728"/>
                  <a:pt x="13458" y="9728"/>
                </a:cubicBezTo>
                <a:lnTo>
                  <a:pt x="13542" y="9728"/>
                </a:lnTo>
                <a:cubicBezTo>
                  <a:pt x="14415" y="9734"/>
                  <a:pt x="15242" y="10118"/>
                  <a:pt x="15815" y="10776"/>
                </a:cubicBezTo>
                <a:cubicBezTo>
                  <a:pt x="16215" y="11231"/>
                  <a:pt x="16780" y="11476"/>
                  <a:pt x="17360" y="11476"/>
                </a:cubicBezTo>
                <a:cubicBezTo>
                  <a:pt x="17610" y="11476"/>
                  <a:pt x="17863" y="11430"/>
                  <a:pt x="18106" y="11336"/>
                </a:cubicBezTo>
                <a:cubicBezTo>
                  <a:pt x="18914" y="11023"/>
                  <a:pt x="19447" y="10249"/>
                  <a:pt x="19434" y="9383"/>
                </a:cubicBezTo>
                <a:cubicBezTo>
                  <a:pt x="19428" y="8517"/>
                  <a:pt x="18888" y="7749"/>
                  <a:pt x="18080" y="7449"/>
                </a:cubicBezTo>
                <a:cubicBezTo>
                  <a:pt x="17848" y="7365"/>
                  <a:pt x="17607" y="7325"/>
                  <a:pt x="17369" y="7325"/>
                </a:cubicBezTo>
                <a:cubicBezTo>
                  <a:pt x="16774" y="7325"/>
                  <a:pt x="16193" y="7579"/>
                  <a:pt x="15789" y="8048"/>
                </a:cubicBezTo>
                <a:cubicBezTo>
                  <a:pt x="15248" y="8686"/>
                  <a:pt x="14454" y="9064"/>
                  <a:pt x="13614" y="9077"/>
                </a:cubicBezTo>
                <a:lnTo>
                  <a:pt x="13419" y="9077"/>
                </a:lnTo>
                <a:cubicBezTo>
                  <a:pt x="12742" y="9070"/>
                  <a:pt x="12110" y="8738"/>
                  <a:pt x="11726" y="8185"/>
                </a:cubicBezTo>
                <a:cubicBezTo>
                  <a:pt x="11635" y="8061"/>
                  <a:pt x="11531" y="7950"/>
                  <a:pt x="11420" y="7846"/>
                </a:cubicBezTo>
                <a:cubicBezTo>
                  <a:pt x="10756" y="7273"/>
                  <a:pt x="10372" y="6440"/>
                  <a:pt x="10365" y="5568"/>
                </a:cubicBezTo>
                <a:cubicBezTo>
                  <a:pt x="10359" y="4858"/>
                  <a:pt x="10691" y="4181"/>
                  <a:pt x="11264" y="3758"/>
                </a:cubicBezTo>
                <a:cubicBezTo>
                  <a:pt x="11986" y="3224"/>
                  <a:pt x="12286" y="2293"/>
                  <a:pt x="12012" y="1440"/>
                </a:cubicBezTo>
                <a:cubicBezTo>
                  <a:pt x="11739" y="587"/>
                  <a:pt x="10945" y="8"/>
                  <a:pt x="10053" y="1"/>
                </a:cubicBezTo>
                <a:cubicBezTo>
                  <a:pt x="10048" y="1"/>
                  <a:pt x="10043" y="1"/>
                  <a:pt x="100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9"/>
          <p:cNvSpPr/>
          <p:nvPr/>
        </p:nvSpPr>
        <p:spPr>
          <a:xfrm>
            <a:off x="7753084" y="2867532"/>
            <a:ext cx="244418" cy="244418"/>
          </a:xfrm>
          <a:custGeom>
            <a:avLst/>
            <a:gdLst/>
            <a:ahLst/>
            <a:cxnLst/>
            <a:rect l="l" t="t" r="r" b="b"/>
            <a:pathLst>
              <a:path w="4155" h="4155" extrusionOk="0">
                <a:moveTo>
                  <a:pt x="2078" y="0"/>
                </a:moveTo>
                <a:cubicBezTo>
                  <a:pt x="932" y="0"/>
                  <a:pt x="1" y="931"/>
                  <a:pt x="1" y="2077"/>
                </a:cubicBezTo>
                <a:cubicBezTo>
                  <a:pt x="1" y="3223"/>
                  <a:pt x="932" y="4154"/>
                  <a:pt x="2078" y="4154"/>
                </a:cubicBezTo>
                <a:cubicBezTo>
                  <a:pt x="3223" y="4154"/>
                  <a:pt x="4154" y="3223"/>
                  <a:pt x="4154" y="2077"/>
                </a:cubicBezTo>
                <a:cubicBezTo>
                  <a:pt x="4154" y="931"/>
                  <a:pt x="3223" y="0"/>
                  <a:pt x="207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9"/>
          <p:cNvSpPr/>
          <p:nvPr/>
        </p:nvSpPr>
        <p:spPr>
          <a:xfrm>
            <a:off x="6905024" y="2440512"/>
            <a:ext cx="1134087" cy="675135"/>
          </a:xfrm>
          <a:custGeom>
            <a:avLst/>
            <a:gdLst/>
            <a:ahLst/>
            <a:cxnLst/>
            <a:rect l="l" t="t" r="r" b="b"/>
            <a:pathLst>
              <a:path w="19279" h="11477" extrusionOk="0">
                <a:moveTo>
                  <a:pt x="16863" y="1"/>
                </a:moveTo>
                <a:lnTo>
                  <a:pt x="16856" y="7"/>
                </a:lnTo>
                <a:cubicBezTo>
                  <a:pt x="16812" y="4"/>
                  <a:pt x="16767" y="3"/>
                  <a:pt x="16722" y="3"/>
                </a:cubicBezTo>
                <a:cubicBezTo>
                  <a:pt x="16062" y="3"/>
                  <a:pt x="15443" y="317"/>
                  <a:pt x="15053" y="860"/>
                </a:cubicBezTo>
                <a:cubicBezTo>
                  <a:pt x="14634" y="1421"/>
                  <a:pt x="13972" y="1752"/>
                  <a:pt x="13270" y="1752"/>
                </a:cubicBezTo>
                <a:cubicBezTo>
                  <a:pt x="13263" y="1752"/>
                  <a:pt x="13256" y="1752"/>
                  <a:pt x="13249" y="1752"/>
                </a:cubicBezTo>
                <a:lnTo>
                  <a:pt x="13152" y="1752"/>
                </a:lnTo>
                <a:cubicBezTo>
                  <a:pt x="12312" y="1746"/>
                  <a:pt x="11518" y="1368"/>
                  <a:pt x="10977" y="724"/>
                </a:cubicBezTo>
                <a:cubicBezTo>
                  <a:pt x="10564" y="244"/>
                  <a:pt x="9987" y="6"/>
                  <a:pt x="9410" y="6"/>
                </a:cubicBezTo>
                <a:cubicBezTo>
                  <a:pt x="8796" y="6"/>
                  <a:pt x="8183" y="275"/>
                  <a:pt x="7767" y="808"/>
                </a:cubicBezTo>
                <a:cubicBezTo>
                  <a:pt x="7288" y="1403"/>
                  <a:pt x="6570" y="1753"/>
                  <a:pt x="5804" y="1753"/>
                </a:cubicBezTo>
                <a:cubicBezTo>
                  <a:pt x="5790" y="1753"/>
                  <a:pt x="5776" y="1752"/>
                  <a:pt x="5762" y="1752"/>
                </a:cubicBezTo>
                <a:lnTo>
                  <a:pt x="5665" y="1752"/>
                </a:lnTo>
                <a:cubicBezTo>
                  <a:pt x="4896" y="1746"/>
                  <a:pt x="4174" y="1388"/>
                  <a:pt x="3705" y="782"/>
                </a:cubicBezTo>
                <a:cubicBezTo>
                  <a:pt x="3303" y="281"/>
                  <a:pt x="2702" y="3"/>
                  <a:pt x="2084" y="3"/>
                </a:cubicBezTo>
                <a:cubicBezTo>
                  <a:pt x="1851" y="3"/>
                  <a:pt x="1615" y="43"/>
                  <a:pt x="1387" y="125"/>
                </a:cubicBezTo>
                <a:cubicBezTo>
                  <a:pt x="554" y="418"/>
                  <a:pt x="0" y="1212"/>
                  <a:pt x="7" y="2091"/>
                </a:cubicBezTo>
                <a:cubicBezTo>
                  <a:pt x="13" y="2976"/>
                  <a:pt x="580" y="3757"/>
                  <a:pt x="1413" y="4044"/>
                </a:cubicBezTo>
                <a:cubicBezTo>
                  <a:pt x="1633" y="4119"/>
                  <a:pt x="1859" y="4155"/>
                  <a:pt x="2082" y="4155"/>
                </a:cubicBezTo>
                <a:cubicBezTo>
                  <a:pt x="2711" y="4155"/>
                  <a:pt x="3319" y="3868"/>
                  <a:pt x="3718" y="3354"/>
                </a:cubicBezTo>
                <a:cubicBezTo>
                  <a:pt x="4167" y="2761"/>
                  <a:pt x="4864" y="2410"/>
                  <a:pt x="5606" y="2403"/>
                </a:cubicBezTo>
                <a:lnTo>
                  <a:pt x="5795" y="2403"/>
                </a:lnTo>
                <a:cubicBezTo>
                  <a:pt x="6576" y="2416"/>
                  <a:pt x="7312" y="2774"/>
                  <a:pt x="7794" y="3386"/>
                </a:cubicBezTo>
                <a:cubicBezTo>
                  <a:pt x="7878" y="3491"/>
                  <a:pt x="7969" y="3582"/>
                  <a:pt x="8073" y="3666"/>
                </a:cubicBezTo>
                <a:cubicBezTo>
                  <a:pt x="8718" y="4213"/>
                  <a:pt x="9083" y="5021"/>
                  <a:pt x="9083" y="5867"/>
                </a:cubicBezTo>
                <a:cubicBezTo>
                  <a:pt x="9083" y="6609"/>
                  <a:pt x="8738" y="7306"/>
                  <a:pt x="8152" y="7755"/>
                </a:cubicBezTo>
                <a:cubicBezTo>
                  <a:pt x="7989" y="7879"/>
                  <a:pt x="7846" y="8028"/>
                  <a:pt x="7722" y="8198"/>
                </a:cubicBezTo>
                <a:cubicBezTo>
                  <a:pt x="7331" y="8745"/>
                  <a:pt x="6700" y="9070"/>
                  <a:pt x="6029" y="9077"/>
                </a:cubicBezTo>
                <a:lnTo>
                  <a:pt x="5899" y="9077"/>
                </a:lnTo>
                <a:cubicBezTo>
                  <a:pt x="5027" y="9064"/>
                  <a:pt x="4200" y="8679"/>
                  <a:pt x="3633" y="8022"/>
                </a:cubicBezTo>
                <a:cubicBezTo>
                  <a:pt x="3227" y="7570"/>
                  <a:pt x="2658" y="7326"/>
                  <a:pt x="2075" y="7326"/>
                </a:cubicBezTo>
                <a:cubicBezTo>
                  <a:pt x="1827" y="7326"/>
                  <a:pt x="1576" y="7371"/>
                  <a:pt x="1335" y="7462"/>
                </a:cubicBezTo>
                <a:cubicBezTo>
                  <a:pt x="528" y="7774"/>
                  <a:pt x="0" y="8549"/>
                  <a:pt x="7" y="9415"/>
                </a:cubicBezTo>
                <a:cubicBezTo>
                  <a:pt x="13" y="10281"/>
                  <a:pt x="554" y="11049"/>
                  <a:pt x="1368" y="11349"/>
                </a:cubicBezTo>
                <a:cubicBezTo>
                  <a:pt x="1599" y="11435"/>
                  <a:pt x="1840" y="11476"/>
                  <a:pt x="2078" y="11476"/>
                </a:cubicBezTo>
                <a:cubicBezTo>
                  <a:pt x="2670" y="11476"/>
                  <a:pt x="3249" y="11221"/>
                  <a:pt x="3653" y="10756"/>
                </a:cubicBezTo>
                <a:cubicBezTo>
                  <a:pt x="4193" y="10112"/>
                  <a:pt x="4987" y="9734"/>
                  <a:pt x="5827" y="9728"/>
                </a:cubicBezTo>
                <a:lnTo>
                  <a:pt x="6036" y="9728"/>
                </a:lnTo>
                <a:cubicBezTo>
                  <a:pt x="6706" y="9734"/>
                  <a:pt x="7338" y="10066"/>
                  <a:pt x="7722" y="10613"/>
                </a:cubicBezTo>
                <a:cubicBezTo>
                  <a:pt x="8129" y="11183"/>
                  <a:pt x="8764" y="11477"/>
                  <a:pt x="9404" y="11477"/>
                </a:cubicBezTo>
                <a:cubicBezTo>
                  <a:pt x="9920" y="11477"/>
                  <a:pt x="10440" y="11285"/>
                  <a:pt x="10847" y="10893"/>
                </a:cubicBezTo>
                <a:cubicBezTo>
                  <a:pt x="11758" y="10014"/>
                  <a:pt x="11674" y="8530"/>
                  <a:pt x="10671" y="7755"/>
                </a:cubicBezTo>
                <a:cubicBezTo>
                  <a:pt x="10079" y="7306"/>
                  <a:pt x="9734" y="6603"/>
                  <a:pt x="9734" y="5860"/>
                </a:cubicBezTo>
                <a:cubicBezTo>
                  <a:pt x="9727" y="5014"/>
                  <a:pt x="10098" y="4213"/>
                  <a:pt x="10743" y="3666"/>
                </a:cubicBezTo>
                <a:cubicBezTo>
                  <a:pt x="10840" y="3575"/>
                  <a:pt x="10932" y="3484"/>
                  <a:pt x="11016" y="3386"/>
                </a:cubicBezTo>
                <a:cubicBezTo>
                  <a:pt x="11539" y="2754"/>
                  <a:pt x="12317" y="2397"/>
                  <a:pt x="13130" y="2397"/>
                </a:cubicBezTo>
                <a:cubicBezTo>
                  <a:pt x="13137" y="2397"/>
                  <a:pt x="13144" y="2397"/>
                  <a:pt x="13152" y="2397"/>
                </a:cubicBezTo>
                <a:lnTo>
                  <a:pt x="13249" y="2397"/>
                </a:lnTo>
                <a:cubicBezTo>
                  <a:pt x="13966" y="2403"/>
                  <a:pt x="14643" y="2742"/>
                  <a:pt x="15072" y="3315"/>
                </a:cubicBezTo>
                <a:cubicBezTo>
                  <a:pt x="15490" y="3877"/>
                  <a:pt x="16112" y="4150"/>
                  <a:pt x="16731" y="4150"/>
                </a:cubicBezTo>
                <a:cubicBezTo>
                  <a:pt x="17453" y="4150"/>
                  <a:pt x="18170" y="3779"/>
                  <a:pt x="18556" y="3061"/>
                </a:cubicBezTo>
                <a:cubicBezTo>
                  <a:pt x="19278" y="1726"/>
                  <a:pt x="18373" y="99"/>
                  <a:pt x="168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9"/>
          <p:cNvSpPr/>
          <p:nvPr/>
        </p:nvSpPr>
        <p:spPr>
          <a:xfrm>
            <a:off x="7756382" y="2009968"/>
            <a:ext cx="265065" cy="674899"/>
          </a:xfrm>
          <a:custGeom>
            <a:avLst/>
            <a:gdLst/>
            <a:ahLst/>
            <a:cxnLst/>
            <a:rect l="l" t="t" r="r" b="b"/>
            <a:pathLst>
              <a:path w="4506" h="11473" extrusionOk="0">
                <a:moveTo>
                  <a:pt x="2255" y="1"/>
                </a:moveTo>
                <a:cubicBezTo>
                  <a:pt x="2250" y="1"/>
                  <a:pt x="2245" y="1"/>
                  <a:pt x="2240" y="1"/>
                </a:cubicBezTo>
                <a:cubicBezTo>
                  <a:pt x="1354" y="7"/>
                  <a:pt x="573" y="574"/>
                  <a:pt x="287" y="1407"/>
                </a:cubicBezTo>
                <a:cubicBezTo>
                  <a:pt x="0" y="2247"/>
                  <a:pt x="280" y="3171"/>
                  <a:pt x="977" y="3712"/>
                </a:cubicBezTo>
                <a:cubicBezTo>
                  <a:pt x="1569" y="4161"/>
                  <a:pt x="1921" y="4858"/>
                  <a:pt x="1927" y="5600"/>
                </a:cubicBezTo>
                <a:lnTo>
                  <a:pt x="1927" y="5658"/>
                </a:lnTo>
                <a:cubicBezTo>
                  <a:pt x="1927" y="6485"/>
                  <a:pt x="1563" y="7266"/>
                  <a:pt x="931" y="7800"/>
                </a:cubicBezTo>
                <a:cubicBezTo>
                  <a:pt x="261" y="8354"/>
                  <a:pt x="7" y="9272"/>
                  <a:pt x="293" y="10092"/>
                </a:cubicBezTo>
                <a:cubicBezTo>
                  <a:pt x="586" y="10912"/>
                  <a:pt x="1361" y="11466"/>
                  <a:pt x="2233" y="11472"/>
                </a:cubicBezTo>
                <a:cubicBezTo>
                  <a:pt x="2244" y="11472"/>
                  <a:pt x="2254" y="11473"/>
                  <a:pt x="2264" y="11473"/>
                </a:cubicBezTo>
                <a:cubicBezTo>
                  <a:pt x="3124" y="11473"/>
                  <a:pt x="3891" y="10935"/>
                  <a:pt x="4193" y="10131"/>
                </a:cubicBezTo>
                <a:cubicBezTo>
                  <a:pt x="4499" y="9317"/>
                  <a:pt x="4265" y="8393"/>
                  <a:pt x="3607" y="7826"/>
                </a:cubicBezTo>
                <a:cubicBezTo>
                  <a:pt x="2963" y="7286"/>
                  <a:pt x="2585" y="6498"/>
                  <a:pt x="2578" y="5658"/>
                </a:cubicBezTo>
                <a:cubicBezTo>
                  <a:pt x="2585" y="4890"/>
                  <a:pt x="2943" y="4167"/>
                  <a:pt x="3548" y="3699"/>
                </a:cubicBezTo>
                <a:cubicBezTo>
                  <a:pt x="4239" y="3145"/>
                  <a:pt x="4506" y="2214"/>
                  <a:pt x="4206" y="1381"/>
                </a:cubicBezTo>
                <a:cubicBezTo>
                  <a:pt x="3915" y="552"/>
                  <a:pt x="3128" y="1"/>
                  <a:pt x="2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9"/>
          <p:cNvSpPr/>
          <p:nvPr/>
        </p:nvSpPr>
        <p:spPr>
          <a:xfrm rot="5400000">
            <a:off x="7110640" y="1791633"/>
            <a:ext cx="265955" cy="677165"/>
          </a:xfrm>
          <a:custGeom>
            <a:avLst/>
            <a:gdLst/>
            <a:ahLst/>
            <a:cxnLst/>
            <a:rect l="l" t="t" r="r" b="b"/>
            <a:pathLst>
              <a:path w="4506" h="11473" extrusionOk="0">
                <a:moveTo>
                  <a:pt x="2255" y="1"/>
                </a:moveTo>
                <a:cubicBezTo>
                  <a:pt x="2250" y="1"/>
                  <a:pt x="2245" y="1"/>
                  <a:pt x="2240" y="1"/>
                </a:cubicBezTo>
                <a:cubicBezTo>
                  <a:pt x="1354" y="7"/>
                  <a:pt x="573" y="574"/>
                  <a:pt x="287" y="1407"/>
                </a:cubicBezTo>
                <a:cubicBezTo>
                  <a:pt x="0" y="2247"/>
                  <a:pt x="280" y="3171"/>
                  <a:pt x="977" y="3712"/>
                </a:cubicBezTo>
                <a:cubicBezTo>
                  <a:pt x="1569" y="4161"/>
                  <a:pt x="1921" y="4858"/>
                  <a:pt x="1927" y="5600"/>
                </a:cubicBezTo>
                <a:lnTo>
                  <a:pt x="1927" y="5658"/>
                </a:lnTo>
                <a:cubicBezTo>
                  <a:pt x="1927" y="6485"/>
                  <a:pt x="1563" y="7266"/>
                  <a:pt x="931" y="7800"/>
                </a:cubicBezTo>
                <a:cubicBezTo>
                  <a:pt x="261" y="8354"/>
                  <a:pt x="7" y="9272"/>
                  <a:pt x="293" y="10092"/>
                </a:cubicBezTo>
                <a:cubicBezTo>
                  <a:pt x="586" y="10912"/>
                  <a:pt x="1361" y="11466"/>
                  <a:pt x="2233" y="11472"/>
                </a:cubicBezTo>
                <a:cubicBezTo>
                  <a:pt x="2244" y="11472"/>
                  <a:pt x="2254" y="11473"/>
                  <a:pt x="2264" y="11473"/>
                </a:cubicBezTo>
                <a:cubicBezTo>
                  <a:pt x="3124" y="11473"/>
                  <a:pt x="3891" y="10935"/>
                  <a:pt x="4193" y="10131"/>
                </a:cubicBezTo>
                <a:cubicBezTo>
                  <a:pt x="4499" y="9317"/>
                  <a:pt x="4265" y="8393"/>
                  <a:pt x="3607" y="7826"/>
                </a:cubicBezTo>
                <a:cubicBezTo>
                  <a:pt x="2963" y="7286"/>
                  <a:pt x="2585" y="6498"/>
                  <a:pt x="2578" y="5658"/>
                </a:cubicBezTo>
                <a:cubicBezTo>
                  <a:pt x="2585" y="4890"/>
                  <a:pt x="2943" y="4167"/>
                  <a:pt x="3548" y="3699"/>
                </a:cubicBezTo>
                <a:cubicBezTo>
                  <a:pt x="4239" y="3145"/>
                  <a:pt x="4506" y="2214"/>
                  <a:pt x="4206" y="1381"/>
                </a:cubicBezTo>
                <a:cubicBezTo>
                  <a:pt x="3915" y="552"/>
                  <a:pt x="3128" y="1"/>
                  <a:pt x="22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40"/>
          <p:cNvSpPr txBox="1">
            <a:spLocks noGrp="1"/>
          </p:cNvSpPr>
          <p:nvPr>
            <p:ph type="title"/>
          </p:nvPr>
        </p:nvSpPr>
        <p:spPr>
          <a:xfrm>
            <a:off x="1431375" y="1097250"/>
            <a:ext cx="4234800" cy="674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Data Description</a:t>
            </a:r>
            <a:endParaRPr/>
          </a:p>
        </p:txBody>
      </p:sp>
      <p:sp>
        <p:nvSpPr>
          <p:cNvPr id="493" name="Google Shape;493;p40"/>
          <p:cNvSpPr txBox="1">
            <a:spLocks noGrp="1"/>
          </p:cNvSpPr>
          <p:nvPr>
            <p:ph type="subTitle" idx="1"/>
          </p:nvPr>
        </p:nvSpPr>
        <p:spPr>
          <a:xfrm>
            <a:off x="1599675" y="1984300"/>
            <a:ext cx="4632600" cy="2088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900" b="1"/>
              <a:t>Online Shoppers Purchasing Intention Dataset from UCI’s</a:t>
            </a:r>
            <a:endParaRPr sz="1900" b="1"/>
          </a:p>
          <a:p>
            <a:pPr marL="0" lvl="0" indent="0" algn="l" rtl="0">
              <a:spcBef>
                <a:spcPts val="0"/>
              </a:spcBef>
              <a:spcAft>
                <a:spcPts val="0"/>
              </a:spcAft>
              <a:buNone/>
            </a:pPr>
            <a:endParaRPr/>
          </a:p>
          <a:p>
            <a:pPr marL="0" lvl="0" indent="0" algn="l" rtl="0">
              <a:spcBef>
                <a:spcPts val="0"/>
              </a:spcBef>
              <a:spcAft>
                <a:spcPts val="0"/>
              </a:spcAft>
              <a:buNone/>
            </a:pPr>
            <a:r>
              <a:rPr lang="en"/>
              <a:t>Kaggle: </a:t>
            </a:r>
            <a:r>
              <a:rPr lang="en" u="sng">
                <a:solidFill>
                  <a:schemeClr val="hlink"/>
                </a:solidFill>
                <a:hlinkClick r:id="rId3"/>
              </a:rPr>
              <a:t>https://www.kaggle.com/imakash3011/online-shoppers-purchasing-intention-dataset</a:t>
            </a:r>
            <a:endParaRPr/>
          </a:p>
          <a:p>
            <a:pPr marL="0" lvl="0" indent="0" algn="l" rtl="0">
              <a:spcBef>
                <a:spcPts val="0"/>
              </a:spcBef>
              <a:spcAft>
                <a:spcPts val="0"/>
              </a:spcAft>
              <a:buNone/>
            </a:pPr>
            <a:endParaRPr/>
          </a:p>
        </p:txBody>
      </p:sp>
      <p:sp>
        <p:nvSpPr>
          <p:cNvPr id="494" name="Google Shape;494;p40"/>
          <p:cNvSpPr txBox="1">
            <a:spLocks noGrp="1"/>
          </p:cNvSpPr>
          <p:nvPr>
            <p:ph type="sldNum" idx="12"/>
          </p:nvPr>
        </p:nvSpPr>
        <p:spPr>
          <a:xfrm>
            <a:off x="8003000" y="4420400"/>
            <a:ext cx="399000" cy="19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7</a:t>
            </a:fld>
            <a:endParaRPr/>
          </a:p>
        </p:txBody>
      </p:sp>
      <p:sp>
        <p:nvSpPr>
          <p:cNvPr id="495" name="Google Shape;495;p40"/>
          <p:cNvSpPr/>
          <p:nvPr/>
        </p:nvSpPr>
        <p:spPr>
          <a:xfrm>
            <a:off x="1431375" y="2174737"/>
            <a:ext cx="113400" cy="113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96" name="Google Shape;496;p40"/>
          <p:cNvPicPr preferRelativeResize="0"/>
          <p:nvPr/>
        </p:nvPicPr>
        <p:blipFill>
          <a:blip r:embed="rId4">
            <a:alphaModFix/>
          </a:blip>
          <a:stretch>
            <a:fillRect/>
          </a:stretch>
        </p:blipFill>
        <p:spPr>
          <a:xfrm>
            <a:off x="6379800" y="1825000"/>
            <a:ext cx="2478825" cy="1321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00"/>
        <p:cNvGrpSpPr/>
        <p:nvPr/>
      </p:nvGrpSpPr>
      <p:grpSpPr>
        <a:xfrm>
          <a:off x="0" y="0"/>
          <a:ext cx="0" cy="0"/>
          <a:chOff x="0" y="0"/>
          <a:chExt cx="0" cy="0"/>
        </a:xfrm>
      </p:grpSpPr>
      <p:sp>
        <p:nvSpPr>
          <p:cNvPr id="501" name="Google Shape;501;p41"/>
          <p:cNvSpPr txBox="1">
            <a:spLocks noGrp="1"/>
          </p:cNvSpPr>
          <p:nvPr>
            <p:ph type="sldNum" idx="12"/>
          </p:nvPr>
        </p:nvSpPr>
        <p:spPr>
          <a:xfrm>
            <a:off x="8003000" y="4420400"/>
            <a:ext cx="399000" cy="19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sp>
        <p:nvSpPr>
          <p:cNvPr id="502" name="Google Shape;502;p41"/>
          <p:cNvSpPr txBox="1">
            <a:spLocks noGrp="1"/>
          </p:cNvSpPr>
          <p:nvPr>
            <p:ph type="title"/>
          </p:nvPr>
        </p:nvSpPr>
        <p:spPr>
          <a:xfrm>
            <a:off x="3120950" y="1159000"/>
            <a:ext cx="4995000" cy="37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Online Shopper’s Purchasing Intention</a:t>
            </a:r>
            <a:endParaRPr/>
          </a:p>
        </p:txBody>
      </p:sp>
      <p:sp>
        <p:nvSpPr>
          <p:cNvPr id="503" name="Google Shape;503;p41"/>
          <p:cNvSpPr txBox="1">
            <a:spLocks noGrp="1"/>
          </p:cNvSpPr>
          <p:nvPr>
            <p:ph type="subTitle" idx="4294967295"/>
          </p:nvPr>
        </p:nvSpPr>
        <p:spPr>
          <a:xfrm>
            <a:off x="1488725" y="1858525"/>
            <a:ext cx="6627300" cy="2339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endParaRPr sz="1200" b="1"/>
          </a:p>
          <a:p>
            <a:pPr marL="457200" lvl="0" indent="-304800" algn="l" rtl="0">
              <a:spcBef>
                <a:spcPts val="0"/>
              </a:spcBef>
              <a:spcAft>
                <a:spcPts val="0"/>
              </a:spcAft>
              <a:buSzPts val="1200"/>
              <a:buChar char="●"/>
            </a:pPr>
            <a:r>
              <a:rPr lang="en" sz="1200" b="1"/>
              <a:t>The dataset consists of feature vectors (Rows) belonging to 12,330 sessions.</a:t>
            </a:r>
            <a:endParaRPr sz="1200" b="1"/>
          </a:p>
          <a:p>
            <a:pPr marL="457200" lvl="0" indent="0" algn="l" rtl="0">
              <a:spcBef>
                <a:spcPts val="0"/>
              </a:spcBef>
              <a:spcAft>
                <a:spcPts val="0"/>
              </a:spcAft>
              <a:buNone/>
            </a:pPr>
            <a:endParaRPr sz="1200" b="1"/>
          </a:p>
          <a:p>
            <a:pPr marL="457200" lvl="0" indent="-304800" algn="l" rtl="0">
              <a:lnSpc>
                <a:spcPct val="100000"/>
              </a:lnSpc>
              <a:spcBef>
                <a:spcPts val="0"/>
              </a:spcBef>
              <a:spcAft>
                <a:spcPts val="0"/>
              </a:spcAft>
              <a:buSzPts val="1200"/>
              <a:buChar char="●"/>
            </a:pPr>
            <a:r>
              <a:rPr lang="en" sz="1200" b="1"/>
              <a:t>The dataset was formed so that each session would belong to a different </a:t>
            </a:r>
            <a:endParaRPr sz="1200" b="1"/>
          </a:p>
          <a:p>
            <a:pPr marL="457200" lvl="0" indent="0" algn="l" rtl="0">
              <a:lnSpc>
                <a:spcPct val="115000"/>
              </a:lnSpc>
              <a:spcBef>
                <a:spcPts val="0"/>
              </a:spcBef>
              <a:spcAft>
                <a:spcPts val="0"/>
              </a:spcAft>
              <a:buNone/>
            </a:pPr>
            <a:r>
              <a:rPr lang="en" sz="1200" b="1"/>
              <a:t>user in a 1-year period to avoid any tendency to a specific campaign,</a:t>
            </a:r>
            <a:endParaRPr sz="1200" b="1"/>
          </a:p>
          <a:p>
            <a:pPr marL="457200" lvl="0" indent="0" algn="l" rtl="0">
              <a:lnSpc>
                <a:spcPct val="115000"/>
              </a:lnSpc>
              <a:spcBef>
                <a:spcPts val="0"/>
              </a:spcBef>
              <a:spcAft>
                <a:spcPts val="0"/>
              </a:spcAft>
              <a:buNone/>
            </a:pPr>
            <a:r>
              <a:rPr lang="en" sz="1200" b="1"/>
              <a:t>special day, user profile, or period.</a:t>
            </a:r>
            <a:endParaRPr sz="1200" b="1"/>
          </a:p>
          <a:p>
            <a:pPr marL="457200" lvl="0" indent="0" algn="l" rtl="0">
              <a:lnSpc>
                <a:spcPct val="115000"/>
              </a:lnSpc>
              <a:spcBef>
                <a:spcPts val="0"/>
              </a:spcBef>
              <a:spcAft>
                <a:spcPts val="0"/>
              </a:spcAft>
              <a:buNone/>
            </a:pPr>
            <a:endParaRPr sz="1200" b="1"/>
          </a:p>
          <a:p>
            <a:pPr marL="457200" lvl="0" indent="-304800" algn="l" rtl="0">
              <a:lnSpc>
                <a:spcPct val="115000"/>
              </a:lnSpc>
              <a:spcBef>
                <a:spcPts val="0"/>
              </a:spcBef>
              <a:spcAft>
                <a:spcPts val="0"/>
              </a:spcAft>
              <a:buSzPts val="1200"/>
              <a:buChar char="●"/>
            </a:pPr>
            <a:r>
              <a:rPr lang="en" sz="1200" b="1"/>
              <a:t>The dataset consists of 10 numerical and 8 categorical attributes.</a:t>
            </a:r>
            <a:endParaRPr sz="1200" b="1"/>
          </a:p>
          <a:p>
            <a:pPr marL="0" lvl="0" indent="0" algn="l" rtl="0">
              <a:lnSpc>
                <a:spcPct val="115000"/>
              </a:lnSpc>
              <a:spcBef>
                <a:spcPts val="0"/>
              </a:spcBef>
              <a:spcAft>
                <a:spcPts val="0"/>
              </a:spcAft>
              <a:buNone/>
            </a:pPr>
            <a:endParaRPr sz="1200" b="1"/>
          </a:p>
          <a:p>
            <a:pPr marL="457200" lvl="0" indent="-304800" algn="l" rtl="0">
              <a:lnSpc>
                <a:spcPct val="115000"/>
              </a:lnSpc>
              <a:spcBef>
                <a:spcPts val="0"/>
              </a:spcBef>
              <a:spcAft>
                <a:spcPts val="0"/>
              </a:spcAft>
              <a:buSzPts val="1200"/>
              <a:buChar char="●"/>
            </a:pPr>
            <a:r>
              <a:rPr lang="en" sz="1200" b="1"/>
              <a:t>Data is 12,330 rows * 18 columns.</a:t>
            </a:r>
            <a:endParaRPr sz="1200" b="1"/>
          </a:p>
          <a:p>
            <a:pPr marL="0" lvl="0" indent="0" algn="l" rtl="0">
              <a:lnSpc>
                <a:spcPct val="115000"/>
              </a:lnSpc>
              <a:spcBef>
                <a:spcPts val="0"/>
              </a:spcBef>
              <a:spcAft>
                <a:spcPts val="0"/>
              </a:spcAft>
              <a:buNone/>
            </a:pPr>
            <a:endParaRPr sz="1200" b="1"/>
          </a:p>
          <a:p>
            <a:pPr marL="457200" lvl="0" indent="-304800" algn="l" rtl="0">
              <a:lnSpc>
                <a:spcPct val="115000"/>
              </a:lnSpc>
              <a:spcBef>
                <a:spcPts val="0"/>
              </a:spcBef>
              <a:spcAft>
                <a:spcPts val="0"/>
              </a:spcAft>
              <a:buSzPts val="1200"/>
              <a:buChar char="●"/>
            </a:pPr>
            <a:r>
              <a:rPr lang="en" sz="1200" b="1"/>
              <a:t>The ‘Revenue’ attribute is the class label (target value)</a:t>
            </a:r>
            <a:endParaRPr sz="1200" b="1"/>
          </a:p>
          <a:p>
            <a:pPr marL="0" lvl="0" indent="0" algn="l" rtl="0">
              <a:spcBef>
                <a:spcPts val="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42"/>
          <p:cNvSpPr txBox="1">
            <a:spLocks noGrp="1"/>
          </p:cNvSpPr>
          <p:nvPr>
            <p:ph type="title"/>
          </p:nvPr>
        </p:nvSpPr>
        <p:spPr>
          <a:xfrm>
            <a:off x="742050" y="526625"/>
            <a:ext cx="6555000" cy="387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Description</a:t>
            </a:r>
            <a:endParaRPr/>
          </a:p>
        </p:txBody>
      </p:sp>
      <p:sp>
        <p:nvSpPr>
          <p:cNvPr id="509" name="Google Shape;509;p42"/>
          <p:cNvSpPr txBox="1">
            <a:spLocks noGrp="1"/>
          </p:cNvSpPr>
          <p:nvPr>
            <p:ph type="sldNum" idx="12"/>
          </p:nvPr>
        </p:nvSpPr>
        <p:spPr>
          <a:xfrm>
            <a:off x="8003000" y="4420400"/>
            <a:ext cx="399000" cy="196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9</a:t>
            </a:fld>
            <a:endParaRPr/>
          </a:p>
        </p:txBody>
      </p:sp>
      <p:sp>
        <p:nvSpPr>
          <p:cNvPr id="510" name="Google Shape;510;p42"/>
          <p:cNvSpPr txBox="1"/>
          <p:nvPr/>
        </p:nvSpPr>
        <p:spPr>
          <a:xfrm>
            <a:off x="742125" y="2709225"/>
            <a:ext cx="6929400" cy="1636200"/>
          </a:xfrm>
          <a:prstGeom prst="rect">
            <a:avLst/>
          </a:prstGeom>
          <a:noFill/>
          <a:ln>
            <a:noFill/>
          </a:ln>
        </p:spPr>
        <p:txBody>
          <a:bodyPr spcFirstLastPara="1" wrap="square" lIns="91425" tIns="91425" rIns="91425" bIns="91425" anchor="ctr" anchorCtr="0">
            <a:noAutofit/>
          </a:bodyPr>
          <a:lstStyle/>
          <a:p>
            <a:pPr marL="457200" lvl="0" indent="-304800" algn="l" rtl="0">
              <a:spcBef>
                <a:spcPts val="0"/>
              </a:spcBef>
              <a:spcAft>
                <a:spcPts val="0"/>
              </a:spcAft>
              <a:buSzPts val="1200"/>
              <a:buFont typeface="Quicksand"/>
              <a:buChar char="●"/>
            </a:pPr>
            <a:r>
              <a:rPr lang="en" sz="1200" b="1">
                <a:latin typeface="Quicksand"/>
                <a:ea typeface="Quicksand"/>
                <a:cs typeface="Quicksand"/>
                <a:sym typeface="Quicksand"/>
              </a:rPr>
              <a:t>Administrative, Administrative Duration, Informational, Informational Duration, Product Related, Product Related Duration, Bounce Rate, Exit Rate, Page Value, Special Day, Browser, Region, Traffic Type, Visitor Type, Weekend, Operating Systems, Month is feature value.</a:t>
            </a:r>
            <a:endParaRPr sz="1200" b="1">
              <a:latin typeface="Quicksand"/>
              <a:ea typeface="Quicksand"/>
              <a:cs typeface="Quicksand"/>
              <a:sym typeface="Quicksand"/>
            </a:endParaRPr>
          </a:p>
          <a:p>
            <a:pPr marL="457200" lvl="0" indent="0" algn="l" rtl="0">
              <a:spcBef>
                <a:spcPts val="0"/>
              </a:spcBef>
              <a:spcAft>
                <a:spcPts val="0"/>
              </a:spcAft>
              <a:buNone/>
            </a:pPr>
            <a:endParaRPr sz="1200" b="1">
              <a:latin typeface="Quicksand"/>
              <a:ea typeface="Quicksand"/>
              <a:cs typeface="Quicksand"/>
              <a:sym typeface="Quicksand"/>
            </a:endParaRPr>
          </a:p>
          <a:p>
            <a:pPr marL="457200" lvl="0" indent="-304800" algn="l" rtl="0">
              <a:spcBef>
                <a:spcPts val="0"/>
              </a:spcBef>
              <a:spcAft>
                <a:spcPts val="0"/>
              </a:spcAft>
              <a:buClr>
                <a:srgbClr val="FF0000"/>
              </a:buClr>
              <a:buSzPts val="1200"/>
              <a:buFont typeface="Quicksand"/>
              <a:buChar char="●"/>
            </a:pPr>
            <a:r>
              <a:rPr lang="en" sz="1200" b="1">
                <a:solidFill>
                  <a:srgbClr val="FF0000"/>
                </a:solidFill>
                <a:latin typeface="Quicksand"/>
                <a:ea typeface="Quicksand"/>
                <a:cs typeface="Quicksand"/>
                <a:sym typeface="Quicksand"/>
              </a:rPr>
              <a:t>Revenue is target value.</a:t>
            </a:r>
            <a:endParaRPr sz="1200" b="1">
              <a:solidFill>
                <a:srgbClr val="FF0000"/>
              </a:solidFill>
              <a:latin typeface="Quicksand"/>
              <a:ea typeface="Quicksand"/>
              <a:cs typeface="Quicksand"/>
              <a:sym typeface="Quicksand"/>
            </a:endParaRPr>
          </a:p>
          <a:p>
            <a:pPr marL="457200" lvl="0" indent="0" algn="l" rtl="0">
              <a:spcBef>
                <a:spcPts val="0"/>
              </a:spcBef>
              <a:spcAft>
                <a:spcPts val="0"/>
              </a:spcAft>
              <a:buNone/>
            </a:pPr>
            <a:r>
              <a:rPr lang="en" sz="1200" b="1">
                <a:solidFill>
                  <a:srgbClr val="FF0000"/>
                </a:solidFill>
                <a:latin typeface="Quicksand"/>
                <a:ea typeface="Quicksand"/>
                <a:cs typeface="Quicksand"/>
                <a:sym typeface="Quicksand"/>
              </a:rPr>
              <a:t>The ratio of target data is 84.5% - False (10,422), True (1908)</a:t>
            </a:r>
            <a:endParaRPr sz="1200" b="1">
              <a:solidFill>
                <a:srgbClr val="FF0000"/>
              </a:solidFill>
              <a:latin typeface="Quicksand"/>
              <a:ea typeface="Quicksand"/>
              <a:cs typeface="Quicksand"/>
              <a:sym typeface="Quicksand"/>
            </a:endParaRPr>
          </a:p>
        </p:txBody>
      </p:sp>
      <p:pic>
        <p:nvPicPr>
          <p:cNvPr id="511" name="Google Shape;511;p42"/>
          <p:cNvPicPr preferRelativeResize="0"/>
          <p:nvPr/>
        </p:nvPicPr>
        <p:blipFill>
          <a:blip r:embed="rId3">
            <a:alphaModFix/>
          </a:blip>
          <a:stretch>
            <a:fillRect/>
          </a:stretch>
        </p:blipFill>
        <p:spPr>
          <a:xfrm>
            <a:off x="544125" y="1515550"/>
            <a:ext cx="8055749" cy="1056200"/>
          </a:xfrm>
          <a:prstGeom prst="rect">
            <a:avLst/>
          </a:prstGeom>
          <a:noFill/>
          <a:ln>
            <a:noFill/>
          </a:ln>
        </p:spPr>
      </p:pic>
      <p:sp>
        <p:nvSpPr>
          <p:cNvPr id="512" name="Google Shape;512;p42"/>
          <p:cNvSpPr/>
          <p:nvPr/>
        </p:nvSpPr>
        <p:spPr>
          <a:xfrm>
            <a:off x="8134275" y="1515550"/>
            <a:ext cx="465600" cy="10863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Social Studies Subject for High School - 9th Grade: Individuality and Conformity by Slidesgo">
  <a:themeElements>
    <a:clrScheme name="Simple Light">
      <a:dk1>
        <a:srgbClr val="2E2E2E"/>
      </a:dk1>
      <a:lt1>
        <a:srgbClr val="EFEFEF"/>
      </a:lt1>
      <a:dk2>
        <a:srgbClr val="838383"/>
      </a:dk2>
      <a:lt2>
        <a:srgbClr val="FFFFFF"/>
      </a:lt2>
      <a:accent1>
        <a:srgbClr val="AAA9A9"/>
      </a:accent1>
      <a:accent2>
        <a:srgbClr val="FFFFFF"/>
      </a:accent2>
      <a:accent3>
        <a:srgbClr val="FFFFFF"/>
      </a:accent3>
      <a:accent4>
        <a:srgbClr val="FFFFFF"/>
      </a:accent4>
      <a:accent5>
        <a:srgbClr val="FFFFFF"/>
      </a:accent5>
      <a:accent6>
        <a:srgbClr val="FFFFFF"/>
      </a:accent6>
      <a:hlink>
        <a:srgbClr val="2E2E2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1237</Words>
  <Application>Microsoft Office PowerPoint</Application>
  <PresentationFormat>화면 슬라이드 쇼(16:9)</PresentationFormat>
  <Paragraphs>297</Paragraphs>
  <Slides>30</Slides>
  <Notes>30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30</vt:i4>
      </vt:variant>
    </vt:vector>
  </HeadingPairs>
  <TitlesOfParts>
    <vt:vector size="35" baseType="lpstr">
      <vt:lpstr>Tenor Sans</vt:lpstr>
      <vt:lpstr>Quicksand</vt:lpstr>
      <vt:lpstr>Montserrat</vt:lpstr>
      <vt:lpstr>Arial</vt:lpstr>
      <vt:lpstr>Social Studies Subject for High School - 9th Grade: Individuality and Conformity by Slidesgo</vt:lpstr>
      <vt:lpstr>Online Shopper’s Intention</vt:lpstr>
      <vt:lpstr>01</vt:lpstr>
      <vt:lpstr>01</vt:lpstr>
      <vt:lpstr>Objective</vt:lpstr>
      <vt:lpstr>Objective</vt:lpstr>
      <vt:lpstr>02</vt:lpstr>
      <vt:lpstr>Data Description</vt:lpstr>
      <vt:lpstr>Online Shopper’s Purchasing Intention</vt:lpstr>
      <vt:lpstr>Data Description</vt:lpstr>
      <vt:lpstr>Online Shopper’s Purchasing Intention</vt:lpstr>
      <vt:lpstr>Data Description</vt:lpstr>
      <vt:lpstr>Data Description</vt:lpstr>
      <vt:lpstr>Data Description</vt:lpstr>
      <vt:lpstr>03</vt:lpstr>
      <vt:lpstr>Data Preprocessing</vt:lpstr>
      <vt:lpstr>Data Preprocessing</vt:lpstr>
      <vt:lpstr>Feature selection</vt:lpstr>
      <vt:lpstr>Re-weight The unbalanced Target data</vt:lpstr>
      <vt:lpstr>04</vt:lpstr>
      <vt:lpstr>Classification</vt:lpstr>
      <vt:lpstr>Classification</vt:lpstr>
      <vt:lpstr>Clustering</vt:lpstr>
      <vt:lpstr>05</vt:lpstr>
      <vt:lpstr>Evaluation</vt:lpstr>
      <vt:lpstr>Evaluation</vt:lpstr>
      <vt:lpstr>06</vt:lpstr>
      <vt:lpstr>Schedule</vt:lpstr>
      <vt:lpstr>Member Role</vt:lpstr>
      <vt:lpstr>Github Term Project Page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Shopper’s Intention</dc:title>
  <cp:lastModifiedBy>심우석</cp:lastModifiedBy>
  <cp:revision>1</cp:revision>
  <dcterms:modified xsi:type="dcterms:W3CDTF">2021-10-19T09:28:29Z</dcterms:modified>
</cp:coreProperties>
</file>