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6" r:id="rId7"/>
    <p:sldId id="335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14" d="100"/>
          <a:sy n="114" d="100"/>
        </p:scale>
        <p:origin x="-822" y="-2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10.  07.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분류기</a:t>
            </a:r>
            <a:endParaRPr lang="en-US" altLang="ko-KR" sz="20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- 6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진행 사항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3886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Machine </a:t>
            </a:r>
            <a:r>
              <a:rPr lang="en-US" altLang="ko-KR" sz="1200" dirty="0" smtClean="0">
                <a:latin typeface="+mn-ea"/>
              </a:rPr>
              <a:t>Vision</a:t>
            </a:r>
            <a:r>
              <a:rPr lang="ko-KR" altLang="en-US" sz="1200" dirty="0" smtClean="0">
                <a:latin typeface="+mn-ea"/>
              </a:rPr>
              <a:t>의 알고리즘으로 분류가 어려운 영상 수집 진행 중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i="1" dirty="0" smtClean="0">
                <a:latin typeface="+mn-ea"/>
              </a:rPr>
              <a:t> </a:t>
            </a:r>
            <a:endParaRPr lang="en-US" altLang="ko-KR" sz="1200" i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양품에 대한 영상은 충분하나 불량 영상 확보에 어려움이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확보된 불량 영상이 있어도 영상의 개수가 학습을 하기에 충분하지 않음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문제점 및 애로 사항 </a:t>
            </a:r>
            <a:r>
              <a:rPr lang="en-US" altLang="ko-KR" sz="2000" b="1" dirty="0" smtClean="0">
                <a:latin typeface="+mn-ea"/>
              </a:rPr>
              <a:t>1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앞서 설명한대로 </a:t>
            </a:r>
            <a:r>
              <a:rPr lang="ko-KR" altLang="en-US" sz="1200" dirty="0" smtClean="0">
                <a:latin typeface="+mn-ea"/>
              </a:rPr>
              <a:t>불량 영상 확보에 어려움이 있음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712788" lvl="1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학습을 시도할 수 있는 영상이 불량 유형 별로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개 이하로 </a:t>
            </a:r>
            <a:r>
              <a:rPr lang="ko-KR" altLang="en-US" sz="1200" dirty="0" smtClean="0">
                <a:latin typeface="+mn-ea"/>
              </a:rPr>
              <a:t>영상의 개수가 학습을 하기에 충분하지 않음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12788" lvl="1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Passive </a:t>
            </a:r>
            <a:r>
              <a:rPr lang="ko-KR" altLang="en-US" sz="1200" dirty="0" smtClean="0">
                <a:latin typeface="+mn-ea"/>
              </a:rPr>
              <a:t>소자 불량의 경우 </a:t>
            </a:r>
            <a:r>
              <a:rPr lang="en-US" altLang="ko-KR" sz="1200" dirty="0" smtClean="0">
                <a:latin typeface="+mn-ea"/>
              </a:rPr>
              <a:t>Ball</a:t>
            </a:r>
            <a:r>
              <a:rPr lang="ko-KR" altLang="en-US" sz="1200" dirty="0" smtClean="0">
                <a:latin typeface="+mn-ea"/>
              </a:rPr>
              <a:t>이나 </a:t>
            </a:r>
            <a:r>
              <a:rPr lang="en-US" altLang="ko-KR" sz="1200" dirty="0" smtClean="0">
                <a:latin typeface="+mn-ea"/>
              </a:rPr>
              <a:t>Bump</a:t>
            </a:r>
            <a:r>
              <a:rPr lang="ko-KR" altLang="en-US" sz="1200" dirty="0" smtClean="0">
                <a:latin typeface="+mn-ea"/>
              </a:rPr>
              <a:t>와 다르게 영상의 회전을 통한 영상 확보가 불가능함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900113" lvl="2" indent="-1714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대부분의 </a:t>
            </a:r>
            <a:r>
              <a:rPr lang="en-US" altLang="ko-KR" sz="1200" dirty="0" smtClean="0">
                <a:latin typeface="+mn-ea"/>
              </a:rPr>
              <a:t>Passive </a:t>
            </a:r>
            <a:r>
              <a:rPr lang="ko-KR" altLang="en-US" sz="1200" dirty="0" smtClean="0">
                <a:latin typeface="+mn-ea"/>
              </a:rPr>
              <a:t>소자의 각도는 </a:t>
            </a:r>
            <a:r>
              <a:rPr lang="en-US" altLang="ko-KR" sz="1200" dirty="0" smtClean="0">
                <a:latin typeface="+mn-ea"/>
              </a:rPr>
              <a:t>0</a:t>
            </a:r>
            <a:r>
              <a:rPr lang="ko-KR" altLang="en-US" sz="1200" dirty="0" smtClean="0">
                <a:latin typeface="+mn-ea"/>
              </a:rPr>
              <a:t>도나 </a:t>
            </a:r>
            <a:r>
              <a:rPr lang="en-US" altLang="ko-KR" sz="1200" dirty="0" smtClean="0">
                <a:latin typeface="+mn-ea"/>
              </a:rPr>
              <a:t>90</a:t>
            </a:r>
            <a:r>
              <a:rPr lang="ko-KR" altLang="en-US" sz="1200" dirty="0" smtClean="0">
                <a:latin typeface="+mn-ea"/>
              </a:rPr>
              <a:t>도임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 smtClean="0">
                <a:latin typeface="+mn-ea"/>
              </a:rPr>
              <a:t>2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사용자 검사 인 오염이나 파손의 경우 불량 영역 만을 남기고 주변의 영상을 소거하는 기능을 별도로 개발해야 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22313" lvl="1" indent="-171450" defTabSz="720725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현 상황에서 현업 실무와 병행 시 </a:t>
            </a:r>
            <a:r>
              <a:rPr lang="ko-KR" altLang="en-US" sz="1200" dirty="0" smtClean="0">
                <a:latin typeface="+mn-ea"/>
              </a:rPr>
              <a:t>기능 개발에만 </a:t>
            </a:r>
            <a:r>
              <a:rPr lang="en-US" altLang="ko-KR" sz="1200" dirty="0" smtClean="0">
                <a:latin typeface="+mn-ea"/>
              </a:rPr>
              <a:t>3~4</a:t>
            </a:r>
            <a:r>
              <a:rPr lang="ko-KR" altLang="en-US" sz="1200" dirty="0" smtClean="0">
                <a:latin typeface="+mn-ea"/>
              </a:rPr>
              <a:t>주 소요가 예상되어 학기 중 구현이 어려울 것으로 판단됨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예정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이미 확보된 </a:t>
            </a:r>
            <a:r>
              <a:rPr lang="en-US" altLang="ko-KR" sz="1200" dirty="0" smtClean="0">
                <a:latin typeface="+mn-ea"/>
              </a:rPr>
              <a:t>Bump </a:t>
            </a:r>
            <a:r>
              <a:rPr lang="ko-KR" altLang="en-US" sz="1200" dirty="0" smtClean="0">
                <a:latin typeface="+mn-ea"/>
              </a:rPr>
              <a:t>불량 시료로 </a:t>
            </a:r>
            <a:r>
              <a:rPr lang="en-US" altLang="ko-KR" sz="1200" dirty="0" smtClean="0">
                <a:latin typeface="+mn-ea"/>
              </a:rPr>
              <a:t>Gray(2</a:t>
            </a:r>
            <a:r>
              <a:rPr lang="ko-KR" altLang="en-US" sz="1200" dirty="0" smtClean="0">
                <a:latin typeface="+mn-ea"/>
              </a:rPr>
              <a:t>종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경사 조명 영상 </a:t>
            </a:r>
            <a:r>
              <a:rPr lang="en-US" altLang="ko-KR" sz="1200" dirty="0" smtClean="0">
                <a:latin typeface="+mn-ea"/>
              </a:rPr>
              <a:t>&amp; </a:t>
            </a:r>
            <a:r>
              <a:rPr lang="ko-KR" altLang="en-US" sz="1200" dirty="0" err="1" smtClean="0">
                <a:latin typeface="+mn-ea"/>
              </a:rPr>
              <a:t>동축</a:t>
            </a:r>
            <a:r>
              <a:rPr lang="ko-KR" altLang="en-US" sz="1200" dirty="0" smtClean="0">
                <a:latin typeface="+mn-ea"/>
              </a:rPr>
              <a:t> 조명 영상</a:t>
            </a:r>
            <a:r>
              <a:rPr lang="en-US" altLang="ko-KR" sz="1200" dirty="0" smtClean="0">
                <a:latin typeface="+mn-ea"/>
              </a:rPr>
              <a:t>), Normal Color, Pseudo Color </a:t>
            </a:r>
            <a:r>
              <a:rPr lang="ko-KR" altLang="en-US" sz="1200" dirty="0" smtClean="0">
                <a:latin typeface="+mn-ea"/>
              </a:rPr>
              <a:t>영상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Ball </a:t>
            </a:r>
            <a:r>
              <a:rPr lang="ko-KR" altLang="en-US" sz="1200" dirty="0" smtClean="0">
                <a:latin typeface="+mn-ea"/>
              </a:rPr>
              <a:t>단위로 회전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하면서 학습에 충분한 영상을 생성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04548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6464</TotalTime>
  <Words>283</Words>
  <Application>Microsoft Office PowerPoint</Application>
  <PresentationFormat>화면 슬라이드 쇼(4:3)</PresentationFormat>
  <Paragraphs>62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371</cp:revision>
  <cp:lastPrinted>2019-09-16T00:28:29Z</cp:lastPrinted>
  <dcterms:created xsi:type="dcterms:W3CDTF">2017-03-29T07:13:25Z</dcterms:created>
  <dcterms:modified xsi:type="dcterms:W3CDTF">2021-10-07T02:35:35Z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