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1" r:id="rId2"/>
    <p:sldId id="257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32" autoAdjust="0"/>
  </p:normalViewPr>
  <p:slideViewPr>
    <p:cSldViewPr>
      <p:cViewPr varScale="1">
        <p:scale>
          <a:sx n="107" d="100"/>
          <a:sy n="107" d="100"/>
        </p:scale>
        <p:origin x="-16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8AD3B-AB67-40CA-95A1-7E137DEE9465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FBC62-9F16-471D-8F4F-C7C9FB3F5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40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29-C755-46AE-B0C9-4CD9DFF412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29-C755-46AE-B0C9-4CD9DFF412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29-C755-46AE-B0C9-4CD9DFF412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29-C755-46AE-B0C9-4CD9DFF412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29-C755-46AE-B0C9-4CD9DFF412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29-C755-46AE-B0C9-4CD9DFF412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29-C755-46AE-B0C9-4CD9DFF412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29-C755-46AE-B0C9-4CD9DFF412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29-C755-46AE-B0C9-4CD9DFF412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29-C755-46AE-B0C9-4CD9DFF412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29-C755-46AE-B0C9-4CD9DFF412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0029929-C755-46AE-B0C9-4CD9DFF4129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4708856-A8B8-4260-BB73-E62A1C953A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ResNet</a:t>
            </a:r>
            <a:r>
              <a:rPr lang="ko-KR" altLang="en-US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을이용한전이학습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2108448"/>
            <a:ext cx="7406640" cy="1752600"/>
          </a:xfrm>
        </p:spPr>
        <p:txBody>
          <a:bodyPr/>
          <a:lstStyle/>
          <a:p>
            <a:pPr marL="484632" indent="-457200">
              <a:buFontTx/>
              <a:buChar char="-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Ball Grid Array Package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Ball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분류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 +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일반적인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Ball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과 경면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(Shiny) Ball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4128" y="494116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학번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2020254015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이름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이효중 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67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2"/>
          <p:cNvSpPr txBox="1">
            <a:spLocks/>
          </p:cNvSpPr>
          <p:nvPr/>
        </p:nvSpPr>
        <p:spPr>
          <a:xfrm>
            <a:off x="1053792" y="248444"/>
            <a:ext cx="7622664" cy="2388468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1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1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13182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일반 </a:t>
            </a:r>
            <a:r>
              <a:rPr lang="en-US" altLang="ko-KR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Ball</a:t>
            </a:r>
            <a:r>
              <a:rPr lang="ko-KR" altLang="en-US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과</a:t>
            </a:r>
            <a:r>
              <a:rPr lang="en-US" altLang="ko-KR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경면</a:t>
            </a:r>
            <a:r>
              <a:rPr lang="en-US" altLang="ko-KR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(Shiny) Ball </a:t>
            </a:r>
            <a:r>
              <a:rPr lang="ko-KR" altLang="en-US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비교</a:t>
            </a:r>
            <a:endParaRPr lang="en-US" altLang="ko-KR" sz="16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25475" indent="-285750"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Shiny Ball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은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Ball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성형 과정에서 불규칙적으로 발생하는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Ball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표면에 관련된 이슈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625475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반도체의 품질에는 영향을 주지 않으나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Machine Vision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검사 성능에 영향을 주는 요소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25475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조명에 반응하는 정도가 일반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Ball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과 상이하여 일반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Ball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과 같은 알고리즘과 </a:t>
            </a:r>
            <a:r>
              <a:rPr lang="ko-KR" altLang="en-US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파라미터로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검사를 수행하면 높은 확률로 </a:t>
            </a:r>
            <a:r>
              <a:rPr lang="ko-KR" altLang="en-US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과검이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발생함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625475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아래의 영상은 현미경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(x22)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으로 획득한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Shiny Ball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과 일반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Ball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영상으로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실제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Ball Diameter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는 약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440um.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18383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2" r="3500" b="3591"/>
          <a:stretch/>
        </p:blipFill>
        <p:spPr bwMode="auto">
          <a:xfrm>
            <a:off x="3275856" y="2852936"/>
            <a:ext cx="18383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5"/>
          <a:stretch/>
        </p:blipFill>
        <p:spPr bwMode="auto">
          <a:xfrm>
            <a:off x="1331640" y="4536625"/>
            <a:ext cx="18383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" r="4904"/>
          <a:stretch/>
        </p:blipFill>
        <p:spPr bwMode="auto">
          <a:xfrm>
            <a:off x="5220072" y="2841175"/>
            <a:ext cx="363967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01966" y="6117775"/>
            <a:ext cx="1762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&lt; </a:t>
            </a:r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부분 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Shiny Ball &gt;</a:t>
            </a:r>
            <a:endParaRPr lang="ko-KR" altLang="en-US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0186" y="6117775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&lt; </a:t>
            </a:r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일반</a:t>
            </a: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Ball &gt;</a:t>
            </a:r>
            <a:endParaRPr lang="ko-KR" altLang="en-US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6787" y="5173311"/>
            <a:ext cx="135646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현미경의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Lens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9" name="직선 화살표 연결선 18"/>
          <p:cNvCxnSpPr>
            <a:stCxn id="13" idx="0"/>
          </p:cNvCxnSpPr>
          <p:nvPr/>
        </p:nvCxnSpPr>
        <p:spPr>
          <a:xfrm flipV="1">
            <a:off x="4195018" y="3861048"/>
            <a:ext cx="0" cy="13122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3" idx="0"/>
          </p:cNvCxnSpPr>
          <p:nvPr/>
        </p:nvCxnSpPr>
        <p:spPr>
          <a:xfrm flipH="1" flipV="1">
            <a:off x="2401966" y="3717032"/>
            <a:ext cx="1793052" cy="14562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1"/>
          </p:cNvCxnSpPr>
          <p:nvPr/>
        </p:nvCxnSpPr>
        <p:spPr>
          <a:xfrm flipH="1">
            <a:off x="2250802" y="5327200"/>
            <a:ext cx="126598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30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1053792" y="248444"/>
            <a:ext cx="7622664" cy="2244452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1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1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13182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일반 </a:t>
            </a:r>
            <a:r>
              <a:rPr lang="en-US" altLang="ko-KR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Ball</a:t>
            </a:r>
            <a:r>
              <a:rPr lang="ko-KR" altLang="en-US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과</a:t>
            </a:r>
            <a:r>
              <a:rPr lang="en-US" altLang="ko-KR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경면</a:t>
            </a:r>
            <a:r>
              <a:rPr lang="en-US" altLang="ko-KR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(Shiny) Ball </a:t>
            </a:r>
            <a:r>
              <a:rPr lang="ko-KR" altLang="en-US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비교</a:t>
            </a:r>
            <a:endParaRPr lang="en-US" altLang="ko-KR" sz="16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25475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아래의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영상은 실제 장비에서 획득한 영상으로 경사 조명과 수직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동축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조명으로 획득한 영상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625475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해당 영상으로 검사 시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Ball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에서 반사 특성 차이로 인해 정상적인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Ball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위치 및 크기를 찾지 못함을 확인할 수 있음  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25475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일반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Ball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경우 밝은 백색 외곽의 흐린 링 부분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(Flux ring)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 존재하여 이를 걸러내야 하나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Shiny Ball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은 주변부보다 밝은 모든 부분을 사용해야 함 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123" y="2632081"/>
            <a:ext cx="14478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33" r="19981"/>
          <a:stretch/>
        </p:blipFill>
        <p:spPr bwMode="auto">
          <a:xfrm>
            <a:off x="3596533" y="2632080"/>
            <a:ext cx="1585337" cy="187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733" y="2731583"/>
            <a:ext cx="13144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07" y="2593365"/>
            <a:ext cx="1070569" cy="191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96733" y="2827020"/>
            <a:ext cx="657225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053958" y="3187060"/>
            <a:ext cx="83184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35" y="4719786"/>
            <a:ext cx="12477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074" y="4748361"/>
            <a:ext cx="11620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6" b="-1"/>
          <a:stretch/>
        </p:blipFill>
        <p:spPr bwMode="auto">
          <a:xfrm>
            <a:off x="5292080" y="4719786"/>
            <a:ext cx="12382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319" y="4682807"/>
            <a:ext cx="883543" cy="176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873105" y="4748361"/>
            <a:ext cx="657225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530330" y="5108401"/>
            <a:ext cx="44898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103135" y="3385453"/>
            <a:ext cx="668665" cy="666445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682245" y="5355519"/>
            <a:ext cx="668665" cy="666445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4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1053792" y="248444"/>
            <a:ext cx="7622664" cy="2964532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1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1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13182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목표</a:t>
            </a:r>
            <a:endParaRPr lang="en-US" altLang="ko-KR" sz="16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25475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일반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Ball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과 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S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hiny Ball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을 </a:t>
            </a:r>
            <a:r>
              <a:rPr lang="en-US" altLang="ko-KR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ResNet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을 이용하여 분류하도록 한다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625475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분류가 정상적으로 잘 될 경우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연산 시간 파악하여 현업에 적용 가능한 방법인지 확인  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99795" lvl="1" indent="-285750">
              <a:buFont typeface="Wingdings" panose="05000000000000000000" pitchFamily="2" charset="2"/>
              <a:buChar char="ü"/>
            </a:pP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Ball 1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 확인에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0.02 </a:t>
            </a:r>
            <a:r>
              <a:rPr lang="en-US" altLang="ko-KR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msec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를 넘겨서는 안됨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99795" lvl="1" indent="-285750">
              <a:buFont typeface="Wingdings" panose="05000000000000000000" pitchFamily="2" charset="2"/>
              <a:buChar char="ü"/>
            </a:pP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현재의 알고리즘에서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Ball 1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 당 약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0.2msec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를 소요하므로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10%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미만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14045" lvl="1" indent="0">
              <a:buNone/>
            </a:pPr>
            <a:endParaRPr lang="en-US" altLang="ko-KR" sz="1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57188" indent="-285750">
              <a:buFont typeface="Wingdings" panose="05000000000000000000" pitchFamily="2" charset="2"/>
              <a:buChar char="§"/>
            </a:pPr>
            <a:r>
              <a:rPr lang="en-US" altLang="ko-KR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Data </a:t>
            </a:r>
            <a:r>
              <a:rPr lang="ko-KR" altLang="en-US" sz="1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수집 과정</a:t>
            </a:r>
            <a:endParaRPr lang="en-US" altLang="ko-KR" sz="14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25475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현재의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S/W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를 수정하여 개별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Ball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에서 경사 조명 영상과 수직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동축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조명 영상을 각각 저장하도록 한다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25475" indent="-285750"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일반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Ball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경우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Data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양을 확보하는데 문제가 없으나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Shiny Ball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경우 해당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Ball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 부족하여 영상을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45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도씩 회전하면서 저장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25475" indent="-285750">
              <a:buFont typeface="Wingdings" panose="05000000000000000000" pitchFamily="2" charset="2"/>
              <a:buChar char="Ø"/>
            </a:pPr>
            <a:endParaRPr lang="ko-KR" altLang="en-US" sz="1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137" y="3449766"/>
            <a:ext cx="1285875" cy="161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528" y="3305750"/>
            <a:ext cx="4315904" cy="15666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567" y="4889926"/>
            <a:ext cx="4377825" cy="18514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03" y="5321974"/>
            <a:ext cx="2190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2483768" y="4041559"/>
            <a:ext cx="126976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11760" y="4259391"/>
            <a:ext cx="1310807" cy="809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23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1053792" y="248444"/>
            <a:ext cx="7622664" cy="2964532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1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1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13182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결과 </a:t>
            </a:r>
            <a:r>
              <a:rPr lang="en-US" altLang="ko-KR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개발 환경 </a:t>
            </a: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en-US" altLang="ko-KR" sz="1200" b="1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Colab</a:t>
            </a: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en-US" altLang="ko-KR" sz="16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40775"/>
            <a:ext cx="6211292" cy="197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아래쪽 화살표 5"/>
          <p:cNvSpPr/>
          <p:nvPr/>
        </p:nvSpPr>
        <p:spPr>
          <a:xfrm>
            <a:off x="2140436" y="2780928"/>
            <a:ext cx="432048" cy="5643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83150"/>
            <a:ext cx="960362" cy="3627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88690"/>
            <a:ext cx="1761609" cy="265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60319"/>
            <a:ext cx="2940422" cy="1767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82" y="4685825"/>
            <a:ext cx="2940422" cy="1767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475656" y="5805264"/>
            <a:ext cx="15841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1053792" y="248444"/>
            <a:ext cx="7622664" cy="2964532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1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1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13182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결과</a:t>
            </a:r>
            <a:endParaRPr lang="en-US" altLang="ko-KR" sz="16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67534"/>
            <a:ext cx="163005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91" y="3766058"/>
            <a:ext cx="1707595" cy="292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243800" y="6271502"/>
            <a:ext cx="15841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969576"/>
            <a:ext cx="1207677" cy="448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563888" y="1665349"/>
            <a:ext cx="1080120" cy="750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169" y="969576"/>
            <a:ext cx="3297287" cy="19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168" y="3212975"/>
            <a:ext cx="3297287" cy="198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 rot="5400000">
            <a:off x="1667267" y="3439593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51920" y="5733256"/>
            <a:ext cx="252505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오인식 </a:t>
            </a: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부분 </a:t>
            </a:r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Shiny Ball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로 의심됨</a:t>
            </a:r>
            <a:endParaRPr lang="ko-KR" altLang="en-US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7" name="직선 화살표 연결선 6"/>
          <p:cNvCxnSpPr>
            <a:stCxn id="4" idx="0"/>
          </p:cNvCxnSpPr>
          <p:nvPr/>
        </p:nvCxnSpPr>
        <p:spPr>
          <a:xfrm flipH="1" flipV="1">
            <a:off x="4644008" y="2416251"/>
            <a:ext cx="470437" cy="33170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182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615</TotalTime>
  <Words>300</Words>
  <Application>Microsoft Office PowerPoint</Application>
  <PresentationFormat>화면 슬라이드 쇼(4:3)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태양</vt:lpstr>
      <vt:lpstr>ResNet을이용한전이학습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kircheis</dc:creator>
  <cp:lastModifiedBy>kircheis</cp:lastModifiedBy>
  <cp:revision>27</cp:revision>
  <dcterms:created xsi:type="dcterms:W3CDTF">2021-04-29T01:40:58Z</dcterms:created>
  <dcterms:modified xsi:type="dcterms:W3CDTF">2021-05-24T04:03:58Z</dcterms:modified>
</cp:coreProperties>
</file>