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6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0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2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5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C5CB-C6B4-45E8-985C-2AF3EB204A5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7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11625"/>
              </p:ext>
            </p:extLst>
          </p:nvPr>
        </p:nvGraphicFramePr>
        <p:xfrm>
          <a:off x="611560" y="4493344"/>
          <a:ext cx="8064896" cy="188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(0, 0)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(0, 1)</a:t>
                      </a:r>
                      <a:endParaRPr lang="ko-KR" altLang="en-US" sz="14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(1, 0)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(1, 1)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17144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3176"/>
            <a:ext cx="1819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22701"/>
            <a:ext cx="18669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0" y="5013176"/>
            <a:ext cx="1809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22701"/>
            <a:ext cx="18764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792610" y="3053184"/>
            <a:ext cx="3931518" cy="952500"/>
            <a:chOff x="711660" y="3283575"/>
            <a:chExt cx="3931518" cy="952500"/>
          </a:xfrm>
        </p:grpSpPr>
        <p:pic>
          <p:nvPicPr>
            <p:cNvPr id="1030" name="Picture 6" descr="https://upload.wikimedia.org/wikipedia/commons/a/a2/254px_3gate_XO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828" y="3283575"/>
              <a:ext cx="241935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XOR ANSI.sv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60" y="3521700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오른쪽 화살표 5"/>
            <p:cNvSpPr/>
            <p:nvPr/>
          </p:nvSpPr>
          <p:spPr>
            <a:xfrm>
              <a:off x="1791780" y="3521700"/>
              <a:ext cx="432048" cy="476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700078" y="1036960"/>
            <a:ext cx="1799914" cy="1440304"/>
            <a:chOff x="539846" y="4811506"/>
            <a:chExt cx="1799914" cy="1440304"/>
          </a:xfrm>
        </p:grpSpPr>
        <p:grpSp>
          <p:nvGrpSpPr>
            <p:cNvPr id="13" name="그룹 12"/>
            <p:cNvGrpSpPr/>
            <p:nvPr/>
          </p:nvGrpSpPr>
          <p:grpSpPr>
            <a:xfrm>
              <a:off x="539846" y="4811506"/>
              <a:ext cx="1799914" cy="1440160"/>
              <a:chOff x="539846" y="4811506"/>
              <a:chExt cx="1799914" cy="1440160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 flipV="1">
                <a:off x="968954" y="4811506"/>
                <a:ext cx="0" cy="1440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539846" y="5891626"/>
                <a:ext cx="17999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타원 10"/>
              <p:cNvSpPr/>
              <p:nvPr/>
            </p:nvSpPr>
            <p:spPr>
              <a:xfrm>
                <a:off x="899600" y="5171546"/>
                <a:ext cx="144000" cy="144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619696" y="5819618"/>
                <a:ext cx="144000" cy="144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619680" y="5171546"/>
                <a:ext cx="144000" cy="144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곱셈 기호 11"/>
              <p:cNvSpPr/>
              <p:nvPr/>
            </p:nvSpPr>
            <p:spPr>
              <a:xfrm>
                <a:off x="860942" y="5783758"/>
                <a:ext cx="216024" cy="216024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611560" y="5243698"/>
              <a:ext cx="1080136" cy="1008112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539552" y="1036960"/>
            <a:ext cx="1799914" cy="1440160"/>
            <a:chOff x="2627784" y="4811506"/>
            <a:chExt cx="1799914" cy="1440160"/>
          </a:xfrm>
        </p:grpSpPr>
        <p:grpSp>
          <p:nvGrpSpPr>
            <p:cNvPr id="14" name="그룹 13"/>
            <p:cNvGrpSpPr/>
            <p:nvPr/>
          </p:nvGrpSpPr>
          <p:grpSpPr>
            <a:xfrm>
              <a:off x="2627784" y="4811506"/>
              <a:ext cx="1799914" cy="1440160"/>
              <a:chOff x="2627784" y="4811506"/>
              <a:chExt cx="1799914" cy="1440160"/>
            </a:xfrm>
          </p:grpSpPr>
          <p:cxnSp>
            <p:nvCxnSpPr>
              <p:cNvPr id="22" name="직선 화살표 연결선 21"/>
              <p:cNvCxnSpPr/>
              <p:nvPr/>
            </p:nvCxnSpPr>
            <p:spPr>
              <a:xfrm flipV="1">
                <a:off x="3056892" y="4811506"/>
                <a:ext cx="0" cy="1440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/>
              <p:nvPr/>
            </p:nvCxnSpPr>
            <p:spPr>
              <a:xfrm>
                <a:off x="2627784" y="5891626"/>
                <a:ext cx="17999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/>
              <p:cNvSpPr/>
              <p:nvPr/>
            </p:nvSpPr>
            <p:spPr>
              <a:xfrm>
                <a:off x="3707618" y="5171546"/>
                <a:ext cx="144000" cy="144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곱셈 기호 26"/>
              <p:cNvSpPr/>
              <p:nvPr/>
            </p:nvSpPr>
            <p:spPr>
              <a:xfrm>
                <a:off x="2948880" y="5783758"/>
                <a:ext cx="216024" cy="216024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곱셈 기호 39"/>
              <p:cNvSpPr/>
              <p:nvPr/>
            </p:nvSpPr>
            <p:spPr>
              <a:xfrm>
                <a:off x="2948880" y="5135686"/>
                <a:ext cx="216024" cy="216024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곱셈 기호 40"/>
              <p:cNvSpPr/>
              <p:nvPr/>
            </p:nvSpPr>
            <p:spPr>
              <a:xfrm>
                <a:off x="3671606" y="5794682"/>
                <a:ext cx="216024" cy="216024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9" name="직선 연결선 48"/>
            <p:cNvCxnSpPr/>
            <p:nvPr/>
          </p:nvCxnSpPr>
          <p:spPr>
            <a:xfrm>
              <a:off x="3056892" y="4955666"/>
              <a:ext cx="1080136" cy="1008112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716016" y="1037104"/>
            <a:ext cx="1799914" cy="1440160"/>
            <a:chOff x="4716016" y="4811650"/>
            <a:chExt cx="1799914" cy="1440160"/>
          </a:xfrm>
        </p:grpSpPr>
        <p:grpSp>
          <p:nvGrpSpPr>
            <p:cNvPr id="15" name="그룹 14"/>
            <p:cNvGrpSpPr/>
            <p:nvPr/>
          </p:nvGrpSpPr>
          <p:grpSpPr>
            <a:xfrm>
              <a:off x="4716016" y="4811650"/>
              <a:ext cx="1799914" cy="1440160"/>
              <a:chOff x="4716016" y="4811650"/>
              <a:chExt cx="1799914" cy="1440160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 flipV="1">
                <a:off x="5145124" y="4811650"/>
                <a:ext cx="0" cy="1440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4716016" y="5891770"/>
                <a:ext cx="17999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/>
              <p:cNvSpPr/>
              <p:nvPr/>
            </p:nvSpPr>
            <p:spPr>
              <a:xfrm>
                <a:off x="5075770" y="5171690"/>
                <a:ext cx="144000" cy="144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5795866" y="5819762"/>
                <a:ext cx="144000" cy="144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5075770" y="5814210"/>
                <a:ext cx="144000" cy="144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곱셈 기호 32"/>
              <p:cNvSpPr/>
              <p:nvPr/>
            </p:nvSpPr>
            <p:spPr>
              <a:xfrm>
                <a:off x="5759854" y="5135686"/>
                <a:ext cx="216024" cy="216024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145124" y="4955666"/>
              <a:ext cx="1080136" cy="1008112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6876256" y="1036960"/>
            <a:ext cx="1799914" cy="1440160"/>
            <a:chOff x="6876256" y="4811506"/>
            <a:chExt cx="1799914" cy="1440160"/>
          </a:xfrm>
        </p:grpSpPr>
        <p:grpSp>
          <p:nvGrpSpPr>
            <p:cNvPr id="16" name="그룹 15"/>
            <p:cNvGrpSpPr/>
            <p:nvPr/>
          </p:nvGrpSpPr>
          <p:grpSpPr>
            <a:xfrm>
              <a:off x="6876256" y="4811506"/>
              <a:ext cx="1799914" cy="1440160"/>
              <a:chOff x="6876256" y="4811506"/>
              <a:chExt cx="1799914" cy="1440160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V="1">
                <a:off x="7305364" y="4811506"/>
                <a:ext cx="0" cy="1440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6876256" y="5891626"/>
                <a:ext cx="17999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/>
              <p:cNvSpPr/>
              <p:nvPr/>
            </p:nvSpPr>
            <p:spPr>
              <a:xfrm>
                <a:off x="7236010" y="5171546"/>
                <a:ext cx="144000" cy="144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956106" y="5819618"/>
                <a:ext cx="144000" cy="144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곱셈 기호 38"/>
              <p:cNvSpPr/>
              <p:nvPr/>
            </p:nvSpPr>
            <p:spPr>
              <a:xfrm>
                <a:off x="7197352" y="5783758"/>
                <a:ext cx="216024" cy="216024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곱셈 기호 41"/>
              <p:cNvSpPr/>
              <p:nvPr/>
            </p:nvSpPr>
            <p:spPr>
              <a:xfrm>
                <a:off x="7920094" y="5135686"/>
                <a:ext cx="216024" cy="216024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1" name="직선 연결선 50"/>
            <p:cNvCxnSpPr/>
            <p:nvPr/>
          </p:nvCxnSpPr>
          <p:spPr>
            <a:xfrm>
              <a:off x="6915865" y="5182904"/>
              <a:ext cx="1080136" cy="1008112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7249011" y="4894582"/>
              <a:ext cx="1080136" cy="1008112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288781" y="2511798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 XOR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Gate &gt;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9832" y="2477264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 OR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Gate &gt;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4196" y="2477120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 AND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Gate &gt;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66578" y="2477119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 NAND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Gate &gt;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57785" y="3882573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 XOR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Gate &gt;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57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3</cp:revision>
  <dcterms:created xsi:type="dcterms:W3CDTF">2021-04-05T01:34:13Z</dcterms:created>
  <dcterms:modified xsi:type="dcterms:W3CDTF">2021-04-05T02:09:33Z</dcterms:modified>
</cp:coreProperties>
</file>