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5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3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4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C5CB-C6B4-45E8-985C-2AF3EB204A5F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2A84-3E27-47E3-8DE4-5C30023A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7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A13D0E-F443-4B94-99F0-EB86E9282F14}"/>
              </a:ext>
            </a:extLst>
          </p:cNvPr>
          <p:cNvGrpSpPr/>
          <p:nvPr/>
        </p:nvGrpSpPr>
        <p:grpSpPr>
          <a:xfrm>
            <a:off x="6876256" y="1036960"/>
            <a:ext cx="1799914" cy="1721059"/>
            <a:chOff x="6876256" y="1036960"/>
            <a:chExt cx="1799914" cy="1721059"/>
          </a:xfrm>
        </p:grpSpPr>
        <p:grpSp>
          <p:nvGrpSpPr>
            <p:cNvPr id="47" name="그룹 46"/>
            <p:cNvGrpSpPr/>
            <p:nvPr/>
          </p:nvGrpSpPr>
          <p:grpSpPr>
            <a:xfrm>
              <a:off x="6876256" y="1036960"/>
              <a:ext cx="1799914" cy="1440160"/>
              <a:chOff x="6876256" y="4811506"/>
              <a:chExt cx="1799914" cy="144016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876256" y="4811506"/>
                <a:ext cx="1799914" cy="1440160"/>
                <a:chOff x="6876256" y="4811506"/>
                <a:chExt cx="1799914" cy="1440160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V="1">
                  <a:off x="7305364" y="4811506"/>
                  <a:ext cx="0" cy="1440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>
                  <a:off x="6876256" y="5891626"/>
                  <a:ext cx="17999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타원 35"/>
                <p:cNvSpPr/>
                <p:nvPr/>
              </p:nvSpPr>
              <p:spPr>
                <a:xfrm>
                  <a:off x="7236010" y="5171546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7956106" y="5819618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곱셈 기호 38"/>
                <p:cNvSpPr/>
                <p:nvPr/>
              </p:nvSpPr>
              <p:spPr>
                <a:xfrm>
                  <a:off x="7197352" y="5783758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곱셈 기호 41"/>
                <p:cNvSpPr/>
                <p:nvPr/>
              </p:nvSpPr>
              <p:spPr>
                <a:xfrm>
                  <a:off x="7920094" y="5135686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1" name="직선 연결선 50"/>
              <p:cNvCxnSpPr/>
              <p:nvPr/>
            </p:nvCxnSpPr>
            <p:spPr>
              <a:xfrm>
                <a:off x="6915865" y="5182904"/>
                <a:ext cx="1080136" cy="100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7249011" y="4894582"/>
                <a:ext cx="1080136" cy="100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288781" y="2511798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&lt; XOR</a:t>
              </a:r>
              <a:r>
                <a:rPr lang="ko-KR" altLang="en-US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Gate &gt;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B4C862-FDF7-4E0D-A0A9-EF96FE34DE1A}"/>
              </a:ext>
            </a:extLst>
          </p:cNvPr>
          <p:cNvGrpSpPr/>
          <p:nvPr/>
        </p:nvGrpSpPr>
        <p:grpSpPr>
          <a:xfrm>
            <a:off x="683854" y="1036960"/>
            <a:ext cx="1799914" cy="1686525"/>
            <a:chOff x="2700078" y="1036960"/>
            <a:chExt cx="1799914" cy="1686525"/>
          </a:xfrm>
        </p:grpSpPr>
        <p:grpSp>
          <p:nvGrpSpPr>
            <p:cNvPr id="44" name="그룹 43"/>
            <p:cNvGrpSpPr/>
            <p:nvPr/>
          </p:nvGrpSpPr>
          <p:grpSpPr>
            <a:xfrm>
              <a:off x="2700078" y="1036960"/>
              <a:ext cx="1799914" cy="1440304"/>
              <a:chOff x="539846" y="4811506"/>
              <a:chExt cx="1799914" cy="144030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39846" y="4811506"/>
                <a:ext cx="1799914" cy="1440160"/>
                <a:chOff x="539846" y="4811506"/>
                <a:chExt cx="1799914" cy="1440160"/>
              </a:xfrm>
            </p:grpSpPr>
            <p:cxnSp>
              <p:nvCxnSpPr>
                <p:cNvPr id="8" name="직선 화살표 연결선 7"/>
                <p:cNvCxnSpPr/>
                <p:nvPr/>
              </p:nvCxnSpPr>
              <p:spPr>
                <a:xfrm flipV="1">
                  <a:off x="968954" y="4811506"/>
                  <a:ext cx="0" cy="1440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/>
                <p:cNvCxnSpPr/>
                <p:nvPr/>
              </p:nvCxnSpPr>
              <p:spPr>
                <a:xfrm>
                  <a:off x="539846" y="5891626"/>
                  <a:ext cx="17999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타원 10"/>
                <p:cNvSpPr/>
                <p:nvPr/>
              </p:nvSpPr>
              <p:spPr>
                <a:xfrm>
                  <a:off x="899600" y="5171546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1619696" y="5819618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619680" y="5171546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860942" y="5783758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" name="직선 연결선 17"/>
              <p:cNvCxnSpPr/>
              <p:nvPr/>
            </p:nvCxnSpPr>
            <p:spPr>
              <a:xfrm>
                <a:off x="611560" y="5243698"/>
                <a:ext cx="1080136" cy="100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059832" y="2477264"/>
              <a:ext cx="9396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&lt; OR</a:t>
              </a:r>
              <a:r>
                <a:rPr lang="ko-KR" altLang="en-US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Gate &gt;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0BBB0-5385-4027-9675-4F5376854DDB}"/>
              </a:ext>
            </a:extLst>
          </p:cNvPr>
          <p:cNvGrpSpPr/>
          <p:nvPr/>
        </p:nvGrpSpPr>
        <p:grpSpPr>
          <a:xfrm>
            <a:off x="2772086" y="1036960"/>
            <a:ext cx="1799914" cy="1686381"/>
            <a:chOff x="539552" y="1036960"/>
            <a:chExt cx="1799914" cy="1686381"/>
          </a:xfrm>
        </p:grpSpPr>
        <p:grpSp>
          <p:nvGrpSpPr>
            <p:cNvPr id="45" name="그룹 44"/>
            <p:cNvGrpSpPr/>
            <p:nvPr/>
          </p:nvGrpSpPr>
          <p:grpSpPr>
            <a:xfrm>
              <a:off x="539552" y="1036960"/>
              <a:ext cx="1799914" cy="1440160"/>
              <a:chOff x="2627784" y="4811506"/>
              <a:chExt cx="1799914" cy="1440160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2627784" y="4811506"/>
                <a:ext cx="1799914" cy="1440160"/>
                <a:chOff x="2627784" y="4811506"/>
                <a:chExt cx="1799914" cy="1440160"/>
              </a:xfrm>
            </p:grpSpPr>
            <p:cxnSp>
              <p:nvCxnSpPr>
                <p:cNvPr id="22" name="직선 화살표 연결선 21"/>
                <p:cNvCxnSpPr/>
                <p:nvPr/>
              </p:nvCxnSpPr>
              <p:spPr>
                <a:xfrm flipV="1">
                  <a:off x="3056892" y="4811506"/>
                  <a:ext cx="0" cy="1440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/>
                <p:cNvCxnSpPr/>
                <p:nvPr/>
              </p:nvCxnSpPr>
              <p:spPr>
                <a:xfrm>
                  <a:off x="2627784" y="5891626"/>
                  <a:ext cx="17999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/>
                <p:nvPr/>
              </p:nvSpPr>
              <p:spPr>
                <a:xfrm>
                  <a:off x="3707618" y="5171546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곱셈 기호 26"/>
                <p:cNvSpPr/>
                <p:nvPr/>
              </p:nvSpPr>
              <p:spPr>
                <a:xfrm>
                  <a:off x="2948880" y="5783758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곱셈 기호 39"/>
                <p:cNvSpPr/>
                <p:nvPr/>
              </p:nvSpPr>
              <p:spPr>
                <a:xfrm>
                  <a:off x="2948880" y="5135686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곱셈 기호 40"/>
                <p:cNvSpPr/>
                <p:nvPr/>
              </p:nvSpPr>
              <p:spPr>
                <a:xfrm>
                  <a:off x="3671606" y="5794682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9" name="직선 연결선 48"/>
              <p:cNvCxnSpPr/>
              <p:nvPr/>
            </p:nvCxnSpPr>
            <p:spPr>
              <a:xfrm>
                <a:off x="3056892" y="4955666"/>
                <a:ext cx="1080136" cy="100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934196" y="2477120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&lt; AND</a:t>
              </a:r>
              <a:r>
                <a:rPr lang="ko-KR" altLang="en-US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Gate &gt;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81F0E3-5507-4ED8-B8E4-FF23B46B6674}"/>
              </a:ext>
            </a:extLst>
          </p:cNvPr>
          <p:cNvGrpSpPr/>
          <p:nvPr/>
        </p:nvGrpSpPr>
        <p:grpSpPr>
          <a:xfrm>
            <a:off x="4716016" y="1037104"/>
            <a:ext cx="1799914" cy="1686236"/>
            <a:chOff x="4716016" y="1037104"/>
            <a:chExt cx="1799914" cy="1686236"/>
          </a:xfrm>
        </p:grpSpPr>
        <p:grpSp>
          <p:nvGrpSpPr>
            <p:cNvPr id="46" name="그룹 45"/>
            <p:cNvGrpSpPr/>
            <p:nvPr/>
          </p:nvGrpSpPr>
          <p:grpSpPr>
            <a:xfrm>
              <a:off x="4716016" y="1037104"/>
              <a:ext cx="1799914" cy="1440160"/>
              <a:chOff x="4716016" y="4811650"/>
              <a:chExt cx="1799914" cy="14401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4716016" y="4811650"/>
                <a:ext cx="1799914" cy="1440160"/>
                <a:chOff x="4716016" y="4811650"/>
                <a:chExt cx="1799914" cy="1440160"/>
              </a:xfrm>
            </p:grpSpPr>
            <p:cxnSp>
              <p:nvCxnSpPr>
                <p:cNvPr id="28" name="직선 화살표 연결선 27"/>
                <p:cNvCxnSpPr/>
                <p:nvPr/>
              </p:nvCxnSpPr>
              <p:spPr>
                <a:xfrm flipV="1">
                  <a:off x="5145124" y="4811650"/>
                  <a:ext cx="0" cy="1440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/>
                <p:cNvCxnSpPr/>
                <p:nvPr/>
              </p:nvCxnSpPr>
              <p:spPr>
                <a:xfrm>
                  <a:off x="4716016" y="5891770"/>
                  <a:ext cx="17999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>
                  <a:off x="5075770" y="5171690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5795866" y="5819762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5075770" y="5814210"/>
                  <a:ext cx="144000" cy="1440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곱셈 기호 32"/>
                <p:cNvSpPr/>
                <p:nvPr/>
              </p:nvSpPr>
              <p:spPr>
                <a:xfrm>
                  <a:off x="5759854" y="5135686"/>
                  <a:ext cx="216024" cy="216024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0" name="직선 연결선 49"/>
              <p:cNvCxnSpPr/>
              <p:nvPr/>
            </p:nvCxnSpPr>
            <p:spPr>
              <a:xfrm>
                <a:off x="5145124" y="4955666"/>
                <a:ext cx="1080136" cy="1008112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5066578" y="2477119"/>
              <a:ext cx="10967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&lt; NAND</a:t>
              </a:r>
              <a:r>
                <a:rPr lang="ko-KR" altLang="en-US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1000" b="1" dirty="0">
                  <a:latin typeface="돋움" panose="020B0600000101010101" pitchFamily="50" charset="-127"/>
                  <a:ea typeface="돋움" panose="020B0600000101010101" pitchFamily="50" charset="-127"/>
                </a:rPr>
                <a:t>Gate &gt;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A564CEE-0AA0-4951-9531-F5B40915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7" y="3068960"/>
            <a:ext cx="3467100" cy="33147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88AA9E-54F7-4655-9BC5-C9DB263DA9F8}"/>
              </a:ext>
            </a:extLst>
          </p:cNvPr>
          <p:cNvSpPr/>
          <p:nvPr/>
        </p:nvSpPr>
        <p:spPr>
          <a:xfrm>
            <a:off x="529447" y="5496860"/>
            <a:ext cx="3322473" cy="886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06AF857-9416-487D-9E90-DD1FCCE4D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00"/>
          <a:stretch/>
        </p:blipFill>
        <p:spPr>
          <a:xfrm>
            <a:off x="4820558" y="3284984"/>
            <a:ext cx="2343150" cy="19722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3CF5FE0-2C24-4D58-A135-3C804483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00"/>
          <a:stretch/>
        </p:blipFill>
        <p:spPr>
          <a:xfrm>
            <a:off x="4820558" y="4955620"/>
            <a:ext cx="2343150" cy="1972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5B8C5C5-7320-402E-AB74-D4F9336EE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311"/>
          <a:stretch/>
        </p:blipFill>
        <p:spPr>
          <a:xfrm>
            <a:off x="4995242" y="3476440"/>
            <a:ext cx="3105150" cy="100811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6A39729-4A60-458D-9B91-946A9D451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95242" y="5150892"/>
            <a:ext cx="3105150" cy="10144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5B458F15-51D8-43F0-BE4B-0F538F69F483}"/>
              </a:ext>
            </a:extLst>
          </p:cNvPr>
          <p:cNvSpPr/>
          <p:nvPr/>
        </p:nvSpPr>
        <p:spPr>
          <a:xfrm>
            <a:off x="561401" y="3083524"/>
            <a:ext cx="3322473" cy="80489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58DD4830-1740-4A0A-80F3-023468E22DB5}"/>
              </a:ext>
            </a:extLst>
          </p:cNvPr>
          <p:cNvSpPr/>
          <p:nvPr/>
        </p:nvSpPr>
        <p:spPr>
          <a:xfrm>
            <a:off x="3915828" y="3429001"/>
            <a:ext cx="904730" cy="1971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B3A01AE-7ED8-4FC3-89BB-2A748A2CC0E7}"/>
              </a:ext>
            </a:extLst>
          </p:cNvPr>
          <p:cNvSpPr/>
          <p:nvPr/>
        </p:nvSpPr>
        <p:spPr>
          <a:xfrm>
            <a:off x="6163353" y="4484553"/>
            <a:ext cx="352577" cy="45661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6A6E96-E7CC-4123-B8F3-55FBA867D0FE}"/>
              </a:ext>
            </a:extLst>
          </p:cNvPr>
          <p:cNvSpPr/>
          <p:nvPr/>
        </p:nvSpPr>
        <p:spPr>
          <a:xfrm>
            <a:off x="6727196" y="864120"/>
            <a:ext cx="2093276" cy="19083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7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kircheis</dc:creator>
  <cp:lastModifiedBy>kircheis@hanmail.net</cp:lastModifiedBy>
  <cp:revision>6</cp:revision>
  <dcterms:created xsi:type="dcterms:W3CDTF">2021-04-05T01:34:13Z</dcterms:created>
  <dcterms:modified xsi:type="dcterms:W3CDTF">2021-04-26T10:31:19Z</dcterms:modified>
</cp:coreProperties>
</file>