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692696"/>
            <a:ext cx="8208912" cy="2546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 stitching.zip</a:t>
            </a:r>
            <a:r>
              <a:rPr lang="ko-KR" altLang="en-US" sz="1100" dirty="0"/>
              <a:t>에서 </a:t>
            </a:r>
            <a:r>
              <a:rPr lang="en-US" altLang="ko-KR" sz="1100" dirty="0"/>
              <a:t>4</a:t>
            </a:r>
            <a:r>
              <a:rPr lang="ko-KR" altLang="en-US" sz="1100" dirty="0"/>
              <a:t>장의 영상</a:t>
            </a:r>
            <a:r>
              <a:rPr lang="en-US" altLang="ko-KR" sz="1100" dirty="0"/>
              <a:t>(boat1, budapest1, newpaper1, s1)</a:t>
            </a:r>
            <a:r>
              <a:rPr lang="ko-KR" altLang="en-US" sz="1100" dirty="0"/>
              <a:t>을 선택한 후에 </a:t>
            </a:r>
            <a:r>
              <a:rPr lang="en-US" altLang="ko-KR" sz="1100" dirty="0"/>
              <a:t>Canny Edge</a:t>
            </a:r>
            <a:r>
              <a:rPr lang="ko-KR" altLang="en-US" sz="1100" dirty="0"/>
              <a:t>와 </a:t>
            </a:r>
            <a:r>
              <a:rPr lang="en-US" altLang="ko-KR" sz="1100" dirty="0"/>
              <a:t>Harris Corner</a:t>
            </a:r>
            <a:r>
              <a:rPr lang="ko-KR" altLang="en-US" sz="1100" dirty="0"/>
              <a:t>를 검출해서 결과를 출력하는 코드를 작성하시오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/>
            </a:r>
            <a:br>
              <a:rPr lang="en-US" altLang="ko-KR" sz="1100" dirty="0"/>
            </a:br>
            <a:endParaRPr lang="en-US" altLang="ko-KR" sz="1100" dirty="0"/>
          </a:p>
          <a:p>
            <a:r>
              <a:rPr lang="en-US" altLang="ko-KR" sz="1100" dirty="0"/>
              <a:t>2. stitching.zip</a:t>
            </a:r>
            <a:r>
              <a:rPr lang="ko-KR" altLang="en-US" sz="1100" dirty="0"/>
              <a:t>에서 각 </a:t>
            </a:r>
            <a:r>
              <a:rPr lang="ko-KR" altLang="en-US" sz="1100" dirty="0" err="1"/>
              <a:t>영상셋</a:t>
            </a:r>
            <a:r>
              <a:rPr lang="en-US" altLang="ko-KR" sz="1100" dirty="0"/>
              <a:t>(boat, </a:t>
            </a:r>
            <a:r>
              <a:rPr lang="en-US" altLang="ko-KR" sz="1100" dirty="0" err="1"/>
              <a:t>budapest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newpaper</a:t>
            </a:r>
            <a:r>
              <a:rPr lang="en-US" altLang="ko-KR" sz="1100" dirty="0"/>
              <a:t>, s1~s2)</a:t>
            </a:r>
            <a:r>
              <a:rPr lang="ko-KR" altLang="en-US" sz="1100" dirty="0"/>
              <a:t>에서 두 장을 선택하고 각 영상에서 각각 </a:t>
            </a:r>
            <a:r>
              <a:rPr lang="en-US" altLang="ko-KR" sz="1100" dirty="0"/>
              <a:t>SIFT, SURF, ORB</a:t>
            </a:r>
            <a:r>
              <a:rPr lang="ko-KR" altLang="en-US" sz="1100" dirty="0"/>
              <a:t>를 추출한 후에 </a:t>
            </a:r>
            <a:r>
              <a:rPr lang="ko-KR" altLang="en-US" sz="1100" dirty="0" err="1"/>
              <a:t>매칭</a:t>
            </a:r>
            <a:r>
              <a:rPr lang="ko-KR" altLang="en-US" sz="1100" dirty="0"/>
              <a:t> 및 </a:t>
            </a:r>
            <a:r>
              <a:rPr lang="en-US" altLang="ko-KR" sz="1100" dirty="0"/>
              <a:t>RANSAC</a:t>
            </a:r>
            <a:r>
              <a:rPr lang="ko-KR" altLang="en-US" sz="1100" dirty="0"/>
              <a:t>을 통해서 두 장의 영상간의 </a:t>
            </a:r>
            <a:r>
              <a:rPr lang="en-US" altLang="ko-KR" sz="1100" dirty="0" err="1"/>
              <a:t>homography</a:t>
            </a:r>
            <a:r>
              <a:rPr lang="ko-KR" altLang="en-US" sz="1100" dirty="0"/>
              <a:t>를 계산하고</a:t>
            </a:r>
            <a:r>
              <a:rPr lang="en-US" altLang="ko-KR" sz="1100" dirty="0"/>
              <a:t>, </a:t>
            </a:r>
            <a:r>
              <a:rPr lang="ko-KR" altLang="en-US" sz="1100" dirty="0"/>
              <a:t>이를 통해 한 장의 영상을 다른 한 장의 영상으로 </a:t>
            </a:r>
            <a:r>
              <a:rPr lang="en-US" altLang="ko-KR" sz="1100" dirty="0"/>
              <a:t>warping </a:t>
            </a:r>
            <a:r>
              <a:rPr lang="ko-KR" altLang="en-US" sz="1100" dirty="0"/>
              <a:t>하는 코드를 작성하시오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/>
            </a:r>
            <a:br>
              <a:rPr lang="en-US" altLang="ko-KR" sz="1100" dirty="0"/>
            </a:br>
            <a:endParaRPr lang="en-US" altLang="ko-KR" sz="1100" dirty="0"/>
          </a:p>
          <a:p>
            <a:r>
              <a:rPr lang="en-US" altLang="ko-KR" sz="1100" dirty="0"/>
              <a:t>3. </a:t>
            </a:r>
            <a:r>
              <a:rPr lang="en-US" altLang="ko-KR" sz="1100" dirty="0" err="1"/>
              <a:t>CreaterStitcher</a:t>
            </a:r>
            <a:r>
              <a:rPr lang="en-US" altLang="ko-KR" sz="1100" dirty="0"/>
              <a:t> </a:t>
            </a:r>
            <a:r>
              <a:rPr lang="ko-KR" altLang="en-US" sz="1100" dirty="0"/>
              <a:t>함수를 이용하여 </a:t>
            </a:r>
            <a:r>
              <a:rPr lang="en-US" altLang="ko-KR" sz="1100" dirty="0"/>
              <a:t>4</a:t>
            </a:r>
            <a:r>
              <a:rPr lang="ko-KR" altLang="en-US" sz="1100" dirty="0"/>
              <a:t>개의 영상 셋에 대해서 파노라마 이미지를 만드는 방법을 구현하시오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/>
            </a:r>
            <a:br>
              <a:rPr lang="en-US" altLang="ko-KR" sz="1100" dirty="0"/>
            </a:br>
            <a:endParaRPr lang="en-US" altLang="ko-KR" sz="1100" dirty="0"/>
          </a:p>
          <a:p>
            <a:r>
              <a:rPr lang="ko-KR" altLang="en-US" sz="1100" dirty="0"/>
              <a:t>위의 각 문제에 대해 작성된 코드를 제출하고</a:t>
            </a:r>
            <a:r>
              <a:rPr lang="en-US" altLang="ko-KR" sz="1100" dirty="0"/>
              <a:t>, </a:t>
            </a:r>
            <a:r>
              <a:rPr lang="ko-KR" altLang="en-US" sz="1100" dirty="0"/>
              <a:t>각 문제에 대한 결과를 설명하는 보고서를 작성해서 같이 제출하시오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989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</Words>
  <Application>Microsoft Office PowerPoint</Application>
  <PresentationFormat>화면 슬라이드 쇼(4:3)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kircheis</cp:lastModifiedBy>
  <cp:revision>3</cp:revision>
  <dcterms:created xsi:type="dcterms:W3CDTF">2006-10-05T04:04:58Z</dcterms:created>
  <dcterms:modified xsi:type="dcterms:W3CDTF">2020-11-25T03:15:07Z</dcterms:modified>
</cp:coreProperties>
</file>