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B75378-264B-444D-99AD-0479CAD0135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32656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실제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4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주차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Report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029763" cy="432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2160" y="620688"/>
            <a:ext cx="2527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2020254015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이효중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630541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교재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P.44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에 있는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코드를 수행하면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lena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영상이 뜨게 되어 있는데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 프로그램을 수정하여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 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본인의 얼굴이 담긴 영상이 뜨도록 작성하시오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4941168"/>
            <a:ext cx="23397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환경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Python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Interpreter: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PyCharm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41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36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태양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2</cp:revision>
  <dcterms:created xsi:type="dcterms:W3CDTF">2021-03-23T10:18:19Z</dcterms:created>
  <dcterms:modified xsi:type="dcterms:W3CDTF">2021-03-23T11:19:58Z</dcterms:modified>
</cp:coreProperties>
</file>