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6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9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2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5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07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5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51B0-FF38-4757-8335-8024483E82A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75CD-F633-4EC8-97F2-9FA476F14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8680" y="251520"/>
            <a:ext cx="5829300" cy="576063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특허 정보 찾기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2020. 09. 29</a:t>
            </a:r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6672" y="1043608"/>
            <a:ext cx="4800600" cy="93610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□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팀명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플러스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□ 팀원 이름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박성범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이효중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□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주제명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조명을 검사하는 장비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91091"/>
              </p:ext>
            </p:extLst>
          </p:nvPr>
        </p:nvGraphicFramePr>
        <p:xfrm>
          <a:off x="476672" y="2339752"/>
          <a:ext cx="5904656" cy="5622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4464496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핵심어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(key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Word)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특허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정보 및 요약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</a:tr>
              <a:tr h="5256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검사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 </a:t>
                      </a:r>
                      <a:r>
                        <a:rPr lang="ko-KR" altLang="en-US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발명의 명칭 </a:t>
                      </a:r>
                      <a:r>
                        <a:rPr lang="en-US" altLang="ko-KR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검사 장치</a:t>
                      </a:r>
                      <a:endParaRPr lang="en-US" altLang="ko-KR" sz="11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[2] </a:t>
                      </a:r>
                      <a:r>
                        <a:rPr lang="ko-KR" altLang="en-US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특허 출원 일자 </a:t>
                      </a:r>
                      <a:r>
                        <a:rPr lang="en-US" altLang="ko-KR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2013.01.16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[3]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요약 </a:t>
                      </a:r>
                      <a:r>
                        <a:rPr lang="en-US" altLang="ko-KR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조명 장치의 신속한 검사가 가능하면서도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색좌표값을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색상별로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색좌표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그래프에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마킹하여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출력함으로써 사용자가 직관적으로 양부 판단이 가능하고</a:t>
                      </a:r>
                      <a:r>
                        <a:rPr lang="en-US" altLang="ko-KR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장치의 성능을 수치화 및 그래프화하는 것 뿐 아니라 직접 촬영하는 영상을 통해 사용자가 실제 조명의 상태를 확인할 수 있으며</a:t>
                      </a:r>
                      <a:r>
                        <a:rPr lang="en-US" altLang="ko-KR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영상의 영역별 색상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픽셀값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비교을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통해 </a:t>
                      </a:r>
                      <a:r>
                        <a:rPr lang="ko-KR" altLang="en-US" sz="11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광균일도를</a:t>
                      </a:r>
                      <a:r>
                        <a:rPr lang="ko-KR" altLang="en-US" sz="11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판정하는 것이 가능한 조명 검사 장치</a:t>
                      </a:r>
                      <a:endParaRPr lang="en-US" altLang="ko-KR" sz="11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[4] </a:t>
                      </a:r>
                      <a:r>
                        <a:rPr lang="ko-KR" altLang="en-US" sz="11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주요 사항</a:t>
                      </a:r>
                      <a:endParaRPr lang="en-US" altLang="ko-KR" sz="11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5076056"/>
            <a:ext cx="3168352" cy="217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3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98578"/>
              </p:ext>
            </p:extLst>
          </p:nvPr>
        </p:nvGraphicFramePr>
        <p:xfrm>
          <a:off x="476672" y="323528"/>
          <a:ext cx="5904656" cy="471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4464496"/>
              </a:tblGrid>
              <a:tr h="3960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머신비전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조명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검사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발명의 명칭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균일한 조도분포를 가지는 외부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동축조명장치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특허 출원 일자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2014.01.07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[3]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요약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본 발명은 카메라를 이용하여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차원의 위치 데이터를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입력받아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제품의 불량 유무를 판별 및 검사하는 장치인 머신 비전 시스템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(Machine vision system)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구성하기 위해 가장 중요한 구성요소 중 하나인 조명에 있어서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카메라와 조명이 동일한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축상에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위치하는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동축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조명에 관한 것으로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본 발명에 따르면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기존의 머신 비전 시스템에 사용되고 있는 외부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동축조명은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그 조도분포가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불균일함으로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인해 좌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우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 등의 상반된 위치에서 측정 편차가 발생하고 측정 영상의 해상도와 콘트라스트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(contrast)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저하시키는 원인이 되는 문제가 있었던 종래기술의 외부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동축조명의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문제점을 해결하여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균일한 조도분포를 가짐으로써 머신 비전 시스템에서 최적의 영상을 얻을 수 있도록 구성되는 균일한 조도분포를 가지는 외부 </a:t>
                      </a: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동축조명장치가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제공된다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주요 사항</a:t>
                      </a:r>
                      <a:endParaRPr lang="en-US" altLang="ko-KR" sz="12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56211"/>
              </p:ext>
            </p:extLst>
          </p:nvPr>
        </p:nvGraphicFramePr>
        <p:xfrm>
          <a:off x="476672" y="323528"/>
          <a:ext cx="5904656" cy="468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4464496"/>
              </a:tblGrid>
              <a:tr h="4680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머신비전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조명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검사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검증</a:t>
                      </a: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[1]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발명의 명칭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머신 비전 시스템의 조명을 자동으로 제어하는 방법 및 그 장치</a:t>
                      </a:r>
                      <a:endParaRPr lang="en-US" altLang="ko-KR" sz="12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[2]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특허 출원 일자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2018.10.10(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심사진행 중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[3]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요약 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머신 비전 시스템의 조명을 자동으로 제어하는 방법이 제공된다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상기 방법은 기준 광도 값을 추출하는 단계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광도 값을 획득하는 단계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상기 획득된 조명 광도 값을 상기 추출된 기준 광도 값과 비교하는 단계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상기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비교의 결과로부터 상기 조명의 이득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(gain)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산출하는 단계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; </a:t>
                      </a: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상기 산출된 조명의 이득에 기초하여 상기 조명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교정하는 단계를 포함할 수 있다</a:t>
                      </a:r>
                      <a:r>
                        <a:rPr lang="en-US" altLang="ko-KR" sz="12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[4] </a:t>
                      </a:r>
                      <a:r>
                        <a:rPr lang="ko-KR" altLang="en-US" sz="12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주요 사항</a:t>
                      </a:r>
                      <a:endParaRPr lang="en-US" altLang="ko-KR" sz="12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3347864"/>
            <a:ext cx="3910186" cy="160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0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377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특허 정보 찾기 2020. 09. 29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특허 정보 찾기 2020. 09. 29</dc:title>
  <dc:creator>IntekPlus</dc:creator>
  <cp:lastModifiedBy>IntekPlus</cp:lastModifiedBy>
  <cp:revision>4</cp:revision>
  <dcterms:created xsi:type="dcterms:W3CDTF">2020-10-04T06:28:59Z</dcterms:created>
  <dcterms:modified xsi:type="dcterms:W3CDTF">2020-10-04T07:30:21Z</dcterms:modified>
</cp:coreProperties>
</file>