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06" d="100"/>
          <a:sy n="106" d="100"/>
        </p:scale>
        <p:origin x="-18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B75378-264B-444D-99AD-0479CAD0135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916832"/>
            <a:ext cx="54459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산업인공지능 개론</a:t>
            </a:r>
            <a:endParaRPr lang="en-US" altLang="ko-KR" sz="3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- Mini Project : Durable Rules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5301208"/>
            <a:ext cx="2527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2020254015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이효중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41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32656"/>
            <a:ext cx="3927678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산업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인공지능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주차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Mini Project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124744"/>
            <a:ext cx="763284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: Durable Rule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패키지를 사용하여 현업의 문제 해결을 위한 규칙을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15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개 이상 만들어서 실행될 수 있는 시스템을 구성하시오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 .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204864"/>
            <a:ext cx="7632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현업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 외관 검사 장비의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Vision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검사 알고리즘 개발 업무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현업의 문제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검출력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이슈와 각종 비정상 구동의 버그 이슈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이중 검사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Vision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검출력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관련 이슈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정상적인 양품을 불량으로 판정하는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과검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(Over Kill)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문제가 있는 불량품을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양품으로 판정하는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미검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(Under Kill)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 발생 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 AA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.]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 [BB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어려움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[ AA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BB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.]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 [BB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또는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DD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가 원인이다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 [CC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EE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 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And [ DD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FF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]  [ AA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의 분석 결과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이므로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EE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위와 같은 다중 구조로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Durable Rule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을 구성해야 함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현장에서 사용하는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Quick Manual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형식으로 규칙 정리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Quick Manual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자주 발생하는 문제에 대해 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여러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조건에 대한 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출력에 해당 하는 규칙 정리 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Sequence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Flow Chart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147348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기본 규칙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4410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157192"/>
            <a:ext cx="7632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사전 정의 검사 항목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반도체를 구성하는 각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Part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지정한 위치에 지정된 크기로 장착 되었는지 검사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Part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특성에 맞게 알고리즘이 구성되어 있음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사용자 정의 검사 항목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반도체에 있으면 안 되는 것의 존재 여부 확인하는 검사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Crack(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깨짐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Scratch(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긁힘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Foreign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material(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Pollution(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Discolor(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변색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해당 검사는 하나의 알고리즘으로 영상과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Recipe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다르게 설정하여 각기 다른 조건에서 검사함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0049" y="980728"/>
            <a:ext cx="30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보라색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Cell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사람이 판단하는 부분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백색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Cell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사람의 판단으로 부터 도출되는 항목 서술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297518" y="332656"/>
            <a:ext cx="1173162" cy="554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Subject: 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주어</a:t>
            </a:r>
            <a:endParaRPr lang="en-US" altLang="ko-KR" sz="1000" b="1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Object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목적어</a:t>
            </a:r>
            <a:endParaRPr lang="en-US" altLang="ko-KR" sz="1000" b="1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Predicate: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서술어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54733" y="9605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Ball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54733" y="1638375"/>
            <a:ext cx="996950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Land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54733" y="23194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Crack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54733" y="3000450"/>
            <a:ext cx="996950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Scratch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154733" y="36783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3D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348310" y="609675"/>
            <a:ext cx="133985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사전 정의 검사 항목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이다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348310" y="1422475"/>
            <a:ext cx="1468438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사용자 정의 검사 항목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이다</a:t>
            </a:r>
          </a:p>
        </p:txBody>
      </p:sp>
      <p:cxnSp>
        <p:nvCxnSpPr>
          <p:cNvPr id="10" name="직선 화살표 연결선 9"/>
          <p:cNvCxnSpPr>
            <a:stCxn id="3" idx="3"/>
            <a:endCxn id="8" idx="1"/>
          </p:cNvCxnSpPr>
          <p:nvPr/>
        </p:nvCxnSpPr>
        <p:spPr>
          <a:xfrm flipV="1">
            <a:off x="2151683" y="886694"/>
            <a:ext cx="1196627" cy="35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4" idx="3"/>
            <a:endCxn id="8" idx="1"/>
          </p:cNvCxnSpPr>
          <p:nvPr/>
        </p:nvCxnSpPr>
        <p:spPr>
          <a:xfrm flipV="1">
            <a:off x="2151683" y="886694"/>
            <a:ext cx="1196627" cy="102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5" idx="3"/>
            <a:endCxn id="9" idx="1"/>
          </p:cNvCxnSpPr>
          <p:nvPr/>
        </p:nvCxnSpPr>
        <p:spPr>
          <a:xfrm flipV="1">
            <a:off x="2151683" y="1699494"/>
            <a:ext cx="1196627" cy="89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6" idx="3"/>
            <a:endCxn id="9" idx="1"/>
          </p:cNvCxnSpPr>
          <p:nvPr/>
        </p:nvCxnSpPr>
        <p:spPr>
          <a:xfrm flipV="1">
            <a:off x="2151683" y="1699494"/>
            <a:ext cx="1196627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7" idx="3"/>
            <a:endCxn id="8" idx="1"/>
          </p:cNvCxnSpPr>
          <p:nvPr/>
        </p:nvCxnSpPr>
        <p:spPr>
          <a:xfrm flipV="1">
            <a:off x="2151683" y="886694"/>
            <a:ext cx="1196627" cy="3068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1157908" y="5280000"/>
            <a:ext cx="741363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있다</a:t>
            </a: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1157908" y="4505300"/>
            <a:ext cx="741363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없다</a:t>
            </a: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3348310" y="3013150"/>
            <a:ext cx="741363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3348310" y="2240037"/>
            <a:ext cx="825500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19" name="직선 화살표 연결선 18"/>
          <p:cNvCxnSpPr>
            <a:cxnSpLocks/>
            <a:stCxn id="3" idx="3"/>
            <a:endCxn id="17" idx="1"/>
          </p:cNvCxnSpPr>
          <p:nvPr/>
        </p:nvCxnSpPr>
        <p:spPr>
          <a:xfrm>
            <a:off x="2151683" y="1237531"/>
            <a:ext cx="1196627" cy="20526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4" idx="3"/>
            <a:endCxn id="17" idx="1"/>
          </p:cNvCxnSpPr>
          <p:nvPr/>
        </p:nvCxnSpPr>
        <p:spPr>
          <a:xfrm>
            <a:off x="2151683" y="1915394"/>
            <a:ext cx="1196627" cy="1374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5" idx="3"/>
            <a:endCxn id="17" idx="1"/>
          </p:cNvCxnSpPr>
          <p:nvPr/>
        </p:nvCxnSpPr>
        <p:spPr>
          <a:xfrm>
            <a:off x="2151683" y="2596431"/>
            <a:ext cx="1196627" cy="69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6" idx="3"/>
            <a:endCxn id="17" idx="1"/>
          </p:cNvCxnSpPr>
          <p:nvPr/>
        </p:nvCxnSpPr>
        <p:spPr>
          <a:xfrm>
            <a:off x="2151683" y="3277469"/>
            <a:ext cx="1196627" cy="12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7" idx="3"/>
            <a:endCxn id="17" idx="1"/>
          </p:cNvCxnSpPr>
          <p:nvPr/>
        </p:nvCxnSpPr>
        <p:spPr>
          <a:xfrm flipV="1">
            <a:off x="2151683" y="3290169"/>
            <a:ext cx="1196627" cy="665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15" idx="3"/>
            <a:endCxn id="17" idx="1"/>
          </p:cNvCxnSpPr>
          <p:nvPr/>
        </p:nvCxnSpPr>
        <p:spPr>
          <a:xfrm flipV="1">
            <a:off x="1899271" y="3290169"/>
            <a:ext cx="1449039" cy="22668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3" idx="3"/>
            <a:endCxn id="18" idx="1"/>
          </p:cNvCxnSpPr>
          <p:nvPr/>
        </p:nvCxnSpPr>
        <p:spPr>
          <a:xfrm>
            <a:off x="2151683" y="1237531"/>
            <a:ext cx="1196627" cy="12795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5" idx="3"/>
            <a:endCxn id="18" idx="1"/>
          </p:cNvCxnSpPr>
          <p:nvPr/>
        </p:nvCxnSpPr>
        <p:spPr>
          <a:xfrm flipV="1">
            <a:off x="2151683" y="2517056"/>
            <a:ext cx="1196627" cy="793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8" idx="1"/>
          </p:cNvCxnSpPr>
          <p:nvPr/>
        </p:nvCxnSpPr>
        <p:spPr>
          <a:xfrm flipV="1">
            <a:off x="2151683" y="2517056"/>
            <a:ext cx="1196627" cy="7604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4" idx="3"/>
            <a:endCxn id="18" idx="1"/>
          </p:cNvCxnSpPr>
          <p:nvPr/>
        </p:nvCxnSpPr>
        <p:spPr>
          <a:xfrm>
            <a:off x="2151683" y="1915394"/>
            <a:ext cx="1196627" cy="6016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6" idx="3"/>
            <a:endCxn id="18" idx="1"/>
          </p:cNvCxnSpPr>
          <p:nvPr/>
        </p:nvCxnSpPr>
        <p:spPr>
          <a:xfrm flipV="1">
            <a:off x="1899271" y="2517056"/>
            <a:ext cx="1449039" cy="22652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7" idx="3"/>
            <a:endCxn id="18" idx="1"/>
          </p:cNvCxnSpPr>
          <p:nvPr/>
        </p:nvCxnSpPr>
        <p:spPr>
          <a:xfrm flipV="1">
            <a:off x="2151683" y="2517056"/>
            <a:ext cx="1196627" cy="14382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4341961" y="3013150"/>
            <a:ext cx="114935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5833120" y="3013150"/>
            <a:ext cx="1166813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3" name="직선 화살표 연결선 32"/>
          <p:cNvCxnSpPr>
            <a:cxnSpLocks/>
            <a:stCxn id="17" idx="3"/>
            <a:endCxn id="31" idx="1"/>
          </p:cNvCxnSpPr>
          <p:nvPr/>
        </p:nvCxnSpPr>
        <p:spPr>
          <a:xfrm>
            <a:off x="4089673" y="3290169"/>
            <a:ext cx="2522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31" idx="3"/>
            <a:endCxn id="32" idx="1"/>
          </p:cNvCxnSpPr>
          <p:nvPr/>
        </p:nvCxnSpPr>
        <p:spPr>
          <a:xfrm>
            <a:off x="5491311" y="3290169"/>
            <a:ext cx="341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7"/>
          <p:cNvSpPr txBox="1">
            <a:spLocks noChangeArrowheads="1"/>
          </p:cNvSpPr>
          <p:nvPr/>
        </p:nvSpPr>
        <p:spPr bwMode="auto">
          <a:xfrm>
            <a:off x="4341961" y="2240037"/>
            <a:ext cx="1254125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6" name="직선 화살표 연결선 35"/>
          <p:cNvCxnSpPr>
            <a:cxnSpLocks/>
            <a:stCxn id="18" idx="3"/>
            <a:endCxn id="35" idx="1"/>
          </p:cNvCxnSpPr>
          <p:nvPr/>
        </p:nvCxnSpPr>
        <p:spPr>
          <a:xfrm>
            <a:off x="4173810" y="2517056"/>
            <a:ext cx="16815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01"/>
          <p:cNvSpPr txBox="1">
            <a:spLocks noChangeArrowheads="1"/>
          </p:cNvSpPr>
          <p:nvPr/>
        </p:nvSpPr>
        <p:spPr bwMode="auto">
          <a:xfrm>
            <a:off x="5833120" y="1422475"/>
            <a:ext cx="125412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38" name="TextBox 102"/>
          <p:cNvSpPr txBox="1">
            <a:spLocks noChangeArrowheads="1"/>
          </p:cNvSpPr>
          <p:nvPr/>
        </p:nvSpPr>
        <p:spPr bwMode="auto">
          <a:xfrm>
            <a:off x="7633320" y="2235275"/>
            <a:ext cx="125412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9" name="직선 화살표 연결선 38"/>
          <p:cNvCxnSpPr>
            <a:cxnSpLocks/>
            <a:stCxn id="8" idx="3"/>
            <a:endCxn id="37" idx="1"/>
          </p:cNvCxnSpPr>
          <p:nvPr/>
        </p:nvCxnSpPr>
        <p:spPr>
          <a:xfrm>
            <a:off x="4688160" y="886694"/>
            <a:ext cx="114496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5" idx="3"/>
            <a:endCxn id="37" idx="1"/>
          </p:cNvCxnSpPr>
          <p:nvPr/>
        </p:nvCxnSpPr>
        <p:spPr>
          <a:xfrm flipV="1">
            <a:off x="5596086" y="1699494"/>
            <a:ext cx="237034" cy="81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11"/>
          <p:cNvSpPr txBox="1">
            <a:spLocks noChangeArrowheads="1"/>
          </p:cNvSpPr>
          <p:nvPr/>
        </p:nvSpPr>
        <p:spPr bwMode="auto">
          <a:xfrm>
            <a:off x="5833120" y="2235275"/>
            <a:ext cx="164147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다른 사용자 정의 항목도 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42" name="직선 화살표 연결선 41"/>
          <p:cNvCxnSpPr>
            <a:cxnSpLocks/>
            <a:stCxn id="9" idx="3"/>
            <a:endCxn id="41" idx="1"/>
          </p:cNvCxnSpPr>
          <p:nvPr/>
        </p:nvCxnSpPr>
        <p:spPr>
          <a:xfrm>
            <a:off x="4816748" y="1699494"/>
            <a:ext cx="101637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35" idx="3"/>
            <a:endCxn id="41" idx="1"/>
          </p:cNvCxnSpPr>
          <p:nvPr/>
        </p:nvCxnSpPr>
        <p:spPr>
          <a:xfrm flipV="1">
            <a:off x="5596086" y="2512294"/>
            <a:ext cx="237034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41" idx="3"/>
            <a:endCxn id="38" idx="1"/>
          </p:cNvCxnSpPr>
          <p:nvPr/>
        </p:nvCxnSpPr>
        <p:spPr>
          <a:xfrm>
            <a:off x="7474595" y="2512294"/>
            <a:ext cx="15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9"/>
          <p:cNvSpPr txBox="1">
            <a:spLocks noChangeArrowheads="1"/>
          </p:cNvSpPr>
          <p:nvPr/>
        </p:nvSpPr>
        <p:spPr bwMode="auto">
          <a:xfrm>
            <a:off x="1157908" y="6054700"/>
            <a:ext cx="1404938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와 알고리즘에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없다</a:t>
            </a:r>
          </a:p>
        </p:txBody>
      </p:sp>
      <p:sp>
        <p:nvSpPr>
          <p:cNvPr id="46" name="TextBox 130"/>
          <p:cNvSpPr txBox="1">
            <a:spLocks noChangeArrowheads="1"/>
          </p:cNvSpPr>
          <p:nvPr/>
        </p:nvSpPr>
        <p:spPr bwMode="auto">
          <a:xfrm>
            <a:off x="3348310" y="5661000"/>
            <a:ext cx="741363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확인 한다</a:t>
            </a:r>
          </a:p>
        </p:txBody>
      </p:sp>
      <p:cxnSp>
        <p:nvCxnSpPr>
          <p:cNvPr id="47" name="직선 화살표 연결선 46"/>
          <p:cNvCxnSpPr>
            <a:cxnSpLocks/>
            <a:stCxn id="3" idx="3"/>
            <a:endCxn id="46" idx="1"/>
          </p:cNvCxnSpPr>
          <p:nvPr/>
        </p:nvCxnSpPr>
        <p:spPr>
          <a:xfrm>
            <a:off x="2151683" y="1237531"/>
            <a:ext cx="1196627" cy="470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5" idx="3"/>
            <a:endCxn id="46" idx="1"/>
          </p:cNvCxnSpPr>
          <p:nvPr/>
        </p:nvCxnSpPr>
        <p:spPr>
          <a:xfrm flipV="1">
            <a:off x="2562846" y="5938019"/>
            <a:ext cx="785464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4" idx="3"/>
            <a:endCxn id="46" idx="1"/>
          </p:cNvCxnSpPr>
          <p:nvPr/>
        </p:nvCxnSpPr>
        <p:spPr>
          <a:xfrm>
            <a:off x="2151683" y="1915394"/>
            <a:ext cx="1196627" cy="402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6" idx="3"/>
            <a:endCxn id="46" idx="1"/>
          </p:cNvCxnSpPr>
          <p:nvPr/>
        </p:nvCxnSpPr>
        <p:spPr>
          <a:xfrm>
            <a:off x="2151683" y="3277469"/>
            <a:ext cx="1196627" cy="26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5" idx="3"/>
            <a:endCxn id="46" idx="1"/>
          </p:cNvCxnSpPr>
          <p:nvPr/>
        </p:nvCxnSpPr>
        <p:spPr>
          <a:xfrm>
            <a:off x="2151683" y="2596431"/>
            <a:ext cx="1196627" cy="334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8"/>
          <p:cNvSpPr txBox="1">
            <a:spLocks noChangeArrowheads="1"/>
          </p:cNvSpPr>
          <p:nvPr/>
        </p:nvSpPr>
        <p:spPr bwMode="auto">
          <a:xfrm>
            <a:off x="3375298" y="4036988"/>
            <a:ext cx="739775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 없다</a:t>
            </a:r>
          </a:p>
        </p:txBody>
      </p:sp>
      <p:sp>
        <p:nvSpPr>
          <p:cNvPr id="53" name="TextBox 159"/>
          <p:cNvSpPr txBox="1">
            <a:spLocks noChangeArrowheads="1"/>
          </p:cNvSpPr>
          <p:nvPr/>
        </p:nvSpPr>
        <p:spPr bwMode="auto">
          <a:xfrm>
            <a:off x="3375298" y="4752950"/>
            <a:ext cx="739775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 있다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043608" y="858912"/>
            <a:ext cx="1252538" cy="34591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3608" y="4427513"/>
            <a:ext cx="1722438" cy="23066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6" name="TextBox 162"/>
          <p:cNvSpPr txBox="1">
            <a:spLocks noChangeArrowheads="1"/>
          </p:cNvSpPr>
          <p:nvPr/>
        </p:nvSpPr>
        <p:spPr bwMode="auto">
          <a:xfrm>
            <a:off x="5802461" y="5661000"/>
            <a:ext cx="1168400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보정을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 요청 한다</a:t>
            </a:r>
          </a:p>
        </p:txBody>
      </p:sp>
      <p:cxnSp>
        <p:nvCxnSpPr>
          <p:cNvPr id="57" name="직선 화살표 연결선 56"/>
          <p:cNvCxnSpPr>
            <a:cxnSpLocks/>
            <a:stCxn id="46" idx="3"/>
            <a:endCxn id="56" idx="1"/>
          </p:cNvCxnSpPr>
          <p:nvPr/>
        </p:nvCxnSpPr>
        <p:spPr>
          <a:xfrm>
            <a:off x="4089673" y="5938019"/>
            <a:ext cx="1712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53" idx="3"/>
            <a:endCxn id="56" idx="1"/>
          </p:cNvCxnSpPr>
          <p:nvPr/>
        </p:nvCxnSpPr>
        <p:spPr>
          <a:xfrm>
            <a:off x="4115073" y="5029969"/>
            <a:ext cx="1687388" cy="90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03848" y="3919513"/>
            <a:ext cx="1087437" cy="14668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0" name="TextBox 174"/>
          <p:cNvSpPr txBox="1">
            <a:spLocks noChangeArrowheads="1"/>
          </p:cNvSpPr>
          <p:nvPr/>
        </p:nvSpPr>
        <p:spPr bwMode="auto">
          <a:xfrm>
            <a:off x="5802461" y="4325913"/>
            <a:ext cx="116840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원인 파악 불가능</a:t>
            </a:r>
          </a:p>
        </p:txBody>
      </p:sp>
      <p:sp>
        <p:nvSpPr>
          <p:cNvPr id="61" name="TextBox 175"/>
          <p:cNvSpPr txBox="1">
            <a:spLocks noChangeArrowheads="1"/>
          </p:cNvSpPr>
          <p:nvPr/>
        </p:nvSpPr>
        <p:spPr bwMode="auto">
          <a:xfrm>
            <a:off x="7168431" y="4325913"/>
            <a:ext cx="896937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추가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Data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요청 한다</a:t>
            </a:r>
          </a:p>
        </p:txBody>
      </p:sp>
      <p:cxnSp>
        <p:nvCxnSpPr>
          <p:cNvPr id="62" name="직선 화살표 연결선 61"/>
          <p:cNvCxnSpPr>
            <a:cxnSpLocks/>
            <a:stCxn id="52" idx="3"/>
            <a:endCxn id="60" idx="1"/>
          </p:cNvCxnSpPr>
          <p:nvPr/>
        </p:nvCxnSpPr>
        <p:spPr>
          <a:xfrm>
            <a:off x="4115073" y="4314007"/>
            <a:ext cx="1687388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46" idx="3"/>
            <a:endCxn id="60" idx="1"/>
          </p:cNvCxnSpPr>
          <p:nvPr/>
        </p:nvCxnSpPr>
        <p:spPr>
          <a:xfrm flipV="1">
            <a:off x="4089673" y="4602932"/>
            <a:ext cx="1712788" cy="1335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60" idx="3"/>
            <a:endCxn id="61" idx="1"/>
          </p:cNvCxnSpPr>
          <p:nvPr/>
        </p:nvCxnSpPr>
        <p:spPr>
          <a:xfrm>
            <a:off x="6970861" y="4602932"/>
            <a:ext cx="19757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endCxn id="46" idx="1"/>
          </p:cNvCxnSpPr>
          <p:nvPr/>
        </p:nvCxnSpPr>
        <p:spPr>
          <a:xfrm>
            <a:off x="2151683" y="3852044"/>
            <a:ext cx="1196627" cy="208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3608" y="102806"/>
            <a:ext cx="281519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시나리오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Flow Chart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33025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Code – Durable Rules Part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" y="1266241"/>
            <a:ext cx="4464496" cy="412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850"/>
            <a:ext cx="4652660" cy="263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41" y="3929111"/>
            <a:ext cx="4584546" cy="27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1008" y="641687"/>
            <a:ext cx="763284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환경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Python 3.9 &amp;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Pycharm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200728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Code –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입력부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5601482" cy="26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3" y="3068960"/>
            <a:ext cx="6728447" cy="34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93212"/>
            <a:ext cx="7028526" cy="62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53" y="600301"/>
            <a:ext cx="68881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102806"/>
            <a:ext cx="147348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실행 결과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348880"/>
            <a:ext cx="6659563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365104"/>
            <a:ext cx="672623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96368" y="1566983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9331" y="514532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⑤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8685" y="137093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④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1176790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7262" y="980728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9211" y="1977123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1777250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9933" y="3103076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3267" y="290701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7904" y="389516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9719" y="3499848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912" y="3306313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2581" y="3686932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014" y="5551348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9331" y="533532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④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4574" y="4921206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7908" y="4725144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1858" y="5947536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lang="en-US" altLang="ko-KR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5936" y="5733256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r>
              <a:rPr lang="en-US" altLang="ko-KR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05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</a:t>
            </a:r>
            <a:endParaRPr lang="ko-KR" altLang="en-US" sz="105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4088" y="6102588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특성으로 인해 순서가 맞지 않음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4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535</Words>
  <Application>Microsoft Office PowerPoint</Application>
  <PresentationFormat>화면 슬라이드 쇼(4:3)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11</cp:revision>
  <dcterms:created xsi:type="dcterms:W3CDTF">2021-03-23T10:18:19Z</dcterms:created>
  <dcterms:modified xsi:type="dcterms:W3CDTF">2021-03-30T09:48:22Z</dcterms:modified>
</cp:coreProperties>
</file>