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88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627-E9DB-4DE6-BE9B-B94D1223D275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2C1-6867-4B28-A6BC-2A7F31A1B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25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627-E9DB-4DE6-BE9B-B94D1223D275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2C1-6867-4B28-A6BC-2A7F31A1B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40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627-E9DB-4DE6-BE9B-B94D1223D275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2C1-6867-4B28-A6BC-2A7F31A1B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29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627-E9DB-4DE6-BE9B-B94D1223D275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2C1-6867-4B28-A6BC-2A7F31A1B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37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627-E9DB-4DE6-BE9B-B94D1223D275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2C1-6867-4B28-A6BC-2A7F31A1B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38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627-E9DB-4DE6-BE9B-B94D1223D275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2C1-6867-4B28-A6BC-2A7F31A1B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15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627-E9DB-4DE6-BE9B-B94D1223D275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2C1-6867-4B28-A6BC-2A7F31A1B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8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627-E9DB-4DE6-BE9B-B94D1223D275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2C1-6867-4B28-A6BC-2A7F31A1B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55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627-E9DB-4DE6-BE9B-B94D1223D275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2C1-6867-4B28-A6BC-2A7F31A1B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02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627-E9DB-4DE6-BE9B-B94D1223D275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2C1-6867-4B28-A6BC-2A7F31A1B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87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627-E9DB-4DE6-BE9B-B94D1223D275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2C1-6867-4B28-A6BC-2A7F31A1B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99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F2627-E9DB-4DE6-BE9B-B94D1223D275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92C1-6867-4B28-A6BC-2A7F31A1B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55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71309"/>
              </p:ext>
            </p:extLst>
          </p:nvPr>
        </p:nvGraphicFramePr>
        <p:xfrm>
          <a:off x="404664" y="979672"/>
          <a:ext cx="5904656" cy="215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  <a:gridCol w="2952328"/>
              </a:tblGrid>
              <a:tr h="2885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Batch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Size 10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Batch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Size 50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18636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2656" y="395536"/>
            <a:ext cx="5976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1. </a:t>
            </a:r>
            <a:r>
              <a:rPr lang="ko-KR" altLang="en-US" sz="1000" dirty="0" smtClean="0"/>
              <a:t>교재에서 제공된  </a:t>
            </a:r>
            <a:r>
              <a:rPr lang="en-US" altLang="ko-KR" sz="1000" dirty="0" smtClean="0"/>
              <a:t>train_neuralnet.py </a:t>
            </a:r>
            <a:r>
              <a:rPr lang="ko-KR" altLang="en-US" sz="1000" dirty="0" smtClean="0"/>
              <a:t>를 수정하여  </a:t>
            </a:r>
            <a:r>
              <a:rPr lang="en-US" altLang="ko-KR" sz="1000" dirty="0" smtClean="0"/>
              <a:t>Batch </a:t>
            </a:r>
            <a:r>
              <a:rPr lang="ko-KR" altLang="en-US" sz="1000" dirty="0" smtClean="0"/>
              <a:t>사이즈를 변화 시켜가면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훈련데이터와 테스트데이터에 대한  정확도 추이가 어떻게 바뀌는지 그래프와 함께 기술하시오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456732"/>
              </p:ext>
            </p:extLst>
          </p:nvPr>
        </p:nvGraphicFramePr>
        <p:xfrm>
          <a:off x="427162" y="3203848"/>
          <a:ext cx="5904656" cy="215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  <a:gridCol w="2952328"/>
              </a:tblGrid>
              <a:tr h="2885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Batch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Size 100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Batch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Size 150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18636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1403648"/>
            <a:ext cx="2160240" cy="157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40" y="1403648"/>
            <a:ext cx="2113035" cy="157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12" y="3563888"/>
            <a:ext cx="2105224" cy="1585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25955"/>
              </p:ext>
            </p:extLst>
          </p:nvPr>
        </p:nvGraphicFramePr>
        <p:xfrm>
          <a:off x="423714" y="5445622"/>
          <a:ext cx="5904656" cy="215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  <a:gridCol w="2952328"/>
              </a:tblGrid>
              <a:tr h="2885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Batch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Size 300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Max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18636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32656" y="7690410"/>
            <a:ext cx="5976664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Batch Size</a:t>
            </a:r>
            <a:r>
              <a:rPr lang="ko-KR" altLang="en-US" sz="1000" dirty="0" smtClean="0"/>
              <a:t>가 커질수록 정확도는 높아 지나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연산 시간이 더 오래 걸림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이를 고려하여 최종 </a:t>
            </a:r>
            <a:r>
              <a:rPr lang="en-US" altLang="ko-KR" sz="1000" dirty="0" smtClean="0"/>
              <a:t>Test </a:t>
            </a:r>
            <a:r>
              <a:rPr lang="ko-KR" altLang="en-US" sz="1000" dirty="0" smtClean="0"/>
              <a:t>정확도를 보면 </a:t>
            </a:r>
            <a:r>
              <a:rPr lang="en-US" altLang="ko-KR" sz="1000" dirty="0" smtClean="0"/>
              <a:t>Batch Size 100</a:t>
            </a:r>
            <a:r>
              <a:rPr lang="ko-KR" altLang="en-US" sz="1000" dirty="0" smtClean="0"/>
              <a:t>이 가장 적합해 보임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69" y="3602336"/>
            <a:ext cx="2140376" cy="1589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947" y="5868144"/>
            <a:ext cx="2755219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12" y="5868144"/>
            <a:ext cx="2113035" cy="156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63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638446"/>
              </p:ext>
            </p:extLst>
          </p:nvPr>
        </p:nvGraphicFramePr>
        <p:xfrm>
          <a:off x="404664" y="979672"/>
          <a:ext cx="5904656" cy="215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  <a:gridCol w="2952328"/>
              </a:tblGrid>
              <a:tr h="2885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Hidden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Size 10 </a:t>
                      </a:r>
                      <a:r>
                        <a:rPr lang="en-US" altLang="ko-KR" sz="1000" dirty="0" smtClean="0"/>
                        <a:t>(Batch</a:t>
                      </a:r>
                      <a:r>
                        <a:rPr lang="en-US" altLang="ko-KR" sz="1000" baseline="0" dirty="0" smtClean="0"/>
                        <a:t> 100)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Hidden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Size 50 </a:t>
                      </a:r>
                      <a:r>
                        <a:rPr lang="en-US" altLang="ko-KR" sz="1000" dirty="0" smtClean="0"/>
                        <a:t>(Batch</a:t>
                      </a:r>
                      <a:r>
                        <a:rPr lang="en-US" altLang="ko-KR" sz="1000" baseline="0" dirty="0" smtClean="0"/>
                        <a:t> 100)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8636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2656" y="395536"/>
            <a:ext cx="5976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2. Hidden neuron </a:t>
            </a:r>
            <a:r>
              <a:rPr lang="ko-KR" altLang="en-US" sz="1000" dirty="0" smtClean="0"/>
              <a:t>의 </a:t>
            </a:r>
            <a:r>
              <a:rPr lang="ko-KR" altLang="en-US" sz="1000" dirty="0" err="1" smtClean="0"/>
              <a:t>갯수를</a:t>
            </a:r>
            <a:r>
              <a:rPr lang="ko-KR" altLang="en-US" sz="1000" dirty="0" smtClean="0"/>
              <a:t> 변화 시켜가면서</a:t>
            </a:r>
            <a:r>
              <a:rPr lang="en-US" altLang="ko-KR" sz="1000" dirty="0" smtClean="0"/>
              <a:t>,  </a:t>
            </a:r>
            <a:r>
              <a:rPr lang="ko-KR" altLang="en-US" sz="1000" dirty="0" smtClean="0"/>
              <a:t>훈련데이터와 테스트데이터의 정확도 추이가 어떻게 바뀌는지 그래프와 함께 기술하시오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160013"/>
              </p:ext>
            </p:extLst>
          </p:nvPr>
        </p:nvGraphicFramePr>
        <p:xfrm>
          <a:off x="408112" y="3203848"/>
          <a:ext cx="5904656" cy="215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  <a:gridCol w="2952328"/>
              </a:tblGrid>
              <a:tr h="2885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Hidden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Size 100 </a:t>
                      </a:r>
                      <a:r>
                        <a:rPr lang="en-US" altLang="ko-KR" sz="1000" dirty="0" smtClean="0"/>
                        <a:t>(Batch</a:t>
                      </a:r>
                      <a:r>
                        <a:rPr lang="en-US" altLang="ko-KR" sz="1000" baseline="0" dirty="0" smtClean="0"/>
                        <a:t> 100)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Batch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Size 125 </a:t>
                      </a:r>
                      <a:r>
                        <a:rPr lang="en-US" altLang="ko-KR" sz="1000" dirty="0" smtClean="0"/>
                        <a:t>(Batch</a:t>
                      </a:r>
                      <a:r>
                        <a:rPr lang="en-US" altLang="ko-KR" sz="1000" baseline="0" dirty="0" smtClean="0"/>
                        <a:t> 100)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8636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19243"/>
              </p:ext>
            </p:extLst>
          </p:nvPr>
        </p:nvGraphicFramePr>
        <p:xfrm>
          <a:off x="421804" y="5436096"/>
          <a:ext cx="5904656" cy="215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  <a:gridCol w="2952328"/>
              </a:tblGrid>
              <a:tr h="2885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Hidden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Size 300 </a:t>
                      </a:r>
                      <a:r>
                        <a:rPr lang="en-US" altLang="ko-KR" sz="1000" dirty="0" smtClean="0"/>
                        <a:t>(Batch</a:t>
                      </a:r>
                      <a:r>
                        <a:rPr lang="en-US" altLang="ko-KR" sz="1000" baseline="0" dirty="0" smtClean="0"/>
                        <a:t> 100)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Max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18636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2656" y="7690410"/>
            <a:ext cx="59766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Hidden Size</a:t>
            </a:r>
            <a:r>
              <a:rPr lang="ko-KR" altLang="en-US" sz="1000" dirty="0" smtClean="0"/>
              <a:t>가 커질수록 정확도는 높아지나</a:t>
            </a:r>
            <a:r>
              <a:rPr lang="en-US" altLang="ko-KR" sz="1000" dirty="0" smtClean="0"/>
              <a:t>, Batch Size </a:t>
            </a:r>
            <a:r>
              <a:rPr lang="ko-KR" altLang="en-US" sz="1000" dirty="0" smtClean="0"/>
              <a:t>증가 때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만큼은 아니어도 소요 시간이 늘어나며 중간에 정확도의 감소 구간이 존재함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Test </a:t>
            </a:r>
            <a:r>
              <a:rPr lang="ko-KR" altLang="en-US" sz="1000" dirty="0" smtClean="0"/>
              <a:t>정확도를 검증 </a:t>
            </a:r>
            <a:r>
              <a:rPr lang="en-US" altLang="ko-KR" sz="1000" dirty="0" smtClean="0"/>
              <a:t>Data</a:t>
            </a:r>
            <a:r>
              <a:rPr lang="ko-KR" altLang="en-US" sz="1000" dirty="0" smtClean="0"/>
              <a:t>로 생각하면 이는 과적합의 문제로 파악됩니다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1403648"/>
            <a:ext cx="2105224" cy="157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024" y="1400250"/>
            <a:ext cx="2124753" cy="1570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3641818"/>
            <a:ext cx="2128659" cy="1570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621" y="3641818"/>
            <a:ext cx="2109129" cy="157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36" y="5868144"/>
            <a:ext cx="2116941" cy="1554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842781"/>
            <a:ext cx="2797413" cy="1681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86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656" y="395536"/>
            <a:ext cx="5976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3. </a:t>
            </a:r>
            <a:r>
              <a:rPr lang="ko-KR" altLang="en-US" sz="1000" dirty="0" smtClean="0"/>
              <a:t>위의  </a:t>
            </a:r>
            <a:r>
              <a:rPr lang="en-US" altLang="ko-KR" sz="1000" dirty="0" smtClean="0"/>
              <a:t>[1][2]</a:t>
            </a:r>
            <a:r>
              <a:rPr lang="ko-KR" altLang="en-US" sz="1000" dirty="0" smtClean="0"/>
              <a:t>에서 </a:t>
            </a:r>
            <a:r>
              <a:rPr lang="ko-KR" altLang="en-US" sz="1000" dirty="0" err="1" smtClean="0"/>
              <a:t>오버피팅</a:t>
            </a:r>
            <a:r>
              <a:rPr lang="ko-KR" altLang="en-US" sz="1000" dirty="0" smtClean="0"/>
              <a:t> 문제를 기술하시오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ym typeface="Wingdings" panose="05000000000000000000" pitchFamily="2" charset="2"/>
              </a:rPr>
              <a:t> Batch Size</a:t>
            </a:r>
            <a:r>
              <a:rPr lang="ko-KR" altLang="en-US" sz="1000" dirty="0" smtClean="0">
                <a:sym typeface="Wingdings" panose="05000000000000000000" pitchFamily="2" charset="2"/>
              </a:rPr>
              <a:t>와 </a:t>
            </a:r>
            <a:r>
              <a:rPr lang="en-US" altLang="ko-KR" sz="1000" dirty="0" smtClean="0">
                <a:sym typeface="Wingdings" panose="05000000000000000000" pitchFamily="2" charset="2"/>
              </a:rPr>
              <a:t>Hidden Size </a:t>
            </a:r>
            <a:r>
              <a:rPr lang="ko-KR" altLang="en-US" sz="1000" dirty="0" smtClean="0">
                <a:sym typeface="Wingdings" panose="05000000000000000000" pitchFamily="2" charset="2"/>
              </a:rPr>
              <a:t>증가</a:t>
            </a:r>
            <a:r>
              <a:rPr lang="en-US" altLang="ko-KR" sz="1000" dirty="0" smtClean="0">
                <a:sym typeface="Wingdings" panose="05000000000000000000" pitchFamily="2" charset="2"/>
              </a:rPr>
              <a:t> </a:t>
            </a:r>
            <a:r>
              <a:rPr lang="ko-KR" altLang="en-US" sz="1000" dirty="0" smtClean="0">
                <a:sym typeface="Wingdings" panose="05000000000000000000" pitchFamily="2" charset="2"/>
              </a:rPr>
              <a:t>시 모두 연산 시간의 증가가 확인되었으며</a:t>
            </a:r>
            <a:r>
              <a:rPr lang="en-US" altLang="ko-KR" sz="1000" dirty="0" smtClean="0"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sym typeface="Wingdings" panose="05000000000000000000" pitchFamily="2" charset="2"/>
              </a:rPr>
              <a:t>일정 </a:t>
            </a:r>
            <a:r>
              <a:rPr lang="en-US" altLang="ko-KR" sz="1000" dirty="0" smtClean="0">
                <a:sym typeface="Wingdings" panose="05000000000000000000" pitchFamily="2" charset="2"/>
              </a:rPr>
              <a:t>Size </a:t>
            </a:r>
            <a:r>
              <a:rPr lang="ko-KR" altLang="en-US" sz="1000" dirty="0" smtClean="0">
                <a:sym typeface="Wingdings" panose="05000000000000000000" pitchFamily="2" charset="2"/>
              </a:rPr>
              <a:t>이상에서는 정확도의 상승이 둔화되거나 약간의 정확도 저하 현상이 확인됨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ym typeface="Wingdings" panose="05000000000000000000" pitchFamily="2" charset="2"/>
              </a:rPr>
              <a:t> 이것으로 보아 무작정 많은 </a:t>
            </a:r>
            <a:r>
              <a:rPr lang="en-US" altLang="ko-KR" sz="1000" dirty="0" smtClean="0">
                <a:sym typeface="Wingdings" panose="05000000000000000000" pitchFamily="2" charset="2"/>
              </a:rPr>
              <a:t>Data</a:t>
            </a:r>
            <a:r>
              <a:rPr lang="ko-KR" altLang="en-US" sz="1000" dirty="0" smtClean="0">
                <a:sym typeface="Wingdings" panose="05000000000000000000" pitchFamily="2" charset="2"/>
              </a:rPr>
              <a:t>를 학습시켜 정확도를 높이는 것보다는 연산 시간과 정확도의 적절한 경계를 찾아 이를 적용하는 것이 접합해 보입니다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8291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217</Words>
  <Application>Microsoft Office PowerPoint</Application>
  <PresentationFormat>화면 슬라이드 쇼(4:3)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kircheis</dc:creator>
  <cp:lastModifiedBy>kircheis</cp:lastModifiedBy>
  <cp:revision>7</cp:revision>
  <dcterms:created xsi:type="dcterms:W3CDTF">2021-05-02T05:57:14Z</dcterms:created>
  <dcterms:modified xsi:type="dcterms:W3CDTF">2021-05-02T07:02:45Z</dcterms:modified>
</cp:coreProperties>
</file>