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5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2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7-6.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웹캠을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이용하여 침입자 검출하기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[Code]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7596"/>
            <a:ext cx="6395026" cy="562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72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7-6.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웹캠을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이용하여 침입자 검출하기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[Code]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7596"/>
            <a:ext cx="6381689" cy="29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29309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Coding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후 여러 환경에서의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Run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시도하였으나 아래와 같은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Error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발생</a:t>
            </a:r>
            <a:endParaRPr lang="en-US" altLang="ko-KR" sz="12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yolo_model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=cv2.dnn.readNet('./yolov3.weights','./yolov3.cfg')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cv2.error: 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OpenCV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(4.5.2) C:\Users\runneradmin\AppData\Local\Temp\pip-req-build-vi271kac\opencv\modules\dnn\src\darknet\darknet_io.cpp:659: error: (-215:Assertion failed) 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separator_index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&lt; 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line.size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 in function 'cv::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dnn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::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darknet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::</a:t>
            </a:r>
            <a:r>
              <a:rPr lang="en-US" altLang="ko-KR" sz="12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ReadDarknetFromCfgStream</a:t>
            </a:r>
            <a:r>
              <a:rPr lang="en-US" altLang="ko-KR" sz="12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'</a:t>
            </a:r>
            <a:endParaRPr lang="ko-KR" altLang="en-US" sz="12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65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7</cp:revision>
  <dcterms:created xsi:type="dcterms:W3CDTF">2021-05-29T02:46:57Z</dcterms:created>
  <dcterms:modified xsi:type="dcterms:W3CDTF">2021-08-17T02:41:18Z</dcterms:modified>
</cp:coreProperties>
</file>