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8" d="100"/>
          <a:sy n="118" d="100"/>
        </p:scale>
        <p:origin x="-12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선정 사유 및 적절성 평가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논문 선정 사유</a:t>
            </a:r>
            <a:endParaRPr lang="en-US" altLang="ko-KR" sz="1600" dirty="0"/>
          </a:p>
          <a:p>
            <a:pPr marL="180975" indent="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한국 통신 학회 논문</a:t>
            </a:r>
            <a:r>
              <a:rPr lang="en-US" altLang="ko-KR" sz="1600" dirty="0"/>
              <a:t>(2019.7)</a:t>
            </a:r>
            <a:r>
              <a:rPr lang="ko-KR" altLang="en-US" sz="1600" dirty="0"/>
              <a:t>으로 피인용 지수는 </a:t>
            </a:r>
            <a:r>
              <a:rPr lang="en-US" altLang="ko-KR" sz="1600" dirty="0"/>
              <a:t>0.</a:t>
            </a:r>
          </a:p>
          <a:p>
            <a:pPr marL="180975" indent="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피인용 회수가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이지만 본인의 주제인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신경망의 영상 분류기의 영상 전처리라는 부분에서 유사성이 높음</a:t>
            </a:r>
            <a:r>
              <a:rPr lang="en-US" altLang="ko-KR" sz="1600" dirty="0"/>
              <a:t>.</a:t>
            </a:r>
          </a:p>
          <a:p>
            <a:pPr marL="180975" indent="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반도체의 불량을 검출한 후 진</a:t>
            </a:r>
            <a:r>
              <a:rPr lang="en-US" altLang="ko-KR" sz="1600" dirty="0"/>
              <a:t>/</a:t>
            </a:r>
            <a:r>
              <a:rPr lang="ko-KR" altLang="en-US" sz="1600" dirty="0"/>
              <a:t>가성 불량을 분류할 때 리사이징 알고리즘도 필요하여 해당 내용을 검토할 필요성이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적절성 평가</a:t>
            </a:r>
            <a:endParaRPr lang="en-US" altLang="ko-KR" sz="1600" dirty="0"/>
          </a:p>
          <a:p>
            <a:pPr marL="266700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논문의 주제 자체가 기존의 문제점을 개선하기 위함이 아니고</a:t>
            </a:r>
            <a:r>
              <a:rPr lang="en-US" altLang="ko-KR" sz="1600" dirty="0"/>
              <a:t>,</a:t>
            </a:r>
            <a:r>
              <a:rPr lang="ko-KR" altLang="en-US" sz="1600" dirty="0"/>
              <a:t> 각 리사이징 알고리즘을 비교 평가에 목적을 두고 있어 제시된 표의 양식과는 지향하는 목적이 다른 것으로 판단됨</a:t>
            </a:r>
            <a:r>
              <a:rPr lang="en-US" altLang="ko-KR" sz="1600" dirty="0"/>
              <a:t>.</a:t>
            </a:r>
          </a:p>
          <a:p>
            <a:pPr marL="266700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결과가 좋지 않은 리사이징 알고리즘의 경우 어떤 특성을 가질 경우에 분류가 잘 되는지에 대한 방향 제시는 좋았으나</a:t>
            </a:r>
            <a:r>
              <a:rPr lang="en-US" altLang="ko-KR" sz="1600" dirty="0"/>
              <a:t>, </a:t>
            </a:r>
            <a:r>
              <a:rPr lang="ko-KR" altLang="en-US" sz="1600" dirty="0"/>
              <a:t>공학 논문에서 정성적인 분석으로 최종 결과를 도출한 부분이 아쉬움 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917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제목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영상 리사이징이 심층 신경망 기반 영상 분류기 성능에 미치는 영향에 관한 연구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51972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xmlns="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xmlns="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분류기의 인식 성능이 높을수록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기법이 스케일링보다 더 나은 결과를 도출함을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고정된 크기의 영상을 입력으로 받아들이는 심층 신경망 기반 영상 분류기를 사용하기 위해서는 입력 영상을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리사이징하는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작업이 선행되어야 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종의 영상 리사이징 기법을 이용하여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각각의 리사이징 기법이 영상 분류 성능에 미치는 영향을 실험적으로 비교 및 분석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정확도를 측정하였다 외의 결과에 대한 언급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심층 신경망 기반 영상 분류기를 효율적으로 활용하고자 하는 연구자 및 개발자들에게 유용한 벤치마크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서론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71392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xmlns="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xmlns="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분류 과제는 단일 영상을 입력 받아 영상에 존재하는 객체나 물체의 종류를 인식하는 것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심층 신경망의 영상 분류기는 입력으로 고정된 크기의 영상을 입력 받는데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영상이 분류기의 규격에 맞지 않을 경우 영상 리사이징이 필요한데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이과정에서 영상 정보의 부분적 손실이나 왜곡이 발생하여 인식 성능의 저하를 유발함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 학습된 영상 분류기를 실제 활용할 때의 동작 효율성에 주목하여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장의 입력 영상에 대해 한 차례의 테스트만으로 가장 높은 인식 성능을 도출하는 리사이징 기법에 대해서 실험적인 방법으로 확인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종의 영상 리사이징 기법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스케일링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중앙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레터박싱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내용기반 영상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와핑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이용하여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각각의 리사이징 기법이 영상 분류 성능에 미치는 영향을 실험적으로 비교 및 분석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언급 없음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본론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17485"/>
              </p:ext>
            </p:extLst>
          </p:nvPr>
        </p:nvGraphicFramePr>
        <p:xfrm>
          <a:off x="210156" y="1186592"/>
          <a:ext cx="11625769" cy="5362981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xmlns="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xmlns="" val="167775754"/>
                    </a:ext>
                  </a:extLst>
                </a:gridCol>
              </a:tblGrid>
              <a:tr h="862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영상 분류기의 종류 및 리사이징 기법에 대한 소개로 가정이 없음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831575"/>
                  </a:ext>
                </a:extLst>
              </a:tr>
              <a:tr h="853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영상 분류기의 종류 및 리사이징 기법을 적용하였을 때의 결과를 비교하는 것으로 문제에 대한 정의가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976285"/>
                  </a:ext>
                </a:extLst>
              </a:tr>
              <a:tr h="71494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분류기는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ImageNet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데이터셋으로 학습된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AlexNet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(18, 50, 101 layers)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8530911"/>
                  </a:ext>
                </a:extLst>
              </a:tr>
              <a:tr h="714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리사이징 기법은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스케일링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레터박싱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와핑을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821859"/>
                  </a:ext>
                </a:extLst>
              </a:tr>
              <a:tr h="714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분류 성능 측정을 위해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ImageNet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검증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(Validation)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장을 이용하여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Top-5, Top-1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정확도를 측정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816703"/>
                  </a:ext>
                </a:extLst>
              </a:tr>
              <a:tr h="707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Top-5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정확도는 영상 분류기가 출력한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레이블 유사도에서 상위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이내에 정답 레이블이 있을 경우 올바로 인식한 것으로 판정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053304"/>
                  </a:ext>
                </a:extLst>
              </a:tr>
              <a:tr h="783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 Top-1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정확도는 가장 유사도가 높은 레이블이 정답일 경우 올바로 인식한 것으로 판정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7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실험 결과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22962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xmlns="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xmlns="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분류기는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ImageNet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데이터셋으로 학습된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AlexNet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ResNet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(18, 50, 101 layers)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리사이징 기법은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스케일링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레터박싱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와핑을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심층 신경망 기반 영상 분류기는 입력 영상을 스케일링과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방법으로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리사이징한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경우에 높은 정확도를 보임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분류기의 인식 성능이 높을수록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기법이 스케일링보다 더 나은 결과를 도출함을 확인함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낮은 성능의 영상 분류기는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잘라내기보다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스케일링을 적용한 경우에 더 높은 정확도를 도출함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분류기의 성능이 높아질수록 부분적으로 삭제된 영상 정보로부터 객체의 종류를 추론하는 능력이 향상되기 때문인 것으로 파악됨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85750" marR="0" indent="-104775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스케일링의 경우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내 객체의 원형이 가로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세로비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변형에 의해 크게 훼손되지 않는 경우에 적합</a:t>
                      </a:r>
                    </a:p>
                    <a:p>
                      <a:pPr marL="285750" marR="0" indent="-104775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레터박싱의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내 객체가 구조적 요소가 많음과 동시에 입력 영상의 영역 전반에 걸쳐 형성된 경우에 적합</a:t>
                      </a:r>
                    </a:p>
                    <a:p>
                      <a:pPr marL="285750" marR="0" indent="-104775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잘라내기의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내 객체의 위치가 특정 구역에 편중되어 있는 경우에 적합</a:t>
                      </a:r>
                    </a:p>
                    <a:p>
                      <a:pPr marL="285750" marR="0" indent="-104775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기반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와핑의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배경이 단조로운 영상에 적합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6. </a:t>
            </a:r>
            <a:r>
              <a:rPr lang="ko-KR" altLang="en-US" sz="1600" b="1" dirty="0"/>
              <a:t>결론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8179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xmlns="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xmlns="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심층 신경망 기반 영상 분류기를 효율적으로 활용하고자 하는 연구자 및 개발자들에게 유용한 벤치마크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심층 신경망 기반 영상 분류기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703</Words>
  <Application>Microsoft Office PowerPoint</Application>
  <PresentationFormat>사용자 지정</PresentationFormat>
  <Paragraphs>72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kircheis</cp:lastModifiedBy>
  <cp:revision>200</cp:revision>
  <dcterms:created xsi:type="dcterms:W3CDTF">2021-06-28T04:21:50Z</dcterms:created>
  <dcterms:modified xsi:type="dcterms:W3CDTF">2021-10-07T11:58:09Z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