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37" r:id="rId5"/>
    <p:sldId id="331" r:id="rId6"/>
    <p:sldId id="336" r:id="rId7"/>
    <p:sldId id="335" r:id="rId8"/>
    <p:sldId id="332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>
        <p:scale>
          <a:sx n="114" d="100"/>
          <a:sy n="114" d="100"/>
        </p:scale>
        <p:origin x="-1470" y="-60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=""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09.  23.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영상 합성을 통해 인식률 향상이 가능한 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CNN 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머신 비전 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분류기</a:t>
            </a:r>
            <a:endParaRPr lang="en-US" altLang="ko-KR" sz="2000" kern="0" dirty="0" smtClea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사항 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2020254015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효 중</a:t>
            </a:r>
          </a:p>
        </p:txBody>
      </p:sp>
    </p:spTree>
    <p:extLst>
      <p:ext uri="{BB962C8B-B14F-4D97-AF65-F5344CB8AC3E}">
        <p14:creationId xmlns:p14="http://schemas.microsoft.com/office/powerpoint/2010/main" val="38862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사항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진행 사항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i="1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Bump </a:t>
            </a:r>
            <a:r>
              <a:rPr lang="ko-KR" altLang="en-US" sz="1200" dirty="0" smtClean="0">
                <a:latin typeface="+mn-ea"/>
              </a:rPr>
              <a:t>돌기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눌림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불량 항목을 분류의 </a:t>
            </a:r>
            <a:r>
              <a:rPr lang="en-US" altLang="ko-KR" sz="1200" dirty="0" smtClean="0">
                <a:latin typeface="+mn-ea"/>
              </a:rPr>
              <a:t>1</a:t>
            </a:r>
            <a:r>
              <a:rPr lang="ko-KR" altLang="en-US" sz="1200" dirty="0" smtClean="0">
                <a:latin typeface="+mn-ea"/>
              </a:rPr>
              <a:t>차 목표로 선정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en-US" altLang="ko-KR" sz="1200" i="1" dirty="0" smtClean="0">
                <a:latin typeface="+mn-ea"/>
              </a:rPr>
              <a:t> </a:t>
            </a:r>
            <a:endParaRPr lang="en-US" altLang="ko-KR" sz="1200" i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해당 불량에 대해 </a:t>
            </a:r>
            <a:r>
              <a:rPr lang="en-US" altLang="ko-KR" sz="1200" dirty="0" smtClean="0">
                <a:latin typeface="+mn-ea"/>
              </a:rPr>
              <a:t>1</a:t>
            </a:r>
            <a:r>
              <a:rPr lang="ko-KR" altLang="en-US" sz="1200" dirty="0" smtClean="0">
                <a:latin typeface="+mn-ea"/>
              </a:rPr>
              <a:t>차로 </a:t>
            </a:r>
            <a:r>
              <a:rPr lang="en-US" altLang="ko-KR" sz="1200" dirty="0" smtClean="0">
                <a:latin typeface="+mn-ea"/>
              </a:rPr>
              <a:t>Pseudo Color </a:t>
            </a:r>
            <a:r>
              <a:rPr lang="ko-KR" altLang="en-US" sz="1200" dirty="0" smtClean="0">
                <a:latin typeface="+mn-ea"/>
              </a:rPr>
              <a:t>영상 생성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31811"/>
            <a:ext cx="1380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[ </a:t>
            </a:r>
            <a:r>
              <a:rPr lang="en-US" altLang="ko-KR" sz="1200" b="1" dirty="0" smtClean="0"/>
              <a:t>Pseudo </a:t>
            </a:r>
            <a:r>
              <a:rPr lang="en-US" altLang="ko-KR" sz="1200" b="1" dirty="0" smtClean="0"/>
              <a:t>Color 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1487" y="3408235"/>
            <a:ext cx="680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[ Red ]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3614" y="4275079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B050"/>
                </a:solidFill>
              </a:rPr>
              <a:t>[ Green ]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1740" y="5139175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70C0"/>
                </a:solidFill>
              </a:rPr>
              <a:t>[ Blue ]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76" y="2276872"/>
            <a:ext cx="6708442" cy="78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76" y="3159965"/>
            <a:ext cx="6708442" cy="77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76" y="4020140"/>
            <a:ext cx="6715111" cy="78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76" y="4894239"/>
            <a:ext cx="6728447" cy="76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문제점 및 애로 사항 </a:t>
            </a:r>
            <a:r>
              <a:rPr lang="en-US" altLang="ko-KR" sz="2000" b="1" dirty="0" smtClean="0">
                <a:latin typeface="+mn-ea"/>
              </a:rPr>
              <a:t>1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Bump </a:t>
            </a:r>
            <a:r>
              <a:rPr lang="ko-KR" altLang="en-US" sz="1200" dirty="0" smtClean="0">
                <a:latin typeface="+mn-ea"/>
              </a:rPr>
              <a:t>돌기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눌림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을 제외한 나머지 불량 항목에 대한 영상 확보가 미진함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예정 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예정 사항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 smtClean="0">
                <a:latin typeface="+mn-ea"/>
              </a:rPr>
              <a:t>프로젝트 </a:t>
            </a:r>
            <a:r>
              <a:rPr lang="en-US" altLang="ko-KR" sz="1200" dirty="0" smtClean="0">
                <a:latin typeface="+mn-ea"/>
              </a:rPr>
              <a:t>1</a:t>
            </a:r>
            <a:r>
              <a:rPr lang="ko-KR" altLang="en-US" sz="1200" dirty="0" smtClean="0">
                <a:latin typeface="+mn-ea"/>
              </a:rPr>
              <a:t>차 발표 준비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20947"/>
              </p:ext>
            </p:extLst>
          </p:nvPr>
        </p:nvGraphicFramePr>
        <p:xfrm>
          <a:off x="200302" y="1679029"/>
          <a:ext cx="8743395" cy="4336582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xmlns="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불량 유형 정리</a:t>
                      </a:r>
                      <a:endParaRPr lang="ko-KR" altLang="en-US" sz="11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불량 영상 취합</a:t>
                      </a:r>
                      <a:endParaRPr lang="ko-KR" altLang="en-US" sz="11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양</a:t>
                      </a: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 영상 및 특성 분류</a:t>
                      </a:r>
                      <a:endParaRPr lang="ko-KR" altLang="en-US" sz="11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Pseudo Color </a:t>
                      </a: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영상 생성</a:t>
                      </a:r>
                      <a:endParaRPr lang="ko-KR" altLang="en-US" sz="11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신경망 알고리즘 구성</a:t>
                      </a:r>
                      <a:endParaRPr lang="ko-KR" altLang="en-US" sz="11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Gray</a:t>
                      </a:r>
                      <a:r>
                        <a:rPr lang="en-US" altLang="ko-KR" sz="1100" b="1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Scale </a:t>
                      </a:r>
                      <a:r>
                        <a:rPr lang="ko-KR" altLang="en-US" sz="1100" b="1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100" b="1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산출</a:t>
                      </a:r>
                      <a:endParaRPr lang="ko-KR" altLang="en-US" sz="11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Pseudo Color </a:t>
                      </a: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 산출 및 비교 평가</a:t>
                      </a:r>
                      <a:endParaRPr lang="ko-KR" altLang="en-US" sz="11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 발표</a:t>
                      </a:r>
                      <a:endParaRPr lang="ko-KR" altLang="en-US" sz="11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df922d41-91bf-45f8-8b2c-e1591bc010d5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6554</TotalTime>
  <Words>182</Words>
  <Application>Microsoft Office PowerPoint</Application>
  <PresentationFormat>화면 슬라이드 쇼(4:3)</PresentationFormat>
  <Paragraphs>58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kircheis</cp:lastModifiedBy>
  <cp:revision>372</cp:revision>
  <cp:lastPrinted>2019-09-16T00:28:29Z</cp:lastPrinted>
  <dcterms:created xsi:type="dcterms:W3CDTF">2017-03-29T07:13:25Z</dcterms:created>
  <dcterms:modified xsi:type="dcterms:W3CDTF">2021-10-07T11:44:45Z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