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0" r:id="rId2"/>
    <p:sldId id="256" r:id="rId3"/>
    <p:sldId id="258" r:id="rId4"/>
    <p:sldId id="259" r:id="rId5"/>
    <p:sldId id="25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09DDB-9CDE-4329-AAED-A8DA3CA40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0820C9-A5EA-4189-B61D-62E18E179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74F68-3FB6-4FF7-B7F2-E697159A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627-E9DB-4DE6-BE9B-B94D1223D275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F67A9-80C2-49BA-9360-DED43E69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18281-1FEB-4A13-A78C-1618E413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2C1-6867-4B28-A6BC-2A7F31A1B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92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765ED-CECE-4DF6-85F3-9D38CD50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A589BC-0C6B-4D75-99E7-A55DA3124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515D8-FE0F-40DC-8C8B-0578501E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627-E9DB-4DE6-BE9B-B94D1223D275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9155D-16F0-49A8-B6C4-DE779FBD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A637A-505D-4ADF-8D69-FFCBFDB4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2C1-6867-4B28-A6BC-2A7F31A1B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5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C253D5-77F5-4CAD-B9E0-E4A059F6D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94860E-7085-4B2A-94E8-1B2740A8D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D5F8E-37E5-4F03-809B-E06D06D8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627-E9DB-4DE6-BE9B-B94D1223D275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AC210-2B1F-43A5-A257-FC7CFD6E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E37E3-C14D-44B4-A20E-E1E12826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2C1-6867-4B28-A6BC-2A7F31A1B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6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94F45-3837-4451-8BEA-B8AD5907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4DE6F-F003-4416-9C44-900A0D05F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9C810-785E-4076-A570-538FEB68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627-E9DB-4DE6-BE9B-B94D1223D275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207BF-88C1-482C-92E7-F28785F9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3D044-ADDD-430E-8851-6D86267B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2C1-6867-4B28-A6BC-2A7F31A1B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F6DCE-7BF5-4097-A24C-693FDDBB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BA382-25B9-4124-8CF7-F4EF25613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DB4CA-3472-4433-A2B5-65F9490D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627-E9DB-4DE6-BE9B-B94D1223D275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255C7-DC1F-424E-B656-BE2C146F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F1873-FACA-4096-8539-2ECF1C39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2C1-6867-4B28-A6BC-2A7F31A1B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1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0B1C6-E754-459A-9A73-B3478277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154F12-2086-4E8A-ABA0-F5539D0E7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885C2-9771-4F91-9A43-1357C184D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A3B487-BC9B-40BC-948A-5FF1F254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627-E9DB-4DE6-BE9B-B94D1223D275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8ED93E-D248-4568-82C1-6CC02981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268802-A488-4267-A654-70CC3826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2C1-6867-4B28-A6BC-2A7F31A1B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09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C4F7E-5214-4FF9-917C-98E33736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F3726-8B3B-4051-9D6C-1EE9D0AE5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522B48-89CC-4C11-8D4E-C135E7017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357B45-CF7D-47BD-9AAC-4296A3B6B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954177-1387-46AA-9F46-970522E8F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BEBDD2-AFFF-47FD-864E-C39A4935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627-E9DB-4DE6-BE9B-B94D1223D275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7EB923-8D95-451B-9E28-3244E965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62D586-0508-468A-BB33-8B7323EA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2C1-6867-4B28-A6BC-2A7F31A1B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60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2835-8E6A-409C-AB1B-09389D66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FBA890-F4EE-448B-99C1-FA555122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627-E9DB-4DE6-BE9B-B94D1223D275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2A41D0-5F7E-43CA-9B27-9DDF95FE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CC792-832D-48B8-A3C2-6F57E74D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2C1-6867-4B28-A6BC-2A7F31A1B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09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F390E8-91B9-4BD4-8A9E-CF375423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627-E9DB-4DE6-BE9B-B94D1223D275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8F5421-953B-465E-AD88-E930AC89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D2D89A-F590-45B2-91F4-3E95C425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2C1-6867-4B28-A6BC-2A7F31A1B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1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28BB6-462C-4CD0-9103-10B18124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4FF74-F026-45AB-855C-B2D6C8E8D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20AF4-2083-4511-B1FE-100D02F99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E897EB-C9DD-4382-A757-1D211390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627-E9DB-4DE6-BE9B-B94D1223D275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1F0A9-0637-4C6B-AA69-FA88F438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4E23F-E569-4B44-AD61-29C74D56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2C1-6867-4B28-A6BC-2A7F31A1B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4D446-B3E2-453A-AE22-95FE6DE0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778C1-B15F-451D-8FFB-AB971C0E4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30C8B6-DAC1-4F61-846C-554B162AD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36F76D-9603-4C4B-BD53-9256E0C6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2627-E9DB-4DE6-BE9B-B94D1223D275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359DEB-B738-42EF-A2D4-E0F267AC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FE142-3F63-4CF3-A53D-D0926543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92C1-6867-4B28-A6BC-2A7F31A1B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84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F19396-CEB3-4D26-AA5D-7A65F74A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A385B9-5DA1-4410-BA6D-DF883DD7D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F024F-28D8-4081-88A7-952834FCE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2627-E9DB-4DE6-BE9B-B94D1223D275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FD418-1331-414E-AED9-DACD0A16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E6200-3DAB-41EB-8A38-49A06D649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92C1-6867-4B28-A6BC-2A7F31A1B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24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669FD-F2FB-4823-B29C-ECAA67A20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61480"/>
            <a:ext cx="6858000" cy="2387600"/>
          </a:xfrm>
        </p:spPr>
        <p:txBody>
          <a:bodyPr anchor="ctr"/>
          <a:lstStyle/>
          <a:p>
            <a:r>
              <a:rPr lang="ko-KR" altLang="en-US" dirty="0"/>
              <a:t>딥러닝 실제</a:t>
            </a:r>
            <a:br>
              <a:rPr lang="en-US" altLang="ko-KR" dirty="0"/>
            </a:br>
            <a:br>
              <a:rPr lang="en-US" altLang="ko-KR" sz="2800" dirty="0"/>
            </a:br>
            <a:r>
              <a:rPr lang="en-US" altLang="ko-KR" sz="2800" dirty="0"/>
              <a:t>11</a:t>
            </a:r>
            <a:r>
              <a:rPr lang="ko-KR" altLang="en-US" sz="2800" dirty="0"/>
              <a:t>주차 </a:t>
            </a:r>
            <a:r>
              <a:rPr lang="en-US" altLang="ko-KR" sz="2800" dirty="0"/>
              <a:t>Report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1070F3-FA7C-4ACB-9B63-AF20FF608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ko-KR" altLang="en-US" dirty="0"/>
              <a:t>학번 </a:t>
            </a:r>
            <a:r>
              <a:rPr lang="en-US" altLang="ko-KR" dirty="0"/>
              <a:t>: 2020254015</a:t>
            </a:r>
          </a:p>
          <a:p>
            <a:pPr algn="r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/>
              <a:t>이효중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86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3542" y="296652"/>
            <a:ext cx="796888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en-US" sz="1400" b="1" dirty="0">
                <a:highlight>
                  <a:srgbClr val="00FF00"/>
                </a:highlight>
              </a:rPr>
              <a:t>프로그램 </a:t>
            </a:r>
            <a:r>
              <a:rPr lang="en-US" altLang="ko-KR" sz="1400" b="1" dirty="0">
                <a:highlight>
                  <a:srgbClr val="00FF00"/>
                </a:highlight>
              </a:rPr>
              <a:t>4-4</a:t>
            </a:r>
            <a:r>
              <a:rPr lang="ko-KR" altLang="en-US" sz="1400" b="1" dirty="0">
                <a:highlight>
                  <a:srgbClr val="00FF00"/>
                </a:highlight>
              </a:rPr>
              <a:t>를 수행하여 결과를 정리</a:t>
            </a:r>
            <a:r>
              <a:rPr lang="ko-KR" altLang="en-US" sz="1400" dirty="0"/>
              <a:t>하고</a:t>
            </a:r>
            <a:r>
              <a:rPr lang="en-US" altLang="ko-KR" sz="1400" dirty="0"/>
              <a:t>, </a:t>
            </a:r>
            <a:r>
              <a:rPr lang="ko-KR" altLang="en-US" sz="1400" dirty="0"/>
              <a:t>프로그램의 동작을 설명하시오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9B7AB3-D0B3-4A40-8BA6-3FBA95FAF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692696"/>
            <a:ext cx="6030167" cy="2057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174141-0C1F-4D5F-B862-C739F878C009}"/>
              </a:ext>
            </a:extLst>
          </p:cNvPr>
          <p:cNvSpPr txBox="1"/>
          <p:nvPr/>
        </p:nvSpPr>
        <p:spPr>
          <a:xfrm>
            <a:off x="611560" y="2853013"/>
            <a:ext cx="2975495" cy="7489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96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회까지 진행하여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최종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loss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는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0.00058524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학습에 소요된 시간은 약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216.8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초</a:t>
            </a:r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정확률은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97.69%</a:t>
            </a:r>
            <a:endParaRPr lang="ko-KR" altLang="en-US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0BAF9D-D518-40F4-B43F-C553E8A08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34" y="3743372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3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DE64F1-5D65-4F53-A443-686106E8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2696"/>
            <a:ext cx="6961792" cy="51335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1978B8-7D06-4939-93FF-2F551F09FF5B}"/>
              </a:ext>
            </a:extLst>
          </p:cNvPr>
          <p:cNvSpPr txBox="1"/>
          <p:nvPr/>
        </p:nvSpPr>
        <p:spPr>
          <a:xfrm>
            <a:off x="443542" y="296652"/>
            <a:ext cx="796888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en-US" sz="1400" dirty="0"/>
              <a:t>프로그램 </a:t>
            </a:r>
            <a:r>
              <a:rPr lang="en-US" altLang="ko-KR" sz="1400" dirty="0"/>
              <a:t>4-4</a:t>
            </a:r>
            <a:r>
              <a:rPr lang="ko-KR" altLang="en-US" sz="1400" dirty="0"/>
              <a:t>를 수행하여 결과를 정리하고</a:t>
            </a:r>
            <a:r>
              <a:rPr lang="en-US" altLang="ko-KR" sz="1400" dirty="0"/>
              <a:t>, </a:t>
            </a:r>
            <a:r>
              <a:rPr lang="ko-KR" altLang="en-US" sz="1400" b="1" dirty="0">
                <a:highlight>
                  <a:srgbClr val="00FF00"/>
                </a:highlight>
              </a:rPr>
              <a:t>프로그램의 동작을 설명하시오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E2237-19E3-4826-86CF-49B2D36AC3B9}"/>
              </a:ext>
            </a:extLst>
          </p:cNvPr>
          <p:cNvSpPr txBox="1"/>
          <p:nvPr/>
        </p:nvSpPr>
        <p:spPr>
          <a:xfrm>
            <a:off x="2987824" y="1772816"/>
            <a:ext cx="3031599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MNIST Dataset</a:t>
            </a:r>
            <a:r>
              <a:rPr lang="ko-KR" altLang="en-US" sz="1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을 다운받아 </a:t>
            </a:r>
            <a:r>
              <a:rPr lang="en-US" altLang="ko-KR" sz="1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Open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학습용으로</a:t>
            </a:r>
            <a:r>
              <a:rPr lang="en-US" altLang="ko-KR" sz="1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60,000</a:t>
            </a:r>
            <a:r>
              <a:rPr lang="ko-KR" altLang="en-US" sz="1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개의 </a:t>
            </a:r>
            <a:r>
              <a:rPr lang="en-US" altLang="ko-KR" sz="1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Data</a:t>
            </a:r>
            <a:r>
              <a:rPr lang="ko-KR" altLang="en-US" sz="1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사용</a:t>
            </a:r>
            <a:endParaRPr lang="en-US" altLang="ko-KR" sz="10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Test</a:t>
            </a:r>
            <a:r>
              <a:rPr lang="ko-KR" altLang="en-US" sz="1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용으로 나머지 </a:t>
            </a:r>
            <a:r>
              <a:rPr lang="en-US" altLang="ko-KR" sz="1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10,000</a:t>
            </a:r>
            <a:r>
              <a:rPr lang="ko-KR" altLang="en-US" sz="1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여개의 </a:t>
            </a:r>
            <a:r>
              <a:rPr lang="en-US" altLang="ko-KR" sz="1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Data</a:t>
            </a:r>
            <a:r>
              <a:rPr lang="ko-KR" altLang="en-US" sz="1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할당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75AD7-893B-4A16-A676-BEBBB1CB1775}"/>
              </a:ext>
            </a:extLst>
          </p:cNvPr>
          <p:cNvSpPr txBox="1"/>
          <p:nvPr/>
        </p:nvSpPr>
        <p:spPr>
          <a:xfrm>
            <a:off x="2987824" y="3224822"/>
            <a:ext cx="3150221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다층 </a:t>
            </a:r>
            <a:r>
              <a:rPr lang="ko-KR" altLang="en-US" sz="100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퍼셉트론</a:t>
            </a:r>
            <a:r>
              <a:rPr lang="ko-KR" altLang="en-US" sz="1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분류기를 세팅 후 피팅</a:t>
            </a:r>
            <a:r>
              <a:rPr lang="en-US" altLang="ko-KR" sz="1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학습</a:t>
            </a:r>
            <a:r>
              <a:rPr lang="en-US" altLang="ko-KR" sz="1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 </a:t>
            </a:r>
            <a:r>
              <a:rPr lang="ko-KR" altLang="en-US" sz="1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진행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A49FD4-E678-4452-AD4C-065AEF6FC7C0}"/>
              </a:ext>
            </a:extLst>
          </p:cNvPr>
          <p:cNvSpPr txBox="1"/>
          <p:nvPr/>
        </p:nvSpPr>
        <p:spPr>
          <a:xfrm>
            <a:off x="2987823" y="4525521"/>
            <a:ext cx="1813317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혼동 행렬을 구성 및 출력</a:t>
            </a:r>
            <a:endParaRPr lang="ko-KR" altLang="en-US" sz="10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B0C761-075B-4A09-B89D-799E4225140F}"/>
              </a:ext>
            </a:extLst>
          </p:cNvPr>
          <p:cNvSpPr txBox="1"/>
          <p:nvPr/>
        </p:nvSpPr>
        <p:spPr>
          <a:xfrm>
            <a:off x="2987822" y="5365683"/>
            <a:ext cx="164179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정확률을 계산 및 출력</a:t>
            </a:r>
          </a:p>
        </p:txBody>
      </p:sp>
    </p:spTree>
    <p:extLst>
      <p:ext uri="{BB962C8B-B14F-4D97-AF65-F5344CB8AC3E}">
        <p14:creationId xmlns:p14="http://schemas.microsoft.com/office/powerpoint/2010/main" val="140982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3542" y="296652"/>
            <a:ext cx="796888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2. batch size</a:t>
            </a:r>
            <a:r>
              <a:rPr lang="ko-KR" altLang="en-US" sz="1400" dirty="0"/>
              <a:t>를 </a:t>
            </a:r>
            <a:r>
              <a:rPr lang="en-US" altLang="ko-KR" sz="1400" dirty="0"/>
              <a:t>128</a:t>
            </a:r>
            <a:r>
              <a:rPr lang="ko-KR" altLang="en-US" sz="1400" dirty="0"/>
              <a:t>로 하고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은닉층</a:t>
            </a:r>
            <a:r>
              <a:rPr lang="ko-KR" altLang="en-US" sz="1400" dirty="0"/>
              <a:t> 사이즈를 </a:t>
            </a:r>
            <a:r>
              <a:rPr lang="en-US" altLang="ko-KR" sz="1400" dirty="0"/>
              <a:t>50</a:t>
            </a:r>
            <a:r>
              <a:rPr lang="ko-KR" altLang="en-US" sz="1400" dirty="0"/>
              <a:t>인 경우에 수행하여 결과를 비교하시오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D74D1-E21F-4A16-9F56-E7728D7189B0}"/>
              </a:ext>
            </a:extLst>
          </p:cNvPr>
          <p:cNvSpPr txBox="1"/>
          <p:nvPr/>
        </p:nvSpPr>
        <p:spPr>
          <a:xfrm>
            <a:off x="539552" y="616675"/>
            <a:ext cx="5753498" cy="2872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Batch size 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만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 128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로 변경 시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은닉층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:100)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: 50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회 진행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 소요시간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145.1 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초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정확률은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97.96%</a:t>
            </a:r>
            <a:endParaRPr lang="ko-KR" altLang="en-US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73B95E-F2D7-4B2D-9E3C-E400B0685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968594"/>
            <a:ext cx="3667637" cy="20576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32E360-6F4E-4764-ABAA-D11E91C68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5" y="968594"/>
            <a:ext cx="3486802" cy="2095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266366-9194-4AB6-AFD7-A016227CA345}"/>
              </a:ext>
            </a:extLst>
          </p:cNvPr>
          <p:cNvSpPr txBox="1"/>
          <p:nvPr/>
        </p:nvSpPr>
        <p:spPr>
          <a:xfrm>
            <a:off x="539551" y="3304444"/>
            <a:ext cx="6143028" cy="2872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은닉층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 사이즈만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 50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으로 변경 시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(Batch size : 512): 130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회 진행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소요시간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210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초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정확률은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97.34%</a:t>
            </a:r>
            <a:endParaRPr lang="ko-KR" altLang="en-US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1993B0-6360-4F2C-9F56-B71A322B9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3709472"/>
            <a:ext cx="3591426" cy="20957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4AD276-9B91-4823-8DB9-EED686E1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3707162"/>
            <a:ext cx="3486803" cy="20957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10F24C-B77B-4293-8B17-D55318E01B41}"/>
              </a:ext>
            </a:extLst>
          </p:cNvPr>
          <p:cNvSpPr txBox="1"/>
          <p:nvPr/>
        </p:nvSpPr>
        <p:spPr>
          <a:xfrm>
            <a:off x="446316" y="5992213"/>
            <a:ext cx="7970452" cy="51809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은닉층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 사이즈만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 50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으로 변경 시의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Data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가 기존 대비 소요시간이 길어 난수로 인한 초기 값의 문제가 의심되어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회의 추가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Test 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진행</a:t>
            </a:r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학습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136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회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소요시간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225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초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정확률은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97.25%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로 더 나쁜 결과를 확인함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00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3542" y="296652"/>
            <a:ext cx="796888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2. batch size</a:t>
            </a:r>
            <a:r>
              <a:rPr lang="ko-KR" altLang="en-US" sz="1400" dirty="0"/>
              <a:t>를 </a:t>
            </a:r>
            <a:r>
              <a:rPr lang="en-US" altLang="ko-KR" sz="1400" dirty="0"/>
              <a:t>128</a:t>
            </a:r>
            <a:r>
              <a:rPr lang="ko-KR" altLang="en-US" sz="1400" dirty="0"/>
              <a:t>로 하고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은닉층</a:t>
            </a:r>
            <a:r>
              <a:rPr lang="ko-KR" altLang="en-US" sz="1400" dirty="0"/>
              <a:t> 사이즈를 </a:t>
            </a:r>
            <a:r>
              <a:rPr lang="en-US" altLang="ko-KR" sz="1400" dirty="0"/>
              <a:t>50</a:t>
            </a:r>
            <a:r>
              <a:rPr lang="ko-KR" altLang="en-US" sz="1400" dirty="0"/>
              <a:t>인 경우에 수행하여 결과를 비교하시오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D74D1-E21F-4A16-9F56-E7728D7189B0}"/>
              </a:ext>
            </a:extLst>
          </p:cNvPr>
          <p:cNvSpPr txBox="1"/>
          <p:nvPr/>
        </p:nvSpPr>
        <p:spPr>
          <a:xfrm>
            <a:off x="539552" y="616675"/>
            <a:ext cx="6362639" cy="2872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Batch size 128, </a:t>
            </a:r>
            <a:r>
              <a:rPr lang="ko-KR" altLang="en-US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은닉층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 사이즈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50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으로 모두 변경 시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: 83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회 진행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 소요시간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179.8 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초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정확률은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97.51%</a:t>
            </a:r>
            <a:endParaRPr lang="ko-KR" altLang="en-US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6B0D9-CFE1-48D9-81E3-D2CCA33C10E7}"/>
              </a:ext>
            </a:extLst>
          </p:cNvPr>
          <p:cNvSpPr txBox="1"/>
          <p:nvPr/>
        </p:nvSpPr>
        <p:spPr>
          <a:xfrm>
            <a:off x="539551" y="3357766"/>
            <a:ext cx="1374094" cy="2872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각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Size 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비교 결과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B5FC577-F57E-4651-A87D-14734EB59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15469"/>
              </p:ext>
            </p:extLst>
          </p:nvPr>
        </p:nvGraphicFramePr>
        <p:xfrm>
          <a:off x="611560" y="3661684"/>
          <a:ext cx="42484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804">
                  <a:extLst>
                    <a:ext uri="{9D8B030D-6E8A-4147-A177-3AD203B41FA5}">
                      <a16:colId xmlns:a16="http://schemas.microsoft.com/office/drawing/2014/main" val="380789929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49548732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497087233"/>
                    </a:ext>
                  </a:extLst>
                </a:gridCol>
                <a:gridCol w="827492">
                  <a:extLst>
                    <a:ext uri="{9D8B030D-6E8A-4147-A177-3AD203B41FA5}">
                      <a16:colId xmlns:a16="http://schemas.microsoft.com/office/drawing/2014/main" val="3611688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설정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학습</a:t>
                      </a:r>
                      <a:r>
                        <a:rPr lang="en-US" altLang="ko-KR" sz="105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5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횟수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정확률</a:t>
                      </a:r>
                      <a:endParaRPr lang="ko-KR" altLang="en-US" sz="105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소요시간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80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Batch(512), Hidden(100)</a:t>
                      </a:r>
                      <a:endParaRPr lang="ko-KR" altLang="en-US" sz="105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96</a:t>
                      </a:r>
                      <a:endParaRPr lang="ko-KR" altLang="en-US" sz="105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97.69%</a:t>
                      </a:r>
                      <a:endParaRPr lang="ko-KR" altLang="en-US" sz="105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216.8 </a:t>
                      </a:r>
                      <a:r>
                        <a:rPr lang="ko-KR" altLang="en-US" sz="105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39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Batch(128), Hidden(100)</a:t>
                      </a:r>
                      <a:endParaRPr lang="ko-KR" altLang="en-US" sz="105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</a:t>
                      </a:r>
                      <a:endParaRPr lang="ko-KR" altLang="en-US" sz="105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97.96%</a:t>
                      </a:r>
                      <a:endParaRPr lang="ko-KR" altLang="en-US" sz="105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145.1 </a:t>
                      </a:r>
                      <a:r>
                        <a:rPr lang="ko-KR" altLang="en-US" sz="105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61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Batch(512), Hidden(50)</a:t>
                      </a:r>
                      <a:endParaRPr lang="ko-KR" altLang="en-US" sz="105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130</a:t>
                      </a:r>
                      <a:endParaRPr lang="ko-KR" altLang="en-US" sz="105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97.34%</a:t>
                      </a:r>
                      <a:endParaRPr lang="ko-KR" altLang="en-US" sz="105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210.0 </a:t>
                      </a:r>
                      <a:r>
                        <a:rPr lang="ko-KR" altLang="en-US" sz="105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56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Batch(128), Hidden(50)</a:t>
                      </a:r>
                      <a:endParaRPr lang="ko-KR" altLang="en-US" sz="105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83</a:t>
                      </a:r>
                      <a:endParaRPr lang="ko-KR" altLang="en-US" sz="105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97.51%</a:t>
                      </a:r>
                      <a:endParaRPr lang="ko-KR" altLang="en-US" sz="105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179.8 </a:t>
                      </a:r>
                      <a:r>
                        <a:rPr lang="ko-KR" altLang="en-US" sz="105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191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118EFF6-AA30-41FB-8A49-4BD8AD9B0297}"/>
              </a:ext>
            </a:extLst>
          </p:cNvPr>
          <p:cNvSpPr txBox="1"/>
          <p:nvPr/>
        </p:nvSpPr>
        <p:spPr>
          <a:xfrm>
            <a:off x="851176" y="5553255"/>
            <a:ext cx="7561251" cy="979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각 설정에서 정확률의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차이가 존재하나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그 차이는 유의미한 수준으로 보이지 않음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정확률의 차이에 비해 학습 횟수나 소요시간의 차이는 높은 것으로 판단됨</a:t>
            </a:r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위의 결과를 확인해보면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무조건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Batch Size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나 은닉층의 크기나 큰 것이 좋은 결과를 보장하지 않으며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 오히려 연산에 소요되는 시간만 불필요하게 증가시키는 것을 알 수 있음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C4EF11-57DC-4C23-8EBD-60E56C83B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30542"/>
            <a:ext cx="3543795" cy="20862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E18E05-E664-44DF-ACBF-744302ECE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759" y="930543"/>
            <a:ext cx="3543796" cy="21300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06AC90-5A79-437F-AA0F-E3F200109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3642111"/>
            <a:ext cx="3067507" cy="184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9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352</Words>
  <Application>Microsoft Office PowerPoint</Application>
  <PresentationFormat>화면 슬라이드 쇼(4:3)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돋움</vt:lpstr>
      <vt:lpstr>맑은 고딕</vt:lpstr>
      <vt:lpstr>Arial</vt:lpstr>
      <vt:lpstr>Wingdings</vt:lpstr>
      <vt:lpstr>Office 테마</vt:lpstr>
      <vt:lpstr>딥러닝 실제  11주차 Report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kircheis</dc:creator>
  <cp:lastModifiedBy>kircheis@hanmail.net</cp:lastModifiedBy>
  <cp:revision>17</cp:revision>
  <dcterms:created xsi:type="dcterms:W3CDTF">2021-05-02T05:57:14Z</dcterms:created>
  <dcterms:modified xsi:type="dcterms:W3CDTF">2021-05-15T06:46:34Z</dcterms:modified>
</cp:coreProperties>
</file>