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0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8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3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0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4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5E21-7808-42FE-8CA1-BFD32AE6879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7FEF3-38AA-45FD-8685-CB2BD63F9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5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6632"/>
            <a:ext cx="6048672" cy="376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blogfiles.pstatic.net/20120103_42/rollrat_1325602457668rcFMF_PNG/Fadd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0"/>
          <a:stretch/>
        </p:blipFill>
        <p:spPr bwMode="auto">
          <a:xfrm>
            <a:off x="611560" y="4171704"/>
            <a:ext cx="5600956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6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</cp:lastModifiedBy>
  <cp:revision>2</cp:revision>
  <cp:lastPrinted>2021-03-29T00:45:38Z</cp:lastPrinted>
  <dcterms:created xsi:type="dcterms:W3CDTF">2021-03-29T00:44:49Z</dcterms:created>
  <dcterms:modified xsi:type="dcterms:W3CDTF">2021-03-29T01:23:13Z</dcterms:modified>
</cp:coreProperties>
</file>