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4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5E21-7808-42FE-8CA1-BFD32AE6879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632"/>
            <a:ext cx="6048672" cy="376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blogfiles.pstatic.net/20120103_42/rollrat_1325602457668rcFMF_PNG/Fadd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/>
          <a:stretch/>
        </p:blipFill>
        <p:spPr bwMode="auto">
          <a:xfrm>
            <a:off x="611560" y="4171704"/>
            <a:ext cx="5600956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56463"/>
              </p:ext>
            </p:extLst>
          </p:nvPr>
        </p:nvGraphicFramePr>
        <p:xfrm>
          <a:off x="395537" y="2618377"/>
          <a:ext cx="4536504" cy="2898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  <a:gridCol w="1512168"/>
              </a:tblGrid>
              <a:tr h="9662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6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6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1" y="2636912"/>
            <a:ext cx="1381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64" y="2679204"/>
            <a:ext cx="1371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620688"/>
            <a:ext cx="19145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67" y="2679204"/>
            <a:ext cx="14097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3" y="3645024"/>
            <a:ext cx="13335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14" y="3664073"/>
            <a:ext cx="14097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84" y="3664072"/>
            <a:ext cx="1343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8" y="4581128"/>
            <a:ext cx="13525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51" y="4609702"/>
            <a:ext cx="1343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17" y="836712"/>
            <a:ext cx="36385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1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5</cp:revision>
  <cp:lastPrinted>2021-03-29T00:45:38Z</cp:lastPrinted>
  <dcterms:created xsi:type="dcterms:W3CDTF">2021-03-29T00:44:49Z</dcterms:created>
  <dcterms:modified xsi:type="dcterms:W3CDTF">2021-03-30T11:12:04Z</dcterms:modified>
</cp:coreProperties>
</file>