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32656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실제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주차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Report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620688"/>
            <a:ext cx="2527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2020254015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이효중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412776"/>
            <a:ext cx="75608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디지털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논리회로에 나오는 전가산기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 Full Adder)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를 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퍼셉트론을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이용하여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파이썬으로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구현하고 실행결과를 보이시오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4941168"/>
            <a:ext cx="23397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환경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Python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3.9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Interpreter: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PyCharm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17965"/>
            <a:ext cx="36385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0303" y="3372132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Login diagram &gt;</a:t>
            </a:r>
            <a:endParaRPr lang="ko-KR" altLang="en-US" sz="105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495985" cy="173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91981" y="359603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</a:t>
            </a:r>
            <a:r>
              <a:rPr lang="ko-KR" altLang="en-US" sz="105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진리표</a:t>
            </a:r>
            <a:r>
              <a:rPr lang="en-US" altLang="ko-KR" sz="105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&gt;</a:t>
            </a:r>
            <a:endParaRPr lang="ko-KR" altLang="en-US" sz="105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52891"/>
              </p:ext>
            </p:extLst>
          </p:nvPr>
        </p:nvGraphicFramePr>
        <p:xfrm>
          <a:off x="1221450" y="3688793"/>
          <a:ext cx="4536504" cy="2898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</a:tblGrid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84" y="3707328"/>
            <a:ext cx="1381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77" y="3749620"/>
            <a:ext cx="1371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0" y="3749620"/>
            <a:ext cx="1409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6" y="4715440"/>
            <a:ext cx="13335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27" y="4734489"/>
            <a:ext cx="1409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97" y="4734488"/>
            <a:ext cx="1343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71" y="5651544"/>
            <a:ext cx="1352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64" y="5680118"/>
            <a:ext cx="1343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41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36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태양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3</cp:revision>
  <dcterms:created xsi:type="dcterms:W3CDTF">2021-03-23T10:18:19Z</dcterms:created>
  <dcterms:modified xsi:type="dcterms:W3CDTF">2021-03-30T11:11:06Z</dcterms:modified>
</cp:coreProperties>
</file>