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5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2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4138-B542-4CB2-8938-2834F18B1B0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DF62-F27E-4E0F-B0C0-233D91D95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nghee-lee.tistory.com/2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6-1. LeNet-5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MNIST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인식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[Code]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9"/>
            <a:ext cx="7918286" cy="151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97321"/>
            <a:ext cx="6737021" cy="208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53136"/>
            <a:ext cx="7369569" cy="18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03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7568097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Conv2D(6, (5,5), padding = 'same', activation='</a:t>
            </a:r>
            <a:r>
              <a:rPr lang="en-US" altLang="ko-KR" sz="10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relu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', </a:t>
            </a:r>
            <a:r>
              <a:rPr lang="en-US" altLang="ko-KR" sz="10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input_shape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=(28,28,1))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컨볼루션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레이어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첫 번째 인자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[6]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컨볼루션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필터의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두 번째 인자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 (5,5) ]: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컨볼루션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커널의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크기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padding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경계 처리 방법을 정의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‘valid’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유효한 영역만 출력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 이미지 사이즈는 입력 사이즈보다 작음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‘same’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 이미지 사이즈가 입력 이미지 사이즈와 동일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activation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활성화 함수 설정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‘linear’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디폴트 값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입력 뉴런과 가중치로 계산된 결과값을 그대로 출력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relu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rectifier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은닉층에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‘sigmoid’ 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시그모이드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이진 분류 문제에서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출력층에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softmax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소프트맥스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다중 클래스 분류 문제에서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출력층에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input_shape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샘플의 개수를 제외한 입력 형태를 정의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(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모델에서 첫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레이어일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때만 정의하면 됨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채널 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정의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흑백영상인 경우에는 채널이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이고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컬러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(RGB)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영상인 경우에는 채널을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설정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MaxPooling2D(</a:t>
            </a:r>
            <a:r>
              <a:rPr lang="en-US" altLang="ko-KR" sz="1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pool_size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=(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))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풀링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레이어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pool_size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수직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수평 축소 비율 지정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(2, 2)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이면 출력 영상 크기는 입력 영상 크기의 반으로 축소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Flatten()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데이터를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데이터로 바꾸는 역할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배치 크기에는 영향을 주지 않음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Dense(84, activation='</a:t>
            </a:r>
            <a:r>
              <a:rPr lang="en-US" altLang="ko-KR" sz="10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relu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')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Fully Connected Layer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첫 번째 인자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[84]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 뉴런의 수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activation='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relu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 :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활성화 함수 설정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relu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rectifier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은닉층에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‘sigmoid’ 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시그모이드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이진 분류 문제에서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출력층에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softmax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소프트맥스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함수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다중 클래스 분류 문제에서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출력층에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주로 쓰임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07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611560" y="1124744"/>
            <a:ext cx="6264696" cy="3054724"/>
            <a:chOff x="611560" y="980728"/>
            <a:chExt cx="7344816" cy="3581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980728"/>
              <a:ext cx="7221537" cy="358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012160" y="2420888"/>
              <a:ext cx="1944216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3528" y="332656"/>
            <a:ext cx="54104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cnn.compile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(loss='categorical_</a:t>
            </a:r>
            <a:r>
              <a:rPr lang="en-US" altLang="ko-KR" sz="1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crossentropy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',</a:t>
            </a:r>
            <a:r>
              <a:rPr lang="en-US" altLang="ko-KR" sz="1000" b="1" u="dbl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optimizer=Adam()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,metrics=['accuracy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'])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Optimizer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종류는 아래와 같음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출처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: https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ganghee-lee.tistory.com/24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783" y="4149080"/>
            <a:ext cx="84176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Gradient descent(GD) :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가장 기본이 되는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optimizer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알고리즘으로 경사를 따라 내려가면서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W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시킨다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Stochastic gradient decent(SGD) : full-batch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 아닌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mini 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학습을 진행하는 것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학습하는 이유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: full-batch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epoch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마다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weight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를 수정하지 않고 빠르게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mini-batch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weight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를 수정하면서 학습하기 위해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Momentum : SGD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momentum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개념을 추가한 것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batch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로만 학습하는 것이 아니라 이전의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batch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학습결과도 반영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AdaGrad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: SGD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에서의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notation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 추가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학습을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통해 크게 변동이 있었던 가중치에 대해서는 </a:t>
            </a: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학습률을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감소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학습을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통해 아직 가중치의 변동이 별로 없었던 가중치는 </a:t>
            </a: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학습률을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증가시켜서 학습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RMSProp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AdaGrad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는 복잡한 다차원 곡면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function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에서는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global minimum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 도달하기 전에 </a:t>
            </a: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학습률이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 수렴할 수 있어 이를 보완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AdaGrad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h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hyper parameter p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 추가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 p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 작을수록 가장 최신의 기울기를 더 크게 반영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Adam : Momentum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RMSProp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를 융합한 방법</a:t>
            </a:r>
          </a:p>
        </p:txBody>
      </p:sp>
    </p:spTree>
    <p:extLst>
      <p:ext uri="{BB962C8B-B14F-4D97-AF65-F5344CB8AC3E}">
        <p14:creationId xmlns:p14="http://schemas.microsoft.com/office/powerpoint/2010/main" val="28477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6-1.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LeNet-5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MNIST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인식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365104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Loss (Epoch 30)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0.0037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Accuracy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99.88%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Loss (Epoch 30)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0.0488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Accuracy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99.05%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59" y="1124744"/>
            <a:ext cx="4032305" cy="30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7694"/>
            <a:ext cx="4109850" cy="308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67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6-2.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컨볼루션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신경망으로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MNIST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인식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[Code]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9"/>
            <a:ext cx="7918286" cy="151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6653189" cy="226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53136"/>
            <a:ext cx="7369569" cy="194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6-2.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컨볼루션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신경망으로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MNIST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인식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53" y="980728"/>
            <a:ext cx="399886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" y="980728"/>
            <a:ext cx="4029714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65104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Loss (Epoch 12)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0.0238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Accuracy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99.23%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Loss (Epoch 12)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0.0279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Final Accuracy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99.33%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564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12</cp:revision>
  <dcterms:created xsi:type="dcterms:W3CDTF">2021-05-29T02:46:57Z</dcterms:created>
  <dcterms:modified xsi:type="dcterms:W3CDTF">2021-08-17T03:06:01Z</dcterms:modified>
</cp:coreProperties>
</file>