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DB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8758" y="884472"/>
            <a:ext cx="16448199" cy="8516770"/>
            <a:chOff x="918758" y="884472"/>
            <a:chExt cx="16448199" cy="85167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8758" y="884472"/>
              <a:ext cx="16448199" cy="85167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7007" y="802981"/>
            <a:ext cx="16631700" cy="8679752"/>
            <a:chOff x="827007" y="802981"/>
            <a:chExt cx="16631700" cy="86797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007" y="802981"/>
              <a:ext cx="16631700" cy="86797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0669" y="1181555"/>
            <a:ext cx="790466" cy="7578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40362" y="2022996"/>
            <a:ext cx="8243081" cy="30120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89287" y="4635889"/>
            <a:ext cx="6617113" cy="10800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048945" y="6517513"/>
            <a:ext cx="2187824" cy="2081825"/>
            <a:chOff x="8048945" y="6517513"/>
            <a:chExt cx="2187824" cy="208182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048945" y="6517513"/>
              <a:ext cx="2187824" cy="1673007"/>
              <a:chOff x="8048945" y="6517513"/>
              <a:chExt cx="2187824" cy="167300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064233" y="5790208"/>
                <a:ext cx="4375648" cy="3346014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048945" y="6517513"/>
                <a:ext cx="2187824" cy="1673007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50620" y="6661200"/>
              <a:ext cx="3135321" cy="2442702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8721680" y="7470340"/>
              <a:ext cx="910841" cy="1128997"/>
              <a:chOff x="8721680" y="7470340"/>
              <a:chExt cx="910841" cy="112899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325711" y="6965293"/>
                <a:ext cx="1821683" cy="2257995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721680" y="7470340"/>
                <a:ext cx="910841" cy="1128997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647626" y="5468883"/>
            <a:ext cx="6677057" cy="10577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7DB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76" y="780952"/>
            <a:ext cx="8558095" cy="9561905"/>
            <a:chOff x="-190476" y="780952"/>
            <a:chExt cx="8558095" cy="9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780952"/>
              <a:ext cx="8558095" cy="9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904376" y="972353"/>
            <a:ext cx="229860" cy="197679"/>
            <a:chOff x="17904376" y="972353"/>
            <a:chExt cx="229860" cy="1976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04376" y="972353"/>
              <a:ext cx="229860" cy="1976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887" y="2829181"/>
            <a:ext cx="4670439" cy="24744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31673" y="2958501"/>
            <a:ext cx="5150166" cy="464249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165191" y="8680399"/>
            <a:ext cx="719664" cy="1055241"/>
            <a:chOff x="16165191" y="8680399"/>
            <a:chExt cx="719664" cy="10552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65191" y="8680399"/>
              <a:ext cx="719664" cy="10552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44362" y="5330032"/>
            <a:ext cx="9828571" cy="387554"/>
            <a:chOff x="3444362" y="5330032"/>
            <a:chExt cx="9828571" cy="3875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3444362" y="5330032"/>
              <a:ext cx="9828571" cy="3875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73541" y="0"/>
            <a:ext cx="18359255" cy="829398"/>
            <a:chOff x="-73541" y="0"/>
            <a:chExt cx="18359255" cy="82939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73541" y="0"/>
              <a:ext cx="18359255" cy="82939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3526" y="89141"/>
            <a:ext cx="1731323" cy="757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7DB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7380" y="1201267"/>
            <a:ext cx="9807838" cy="20489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09390" y="2792123"/>
            <a:ext cx="3997365" cy="8277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086495" y="4090172"/>
            <a:ext cx="3449974" cy="3449974"/>
            <a:chOff x="2086495" y="4090172"/>
            <a:chExt cx="3449974" cy="344997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6495" y="4090172"/>
              <a:ext cx="3449974" cy="344997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75773" y="7760849"/>
            <a:ext cx="2544661" cy="61167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91010" y="8358134"/>
            <a:ext cx="2622358" cy="4571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05163" y="4090172"/>
            <a:ext cx="3449974" cy="3449974"/>
            <a:chOff x="7005163" y="4090172"/>
            <a:chExt cx="3449974" cy="344997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05163" y="4090172"/>
              <a:ext cx="3449974" cy="344997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94439" y="7760849"/>
            <a:ext cx="2525614" cy="62944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09677" y="8358134"/>
            <a:ext cx="2622349" cy="4571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923831" y="4090172"/>
            <a:ext cx="3449974" cy="3449974"/>
            <a:chOff x="11923831" y="4090172"/>
            <a:chExt cx="3449974" cy="34499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23831" y="4090172"/>
              <a:ext cx="3449974" cy="344997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13144" y="7760849"/>
            <a:ext cx="2528823" cy="64353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828382" y="8358134"/>
            <a:ext cx="2663825" cy="45713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3913" y="0"/>
            <a:ext cx="18299628" cy="829398"/>
            <a:chOff x="-13913" y="0"/>
            <a:chExt cx="18299628" cy="82939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13913" y="0"/>
              <a:ext cx="18299628" cy="82939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43526" y="89141"/>
            <a:ext cx="2484838" cy="7463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7DB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913" y="0"/>
            <a:ext cx="18299628" cy="829398"/>
            <a:chOff x="-13913" y="0"/>
            <a:chExt cx="18299628" cy="8293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3913" y="0"/>
              <a:ext cx="18299628" cy="8293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526" y="89141"/>
            <a:ext cx="4179057" cy="8169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16205" y="638927"/>
            <a:ext cx="11935981" cy="326762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48187" y="4009334"/>
            <a:ext cx="13471612" cy="240799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768114" y="2144836"/>
            <a:ext cx="1225561" cy="1225561"/>
            <a:chOff x="13768114" y="2144836"/>
            <a:chExt cx="1225561" cy="12255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68114" y="2144836"/>
              <a:ext cx="1225561" cy="122556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48187" y="7382860"/>
            <a:ext cx="13964469" cy="70438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7DB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913" y="0"/>
            <a:ext cx="18299628" cy="829398"/>
            <a:chOff x="-13913" y="0"/>
            <a:chExt cx="18299628" cy="8293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3913" y="0"/>
              <a:ext cx="18299628" cy="8293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526" y="89141"/>
            <a:ext cx="2672181" cy="7578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5486" y="1300028"/>
            <a:ext cx="3440457" cy="2194286"/>
            <a:chOff x="1425486" y="1300028"/>
            <a:chExt cx="3440457" cy="219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5486" y="1300028"/>
              <a:ext cx="3440457" cy="21942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85336" y="2473431"/>
            <a:ext cx="11265952" cy="11221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19687" y="1376356"/>
            <a:ext cx="7649824" cy="115460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20490" y="4525866"/>
            <a:ext cx="3186363" cy="121217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55011" y="6217145"/>
            <a:ext cx="7517259" cy="83159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87204" y="7869575"/>
            <a:ext cx="6912478" cy="83159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87204" y="7016598"/>
            <a:ext cx="9322545" cy="85140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87204" y="8669026"/>
            <a:ext cx="7526802" cy="95257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463950" y="7778916"/>
            <a:ext cx="678907" cy="678907"/>
            <a:chOff x="8463950" y="7778916"/>
            <a:chExt cx="678907" cy="67890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63950" y="7778916"/>
              <a:ext cx="678907" cy="6789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76009" y="6192381"/>
            <a:ext cx="533697" cy="632965"/>
            <a:chOff x="8876009" y="6192381"/>
            <a:chExt cx="533697" cy="63296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76009" y="6192381"/>
              <a:ext cx="533697" cy="6329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7DB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913" y="0"/>
            <a:ext cx="18299628" cy="829398"/>
            <a:chOff x="-13913" y="0"/>
            <a:chExt cx="18299628" cy="8293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3913" y="0"/>
              <a:ext cx="18299628" cy="8293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526" y="89141"/>
            <a:ext cx="4743790" cy="7463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22620" y="4164057"/>
            <a:ext cx="16640473" cy="2738552"/>
            <a:chOff x="822620" y="4164057"/>
            <a:chExt cx="16640473" cy="273855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774523" y="4209772"/>
              <a:ext cx="2688571" cy="2688571"/>
              <a:chOff x="14774523" y="4209772"/>
              <a:chExt cx="2688571" cy="268857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774523" y="4209772"/>
                <a:ext cx="2688571" cy="268857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180296" y="4164057"/>
              <a:ext cx="2589024" cy="2589024"/>
              <a:chOff x="9180296" y="4164057"/>
              <a:chExt cx="2589024" cy="258902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180296" y="4164057"/>
                <a:ext cx="2589024" cy="258902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667374" y="4209772"/>
              <a:ext cx="2668675" cy="2668675"/>
              <a:chOff x="3667374" y="4209772"/>
              <a:chExt cx="2668675" cy="2668675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667374" y="4209772"/>
                <a:ext cx="2668675" cy="266867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492232" y="4164057"/>
              <a:ext cx="2531881" cy="2531881"/>
              <a:chOff x="6492232" y="4164057"/>
              <a:chExt cx="2531881" cy="2531881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492232" y="4164057"/>
                <a:ext cx="2531881" cy="253188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22620" y="4209772"/>
              <a:ext cx="2688571" cy="2688571"/>
              <a:chOff x="822620" y="4209772"/>
              <a:chExt cx="2688571" cy="2688571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22620" y="4209772"/>
                <a:ext cx="2688571" cy="268857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925503" y="4209772"/>
              <a:ext cx="2692838" cy="2692838"/>
              <a:chOff x="11925503" y="4209772"/>
              <a:chExt cx="2692838" cy="2692838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925503" y="4209772"/>
                <a:ext cx="2692838" cy="269283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7DB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913" y="0"/>
            <a:ext cx="18299628" cy="829398"/>
            <a:chOff x="-13913" y="0"/>
            <a:chExt cx="18299628" cy="8293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3913" y="0"/>
              <a:ext cx="18299628" cy="8293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526" y="89141"/>
            <a:ext cx="1731857" cy="7463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01568" y="3987315"/>
            <a:ext cx="10580859" cy="22062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7DB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913" y="0"/>
            <a:ext cx="18299628" cy="829398"/>
            <a:chOff x="-13913" y="0"/>
            <a:chExt cx="18299628" cy="8293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3913" y="0"/>
              <a:ext cx="18299628" cy="8293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526" y="89141"/>
            <a:ext cx="1731857" cy="7463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01567" y="3987319"/>
            <a:ext cx="9793505" cy="21891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08634" y="6107931"/>
            <a:ext cx="1068447" cy="807276"/>
            <a:chOff x="8608634" y="6107931"/>
            <a:chExt cx="1068447" cy="80727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08634" y="6107931"/>
              <a:ext cx="1068447" cy="8072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2022-11-25T01:21:08Z</dcterms:created>
  <dcterms:modified xsi:type="dcterms:W3CDTF">2022-11-25T01:21:08Z</dcterms:modified>
</cp:coreProperties>
</file>