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84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Montserrat Medium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/iB65Mlj5omqN68Gf18jk608M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E8B11-D675-C14C-9796-7C2527C35326}" v="2" dt="2021-08-20T16:30:59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3"/>
    <p:restoredTop sz="96966"/>
  </p:normalViewPr>
  <p:slideViewPr>
    <p:cSldViewPr snapToGrid="0" snapToObjects="1" showGuides="1">
      <p:cViewPr varScale="1">
        <p:scale>
          <a:sx n="127" d="100"/>
          <a:sy n="127" d="100"/>
        </p:scale>
        <p:origin x="776" y="480"/>
      </p:cViewPr>
      <p:guideLst>
        <p:guide orient="horz" pos="2160"/>
        <p:guide pos="3840"/>
        <p:guide pos="1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KYUTAE" userId="4c6d03888a61fbbd" providerId="LiveId" clId="{12168813-C2D6-2A41-85E5-F470232D7025}"/>
    <pc:docChg chg="undo custSel addSld delSld modSld sldOrd">
      <pc:chgData name="PARK KYUTAE" userId="4c6d03888a61fbbd" providerId="LiveId" clId="{12168813-C2D6-2A41-85E5-F470232D7025}" dt="2021-07-03T17:19:32.861" v="538"/>
      <pc:docMkLst>
        <pc:docMk/>
      </pc:docMkLst>
      <pc:sldChg chg="modSp mod">
        <pc:chgData name="PARK KYUTAE" userId="4c6d03888a61fbbd" providerId="LiveId" clId="{12168813-C2D6-2A41-85E5-F470232D7025}" dt="2021-07-03T17:19:32.861" v="538"/>
        <pc:sldMkLst>
          <pc:docMk/>
          <pc:sldMk cId="0" sldId="256"/>
        </pc:sldMkLst>
        <pc:spChg chg="mod">
          <ac:chgData name="PARK KYUTAE" userId="4c6d03888a61fbbd" providerId="LiveId" clId="{12168813-C2D6-2A41-85E5-F470232D7025}" dt="2021-07-03T17:19:32.861" v="538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12168813-C2D6-2A41-85E5-F470232D7025}" dt="2021-07-03T14:41:35.166" v="33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12168813-C2D6-2A41-85E5-F470232D7025}" dt="2021-07-03T14:41:29.178" v="1" actId="6549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PARK KYUTAE" userId="4c6d03888a61fbbd" providerId="LiveId" clId="{12168813-C2D6-2A41-85E5-F470232D7025}" dt="2021-07-03T14:44:40.347" v="131" actId="14100"/>
        <pc:sldMkLst>
          <pc:docMk/>
          <pc:sldMk cId="3011757025" sldId="258"/>
        </pc:sldMkLst>
        <pc:spChg chg="add del mod">
          <ac:chgData name="PARK KYUTAE" userId="4c6d03888a61fbbd" providerId="LiveId" clId="{12168813-C2D6-2A41-85E5-F470232D7025}" dt="2021-07-03T14:42:14.060" v="56"/>
          <ac:spMkLst>
            <pc:docMk/>
            <pc:sldMk cId="3011757025" sldId="258"/>
            <ac:spMk id="2" creationId="{4FCC3585-B4D9-F747-AB44-5D3C39F50769}"/>
          </ac:spMkLst>
        </pc:spChg>
        <pc:spChg chg="del">
          <ac:chgData name="PARK KYUTAE" userId="4c6d03888a61fbbd" providerId="LiveId" clId="{12168813-C2D6-2A41-85E5-F470232D7025}" dt="2021-07-03T14:42:13.559" v="54" actId="21"/>
          <ac:spMkLst>
            <pc:docMk/>
            <pc:sldMk cId="3011757025" sldId="258"/>
            <ac:spMk id="7" creationId="{D975B531-8B6B-F849-AB09-57646A12DE61}"/>
          </ac:spMkLst>
        </pc:spChg>
        <pc:spChg chg="add mod">
          <ac:chgData name="PARK KYUTAE" userId="4c6d03888a61fbbd" providerId="LiveId" clId="{12168813-C2D6-2A41-85E5-F470232D7025}" dt="2021-07-03T14:44:40.347" v="131" actId="14100"/>
          <ac:spMkLst>
            <pc:docMk/>
            <pc:sldMk cId="3011757025" sldId="258"/>
            <ac:spMk id="8" creationId="{AF9BF08B-E97D-294F-9827-E70350B4A175}"/>
          </ac:spMkLst>
        </pc:spChg>
        <pc:spChg chg="mod">
          <ac:chgData name="PARK KYUTAE" userId="4c6d03888a61fbbd" providerId="LiveId" clId="{12168813-C2D6-2A41-85E5-F470232D7025}" dt="2021-07-03T14:43:27.986" v="87" actId="20577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12168813-C2D6-2A41-85E5-F470232D7025}" dt="2021-07-03T14:42:01.323" v="51" actId="6549"/>
          <ac:spMkLst>
            <pc:docMk/>
            <pc:sldMk cId="3011757025" sldId="258"/>
            <ac:spMk id="37" creationId="{00000000-0000-0000-0000-000000000000}"/>
          </ac:spMkLst>
        </pc:spChg>
        <pc:picChg chg="del">
          <ac:chgData name="PARK KYUTAE" userId="4c6d03888a61fbbd" providerId="LiveId" clId="{12168813-C2D6-2A41-85E5-F470232D7025}" dt="2021-07-03T14:42:11.367" v="53" actId="21"/>
          <ac:picMkLst>
            <pc:docMk/>
            <pc:sldMk cId="3011757025" sldId="258"/>
            <ac:picMk id="5" creationId="{771C032C-215F-6247-A94A-89C7BBA0F177}"/>
          </ac:picMkLst>
        </pc:picChg>
      </pc:sldChg>
      <pc:sldChg chg="addSp delSp modSp add mod">
        <pc:chgData name="PARK KYUTAE" userId="4c6d03888a61fbbd" providerId="LiveId" clId="{12168813-C2D6-2A41-85E5-F470232D7025}" dt="2021-07-03T14:56:00.297" v="305" actId="20577"/>
        <pc:sldMkLst>
          <pc:docMk/>
          <pc:sldMk cId="358332869" sldId="285"/>
        </pc:sldMkLst>
        <pc:spChg chg="add mod">
          <ac:chgData name="PARK KYUTAE" userId="4c6d03888a61fbbd" providerId="LiveId" clId="{12168813-C2D6-2A41-85E5-F470232D7025}" dt="2021-07-03T14:52:02.485" v="269" actId="1076"/>
          <ac:spMkLst>
            <pc:docMk/>
            <pc:sldMk cId="358332869" sldId="285"/>
            <ac:spMk id="2" creationId="{7E42D617-0188-2B4C-B3EF-DF0332F79CFC}"/>
          </ac:spMkLst>
        </pc:spChg>
        <pc:spChg chg="add mod">
          <ac:chgData name="PARK KYUTAE" userId="4c6d03888a61fbbd" providerId="LiveId" clId="{12168813-C2D6-2A41-85E5-F470232D7025}" dt="2021-07-03T14:46:04.878" v="146" actId="1076"/>
          <ac:spMkLst>
            <pc:docMk/>
            <pc:sldMk cId="358332869" sldId="285"/>
            <ac:spMk id="5" creationId="{A1C9D52F-6A89-4E4A-9C39-38EE47832595}"/>
          </ac:spMkLst>
        </pc:spChg>
        <pc:spChg chg="del">
          <ac:chgData name="PARK KYUTAE" userId="4c6d03888a61fbbd" providerId="LiveId" clId="{12168813-C2D6-2A41-85E5-F470232D7025}" dt="2021-07-03T14:45:36.367" v="133" actId="21"/>
          <ac:spMkLst>
            <pc:docMk/>
            <pc:sldMk cId="358332869" sldId="285"/>
            <ac:spMk id="8" creationId="{AF9BF08B-E97D-294F-9827-E70350B4A175}"/>
          </ac:spMkLst>
        </pc:spChg>
        <pc:spChg chg="add mod">
          <ac:chgData name="PARK KYUTAE" userId="4c6d03888a61fbbd" providerId="LiveId" clId="{12168813-C2D6-2A41-85E5-F470232D7025}" dt="2021-07-03T14:52:02.485" v="269" actId="1076"/>
          <ac:spMkLst>
            <pc:docMk/>
            <pc:sldMk cId="358332869" sldId="285"/>
            <ac:spMk id="9" creationId="{2D940484-DE3A-EB48-999C-3AF2DB3F3BF5}"/>
          </ac:spMkLst>
        </pc:spChg>
        <pc:spChg chg="add mod">
          <ac:chgData name="PARK KYUTAE" userId="4c6d03888a61fbbd" providerId="LiveId" clId="{12168813-C2D6-2A41-85E5-F470232D7025}" dt="2021-07-03T14:52:02.485" v="269" actId="1076"/>
          <ac:spMkLst>
            <pc:docMk/>
            <pc:sldMk cId="358332869" sldId="285"/>
            <ac:spMk id="10" creationId="{6D976B9C-83DE-9946-B06D-D3A274979FA6}"/>
          </ac:spMkLst>
        </pc:spChg>
        <pc:spChg chg="add mod">
          <ac:chgData name="PARK KYUTAE" userId="4c6d03888a61fbbd" providerId="LiveId" clId="{12168813-C2D6-2A41-85E5-F470232D7025}" dt="2021-07-03T14:52:02.485" v="269" actId="1076"/>
          <ac:spMkLst>
            <pc:docMk/>
            <pc:sldMk cId="358332869" sldId="285"/>
            <ac:spMk id="11" creationId="{BAE9B3D1-BCAF-CE47-A08F-EDA10F57A3C8}"/>
          </ac:spMkLst>
        </pc:spChg>
        <pc:spChg chg="mod">
          <ac:chgData name="PARK KYUTAE" userId="4c6d03888a61fbbd" providerId="LiveId" clId="{12168813-C2D6-2A41-85E5-F470232D7025}" dt="2021-07-03T14:56:00.297" v="305" actId="20577"/>
          <ac:spMkLst>
            <pc:docMk/>
            <pc:sldMk cId="358332869" sldId="285"/>
            <ac:spMk id="36" creationId="{00000000-0000-0000-0000-000000000000}"/>
          </ac:spMkLst>
        </pc:spChg>
        <pc:picChg chg="add del mod">
          <ac:chgData name="PARK KYUTAE" userId="4c6d03888a61fbbd" providerId="LiveId" clId="{12168813-C2D6-2A41-85E5-F470232D7025}" dt="2021-07-03T14:51:24.816" v="198" actId="21"/>
          <ac:picMkLst>
            <pc:docMk/>
            <pc:sldMk cId="358332869" sldId="285"/>
            <ac:picMk id="6" creationId="{2A34F6EB-3220-0E46-AF0F-6F8E3ACE0CDC}"/>
          </ac:picMkLst>
        </pc:picChg>
        <pc:picChg chg="add mod">
          <ac:chgData name="PARK KYUTAE" userId="4c6d03888a61fbbd" providerId="LiveId" clId="{12168813-C2D6-2A41-85E5-F470232D7025}" dt="2021-07-03T14:55:17.897" v="275" actId="14100"/>
          <ac:picMkLst>
            <pc:docMk/>
            <pc:sldMk cId="358332869" sldId="285"/>
            <ac:picMk id="33" creationId="{BDCF2B53-0E27-A545-84B8-161D2B2B02B4}"/>
          </ac:picMkLst>
        </pc:picChg>
        <pc:cxnChg chg="add del mod">
          <ac:chgData name="PARK KYUTAE" userId="4c6d03888a61fbbd" providerId="LiveId" clId="{12168813-C2D6-2A41-85E5-F470232D7025}" dt="2021-07-03T14:49:12.622" v="174" actId="21"/>
          <ac:cxnSpMkLst>
            <pc:docMk/>
            <pc:sldMk cId="358332869" sldId="285"/>
            <ac:cxnSpMk id="4" creationId="{8F6BBB52-5253-9545-A00F-09DF584665B0}"/>
          </ac:cxnSpMkLst>
        </pc:cxnChg>
        <pc:cxnChg chg="add del mod">
          <ac:chgData name="PARK KYUTAE" userId="4c6d03888a61fbbd" providerId="LiveId" clId="{12168813-C2D6-2A41-85E5-F470232D7025}" dt="2021-07-03T14:50:18.460" v="184" actId="21"/>
          <ac:cxnSpMkLst>
            <pc:docMk/>
            <pc:sldMk cId="358332869" sldId="285"/>
            <ac:cxnSpMk id="13" creationId="{D98BB374-E442-1E49-B53B-875CA90D289A}"/>
          </ac:cxnSpMkLst>
        </pc:cxnChg>
        <pc:cxnChg chg="add del mod">
          <ac:chgData name="PARK KYUTAE" userId="4c6d03888a61fbbd" providerId="LiveId" clId="{12168813-C2D6-2A41-85E5-F470232D7025}" dt="2021-07-03T14:50:17.115" v="183" actId="21"/>
          <ac:cxnSpMkLst>
            <pc:docMk/>
            <pc:sldMk cId="358332869" sldId="285"/>
            <ac:cxnSpMk id="16" creationId="{F8BBA48B-5FD9-AA46-B095-501C7739BF74}"/>
          </ac:cxnSpMkLst>
        </pc:cxnChg>
        <pc:cxnChg chg="add del mod">
          <ac:chgData name="PARK KYUTAE" userId="4c6d03888a61fbbd" providerId="LiveId" clId="{12168813-C2D6-2A41-85E5-F470232D7025}" dt="2021-07-03T14:50:19.706" v="185" actId="21"/>
          <ac:cxnSpMkLst>
            <pc:docMk/>
            <pc:sldMk cId="358332869" sldId="285"/>
            <ac:cxnSpMk id="19" creationId="{80FF2EBC-B6C7-CA49-A82D-BEDDDFBEA526}"/>
          </ac:cxnSpMkLst>
        </pc:cxnChg>
        <pc:cxnChg chg="add mod">
          <ac:chgData name="PARK KYUTAE" userId="4c6d03888a61fbbd" providerId="LiveId" clId="{12168813-C2D6-2A41-85E5-F470232D7025}" dt="2021-07-03T14:52:02.485" v="269" actId="1076"/>
          <ac:cxnSpMkLst>
            <pc:docMk/>
            <pc:sldMk cId="358332869" sldId="285"/>
            <ac:cxnSpMk id="21" creationId="{2922A26B-D6DC-4543-978D-5D4AC6A16188}"/>
          </ac:cxnSpMkLst>
        </pc:cxnChg>
        <pc:cxnChg chg="add mod">
          <ac:chgData name="PARK KYUTAE" userId="4c6d03888a61fbbd" providerId="LiveId" clId="{12168813-C2D6-2A41-85E5-F470232D7025}" dt="2021-07-03T14:52:02.485" v="269" actId="1076"/>
          <ac:cxnSpMkLst>
            <pc:docMk/>
            <pc:sldMk cId="358332869" sldId="285"/>
            <ac:cxnSpMk id="24" creationId="{7DE07C64-5056-2844-9A48-5A465AE3DC0D}"/>
          </ac:cxnSpMkLst>
        </pc:cxnChg>
        <pc:cxnChg chg="add del mod">
          <ac:chgData name="PARK KYUTAE" userId="4c6d03888a61fbbd" providerId="LiveId" clId="{12168813-C2D6-2A41-85E5-F470232D7025}" dt="2021-07-03T14:50:51.721" v="193" actId="21"/>
          <ac:cxnSpMkLst>
            <pc:docMk/>
            <pc:sldMk cId="358332869" sldId="285"/>
            <ac:cxnSpMk id="27" creationId="{1F1E7E84-058A-B744-9756-4115F10A2494}"/>
          </ac:cxnSpMkLst>
        </pc:cxnChg>
        <pc:cxnChg chg="add mod">
          <ac:chgData name="PARK KYUTAE" userId="4c6d03888a61fbbd" providerId="LiveId" clId="{12168813-C2D6-2A41-85E5-F470232D7025}" dt="2021-07-03T14:52:02.485" v="269" actId="1076"/>
          <ac:cxnSpMkLst>
            <pc:docMk/>
            <pc:sldMk cId="358332869" sldId="285"/>
            <ac:cxnSpMk id="32" creationId="{1DE4EB91-6C3B-6F44-B3A5-509B34DED3F2}"/>
          </ac:cxnSpMkLst>
        </pc:cxnChg>
      </pc:sldChg>
      <pc:sldChg chg="del">
        <pc:chgData name="PARK KYUTAE" userId="4c6d03888a61fbbd" providerId="LiveId" clId="{12168813-C2D6-2A41-85E5-F470232D7025}" dt="2021-07-03T14:42:19.388" v="57" actId="2696"/>
        <pc:sldMkLst>
          <pc:docMk/>
          <pc:sldMk cId="3912247315" sldId="285"/>
        </pc:sldMkLst>
      </pc:sldChg>
      <pc:sldChg chg="addSp delSp modSp new mod">
        <pc:chgData name="PARK KYUTAE" userId="4c6d03888a61fbbd" providerId="LiveId" clId="{12168813-C2D6-2A41-85E5-F470232D7025}" dt="2021-07-03T15:02:28.857" v="355" actId="14100"/>
        <pc:sldMkLst>
          <pc:docMk/>
          <pc:sldMk cId="1299895094" sldId="286"/>
        </pc:sldMkLst>
        <pc:spChg chg="add mod">
          <ac:chgData name="PARK KYUTAE" userId="4c6d03888a61fbbd" providerId="LiveId" clId="{12168813-C2D6-2A41-85E5-F470232D7025}" dt="2021-07-03T14:56:52.287" v="325" actId="20577"/>
          <ac:spMkLst>
            <pc:docMk/>
            <pc:sldMk cId="1299895094" sldId="286"/>
            <ac:spMk id="2" creationId="{76910E94-C682-F64A-B23A-D4FD52DEFC53}"/>
          </ac:spMkLst>
        </pc:spChg>
        <pc:spChg chg="add mod">
          <ac:chgData name="PARK KYUTAE" userId="4c6d03888a61fbbd" providerId="LiveId" clId="{12168813-C2D6-2A41-85E5-F470232D7025}" dt="2021-07-03T14:55:39.667" v="277"/>
          <ac:spMkLst>
            <pc:docMk/>
            <pc:sldMk cId="1299895094" sldId="286"/>
            <ac:spMk id="3" creationId="{0FFB168F-E67C-FA4C-A0F9-0874C1AC86B1}"/>
          </ac:spMkLst>
        </pc:spChg>
        <pc:spChg chg="add mod">
          <ac:chgData name="PARK KYUTAE" userId="4c6d03888a61fbbd" providerId="LiveId" clId="{12168813-C2D6-2A41-85E5-F470232D7025}" dt="2021-07-03T14:57:17.008" v="331" actId="27636"/>
          <ac:spMkLst>
            <pc:docMk/>
            <pc:sldMk cId="1299895094" sldId="286"/>
            <ac:spMk id="4" creationId="{62773800-E703-6143-8468-4726D58D367C}"/>
          </ac:spMkLst>
        </pc:spChg>
        <pc:spChg chg="add mod">
          <ac:chgData name="PARK KYUTAE" userId="4c6d03888a61fbbd" providerId="LiveId" clId="{12168813-C2D6-2A41-85E5-F470232D7025}" dt="2021-07-03T15:02:24.206" v="354" actId="1076"/>
          <ac:spMkLst>
            <pc:docMk/>
            <pc:sldMk cId="1299895094" sldId="286"/>
            <ac:spMk id="7" creationId="{3A484064-FE94-7A4C-9834-40DFEA123609}"/>
          </ac:spMkLst>
        </pc:spChg>
        <pc:picChg chg="add del mod">
          <ac:chgData name="PARK KYUTAE" userId="4c6d03888a61fbbd" providerId="LiveId" clId="{12168813-C2D6-2A41-85E5-F470232D7025}" dt="2021-07-03T15:01:37.079" v="345" actId="21"/>
          <ac:picMkLst>
            <pc:docMk/>
            <pc:sldMk cId="1299895094" sldId="286"/>
            <ac:picMk id="5" creationId="{A1E39420-0C68-E741-A10E-189CAA1D5B14}"/>
          </ac:picMkLst>
        </pc:picChg>
        <pc:picChg chg="add mod">
          <ac:chgData name="PARK KYUTAE" userId="4c6d03888a61fbbd" providerId="LiveId" clId="{12168813-C2D6-2A41-85E5-F470232D7025}" dt="2021-07-03T15:02:28.857" v="355" actId="14100"/>
          <ac:picMkLst>
            <pc:docMk/>
            <pc:sldMk cId="1299895094" sldId="286"/>
            <ac:picMk id="6" creationId="{92BBA59C-A8F6-6B47-82F5-E6A22880B9B6}"/>
          </ac:picMkLst>
        </pc:picChg>
      </pc:sldChg>
      <pc:sldChg chg="del">
        <pc:chgData name="PARK KYUTAE" userId="4c6d03888a61fbbd" providerId="LiveId" clId="{12168813-C2D6-2A41-85E5-F470232D7025}" dt="2021-07-03T14:42:19.388" v="57" actId="2696"/>
        <pc:sldMkLst>
          <pc:docMk/>
          <pc:sldMk cId="3783208840" sldId="286"/>
        </pc:sldMkLst>
      </pc:sldChg>
      <pc:sldChg chg="del">
        <pc:chgData name="PARK KYUTAE" userId="4c6d03888a61fbbd" providerId="LiveId" clId="{12168813-C2D6-2A41-85E5-F470232D7025}" dt="2021-07-03T14:42:19.388" v="57" actId="2696"/>
        <pc:sldMkLst>
          <pc:docMk/>
          <pc:sldMk cId="1162163662" sldId="287"/>
        </pc:sldMkLst>
      </pc:sldChg>
      <pc:sldChg chg="addSp delSp modSp new mod ord">
        <pc:chgData name="PARK KYUTAE" userId="4c6d03888a61fbbd" providerId="LiveId" clId="{12168813-C2D6-2A41-85E5-F470232D7025}" dt="2021-07-03T17:17:43.135" v="536" actId="14100"/>
        <pc:sldMkLst>
          <pc:docMk/>
          <pc:sldMk cId="2333801721" sldId="287"/>
        </pc:sldMkLst>
        <pc:spChg chg="add mod">
          <ac:chgData name="PARK KYUTAE" userId="4c6d03888a61fbbd" providerId="LiveId" clId="{12168813-C2D6-2A41-85E5-F470232D7025}" dt="2021-07-03T15:56:49.325" v="366" actId="20577"/>
          <ac:spMkLst>
            <pc:docMk/>
            <pc:sldMk cId="2333801721" sldId="287"/>
            <ac:spMk id="2" creationId="{D85BDAB5-5622-264E-863F-86C0AD4CAF3B}"/>
          </ac:spMkLst>
        </pc:spChg>
        <pc:spChg chg="add mod">
          <ac:chgData name="PARK KYUTAE" userId="4c6d03888a61fbbd" providerId="LiveId" clId="{12168813-C2D6-2A41-85E5-F470232D7025}" dt="2021-07-03T15:56:44.534" v="357"/>
          <ac:spMkLst>
            <pc:docMk/>
            <pc:sldMk cId="2333801721" sldId="287"/>
            <ac:spMk id="3" creationId="{1F0F397D-BC96-D147-BC49-57C4E83A9C8C}"/>
          </ac:spMkLst>
        </pc:spChg>
        <pc:picChg chg="add del mod">
          <ac:chgData name="PARK KYUTAE" userId="4c6d03888a61fbbd" providerId="LiveId" clId="{12168813-C2D6-2A41-85E5-F470232D7025}" dt="2021-07-03T17:07:14.626" v="521" actId="21"/>
          <ac:picMkLst>
            <pc:docMk/>
            <pc:sldMk cId="2333801721" sldId="287"/>
            <ac:picMk id="4" creationId="{DDE33332-E1F4-BD4A-9829-793DA10731AD}"/>
          </ac:picMkLst>
        </pc:picChg>
        <pc:picChg chg="add del mod">
          <ac:chgData name="PARK KYUTAE" userId="4c6d03888a61fbbd" providerId="LiveId" clId="{12168813-C2D6-2A41-85E5-F470232D7025}" dt="2021-07-03T17:07:40.306" v="527" actId="21"/>
          <ac:picMkLst>
            <pc:docMk/>
            <pc:sldMk cId="2333801721" sldId="287"/>
            <ac:picMk id="5" creationId="{D5426E4F-A538-5441-8F87-BA746A2489DD}"/>
          </ac:picMkLst>
        </pc:picChg>
        <pc:picChg chg="add mod">
          <ac:chgData name="PARK KYUTAE" userId="4c6d03888a61fbbd" providerId="LiveId" clId="{12168813-C2D6-2A41-85E5-F470232D7025}" dt="2021-07-03T17:17:43.135" v="536" actId="14100"/>
          <ac:picMkLst>
            <pc:docMk/>
            <pc:sldMk cId="2333801721" sldId="287"/>
            <ac:picMk id="6" creationId="{053E218B-DE10-E342-B6B8-07AAF0F5EDCC}"/>
          </ac:picMkLst>
        </pc:picChg>
        <pc:picChg chg="add mod">
          <ac:chgData name="PARK KYUTAE" userId="4c6d03888a61fbbd" providerId="LiveId" clId="{12168813-C2D6-2A41-85E5-F470232D7025}" dt="2021-07-03T17:17:38.022" v="535" actId="14100"/>
          <ac:picMkLst>
            <pc:docMk/>
            <pc:sldMk cId="2333801721" sldId="287"/>
            <ac:picMk id="7" creationId="{25CFE83B-2FA7-8740-A00E-774FC5C9D87B}"/>
          </ac:picMkLst>
        </pc:picChg>
      </pc:sldChg>
      <pc:sldChg chg="addSp delSp modSp new mod">
        <pc:chgData name="PARK KYUTAE" userId="4c6d03888a61fbbd" providerId="LiveId" clId="{12168813-C2D6-2A41-85E5-F470232D7025}" dt="2021-07-03T17:19:07.848" v="537"/>
        <pc:sldMkLst>
          <pc:docMk/>
          <pc:sldMk cId="1228120882" sldId="288"/>
        </pc:sldMkLst>
        <pc:spChg chg="add del mod">
          <ac:chgData name="PARK KYUTAE" userId="4c6d03888a61fbbd" providerId="LiveId" clId="{12168813-C2D6-2A41-85E5-F470232D7025}" dt="2021-07-03T16:36:49.467" v="382"/>
          <ac:spMkLst>
            <pc:docMk/>
            <pc:sldMk cId="1228120882" sldId="288"/>
            <ac:spMk id="2" creationId="{B150D635-DAC6-EB4D-96F4-FCE1BA909BF4}"/>
          </ac:spMkLst>
        </pc:spChg>
        <pc:spChg chg="add mod">
          <ac:chgData name="PARK KYUTAE" userId="4c6d03888a61fbbd" providerId="LiveId" clId="{12168813-C2D6-2A41-85E5-F470232D7025}" dt="2021-07-03T16:54:16.864" v="450" actId="1076"/>
          <ac:spMkLst>
            <pc:docMk/>
            <pc:sldMk cId="1228120882" sldId="288"/>
            <ac:spMk id="8" creationId="{69B01440-CB28-0342-BAA3-AACF2B196578}"/>
          </ac:spMkLst>
        </pc:spChg>
        <pc:spChg chg="add mod">
          <ac:chgData name="PARK KYUTAE" userId="4c6d03888a61fbbd" providerId="LiveId" clId="{12168813-C2D6-2A41-85E5-F470232D7025}" dt="2021-07-03T16:54:16.864" v="450" actId="1076"/>
          <ac:spMkLst>
            <pc:docMk/>
            <pc:sldMk cId="1228120882" sldId="288"/>
            <ac:spMk id="9" creationId="{9AE87844-5601-B247-AAA2-6E5CD6786CAE}"/>
          </ac:spMkLst>
        </pc:spChg>
        <pc:spChg chg="add mod">
          <ac:chgData name="PARK KYUTAE" userId="4c6d03888a61fbbd" providerId="LiveId" clId="{12168813-C2D6-2A41-85E5-F470232D7025}" dt="2021-07-03T16:54:16.864" v="450" actId="1076"/>
          <ac:spMkLst>
            <pc:docMk/>
            <pc:sldMk cId="1228120882" sldId="288"/>
            <ac:spMk id="10" creationId="{ECD61007-6AFB-414F-90DD-BAD6F2F7AB5F}"/>
          </ac:spMkLst>
        </pc:spChg>
        <pc:spChg chg="add mod">
          <ac:chgData name="PARK KYUTAE" userId="4c6d03888a61fbbd" providerId="LiveId" clId="{12168813-C2D6-2A41-85E5-F470232D7025}" dt="2021-07-03T16:54:16.864" v="450" actId="1076"/>
          <ac:spMkLst>
            <pc:docMk/>
            <pc:sldMk cId="1228120882" sldId="288"/>
            <ac:spMk id="15" creationId="{DE959BAC-5BC9-B145-81B4-F3195E4FE8CB}"/>
          </ac:spMkLst>
        </pc:spChg>
        <pc:spChg chg="add del mod">
          <ac:chgData name="PARK KYUTAE" userId="4c6d03888a61fbbd" providerId="LiveId" clId="{12168813-C2D6-2A41-85E5-F470232D7025}" dt="2021-07-03T16:55:14.507" v="459" actId="21"/>
          <ac:spMkLst>
            <pc:docMk/>
            <pc:sldMk cId="1228120882" sldId="288"/>
            <ac:spMk id="21" creationId="{3E5EFFFF-1309-0843-92E2-70AF1CD72D30}"/>
          </ac:spMkLst>
        </pc:spChg>
        <pc:spChg chg="add mod">
          <ac:chgData name="PARK KYUTAE" userId="4c6d03888a61fbbd" providerId="LiveId" clId="{12168813-C2D6-2A41-85E5-F470232D7025}" dt="2021-07-03T16:55:03.209" v="458" actId="1076"/>
          <ac:spMkLst>
            <pc:docMk/>
            <pc:sldMk cId="1228120882" sldId="288"/>
            <ac:spMk id="22" creationId="{E52AA24D-17BA-5545-A967-5A8E2902ACCD}"/>
          </ac:spMkLst>
        </pc:spChg>
        <pc:spChg chg="add mod">
          <ac:chgData name="PARK KYUTAE" userId="4c6d03888a61fbbd" providerId="LiveId" clId="{12168813-C2D6-2A41-85E5-F470232D7025}" dt="2021-07-03T16:55:03.209" v="458" actId="1076"/>
          <ac:spMkLst>
            <pc:docMk/>
            <pc:sldMk cId="1228120882" sldId="288"/>
            <ac:spMk id="23" creationId="{92FA53AA-05EB-2A42-B7F4-BA784A22BC8B}"/>
          </ac:spMkLst>
        </pc:spChg>
        <pc:spChg chg="add mod">
          <ac:chgData name="PARK KYUTAE" userId="4c6d03888a61fbbd" providerId="LiveId" clId="{12168813-C2D6-2A41-85E5-F470232D7025}" dt="2021-07-03T16:55:51.636" v="485" actId="20577"/>
          <ac:spMkLst>
            <pc:docMk/>
            <pc:sldMk cId="1228120882" sldId="288"/>
            <ac:spMk id="25" creationId="{81A84E3A-1983-F24B-98D9-34F03684AA08}"/>
          </ac:spMkLst>
        </pc:spChg>
        <pc:spChg chg="add mod">
          <ac:chgData name="PARK KYUTAE" userId="4c6d03888a61fbbd" providerId="LiveId" clId="{12168813-C2D6-2A41-85E5-F470232D7025}" dt="2021-07-03T16:55:40.593" v="465" actId="207"/>
          <ac:spMkLst>
            <pc:docMk/>
            <pc:sldMk cId="1228120882" sldId="288"/>
            <ac:spMk id="26" creationId="{4A8A2738-0EDC-DE41-891D-5D798F591704}"/>
          </ac:spMkLst>
        </pc:spChg>
        <pc:spChg chg="add mod">
          <ac:chgData name="PARK KYUTAE" userId="4c6d03888a61fbbd" providerId="LiveId" clId="{12168813-C2D6-2A41-85E5-F470232D7025}" dt="2021-07-03T16:56:08.111" v="493" actId="20577"/>
          <ac:spMkLst>
            <pc:docMk/>
            <pc:sldMk cId="1228120882" sldId="288"/>
            <ac:spMk id="27" creationId="{35633D49-193C-0949-9948-5CCDF0433E67}"/>
          </ac:spMkLst>
        </pc:spChg>
        <pc:spChg chg="add mod">
          <ac:chgData name="PARK KYUTAE" userId="4c6d03888a61fbbd" providerId="LiveId" clId="{12168813-C2D6-2A41-85E5-F470232D7025}" dt="2021-07-03T16:56:27.556" v="495" actId="1076"/>
          <ac:spMkLst>
            <pc:docMk/>
            <pc:sldMk cId="1228120882" sldId="288"/>
            <ac:spMk id="30" creationId="{B9C1F878-7E9D-EF40-B28D-6F8675F2929D}"/>
          </ac:spMkLst>
        </pc:spChg>
        <pc:spChg chg="add mod">
          <ac:chgData name="PARK KYUTAE" userId="4c6d03888a61fbbd" providerId="LiveId" clId="{12168813-C2D6-2A41-85E5-F470232D7025}" dt="2021-07-03T16:56:27.556" v="495" actId="1076"/>
          <ac:spMkLst>
            <pc:docMk/>
            <pc:sldMk cId="1228120882" sldId="288"/>
            <ac:spMk id="31" creationId="{8A0DCC1A-9BF2-1547-9FDD-24C203287B69}"/>
          </ac:spMkLst>
        </pc:spChg>
        <pc:spChg chg="add mod">
          <ac:chgData name="PARK KYUTAE" userId="4c6d03888a61fbbd" providerId="LiveId" clId="{12168813-C2D6-2A41-85E5-F470232D7025}" dt="2021-07-03T16:59:01.361" v="516" actId="1076"/>
          <ac:spMkLst>
            <pc:docMk/>
            <pc:sldMk cId="1228120882" sldId="288"/>
            <ac:spMk id="32" creationId="{110AB995-6F30-8A45-A117-CC49351061A5}"/>
          </ac:spMkLst>
        </pc:spChg>
        <pc:spChg chg="add del mod">
          <ac:chgData name="PARK KYUTAE" userId="4c6d03888a61fbbd" providerId="LiveId" clId="{12168813-C2D6-2A41-85E5-F470232D7025}" dt="2021-07-03T16:56:29.738" v="496" actId="21"/>
          <ac:spMkLst>
            <pc:docMk/>
            <pc:sldMk cId="1228120882" sldId="288"/>
            <ac:spMk id="33" creationId="{86A2CEEF-1017-B049-89B1-A68BBB841A3B}"/>
          </ac:spMkLst>
        </pc:spChg>
        <pc:spChg chg="add mod">
          <ac:chgData name="PARK KYUTAE" userId="4c6d03888a61fbbd" providerId="LiveId" clId="{12168813-C2D6-2A41-85E5-F470232D7025}" dt="2021-07-03T16:59:05.160" v="517" actId="1076"/>
          <ac:spMkLst>
            <pc:docMk/>
            <pc:sldMk cId="1228120882" sldId="288"/>
            <ac:spMk id="34" creationId="{BC62D254-7B19-924F-8102-20D7886EA1CA}"/>
          </ac:spMkLst>
        </pc:spChg>
        <pc:spChg chg="add del mod">
          <ac:chgData name="PARK KYUTAE" userId="4c6d03888a61fbbd" providerId="LiveId" clId="{12168813-C2D6-2A41-85E5-F470232D7025}" dt="2021-07-03T16:57:11.431" v="508" actId="11529"/>
          <ac:spMkLst>
            <pc:docMk/>
            <pc:sldMk cId="1228120882" sldId="288"/>
            <ac:spMk id="35" creationId="{6B410A1C-D0B9-DD4B-929A-62F543FDF0E2}"/>
          </ac:spMkLst>
        </pc:spChg>
        <pc:spChg chg="add mod">
          <ac:chgData name="PARK KYUTAE" userId="4c6d03888a61fbbd" providerId="LiveId" clId="{12168813-C2D6-2A41-85E5-F470232D7025}" dt="2021-07-03T16:58:44.623" v="515" actId="207"/>
          <ac:spMkLst>
            <pc:docMk/>
            <pc:sldMk cId="1228120882" sldId="288"/>
            <ac:spMk id="36" creationId="{68E6BD9D-A767-A34F-B245-B214D0DB4A3C}"/>
          </ac:spMkLst>
        </pc:spChg>
        <pc:spChg chg="add mod">
          <ac:chgData name="PARK KYUTAE" userId="4c6d03888a61fbbd" providerId="LiveId" clId="{12168813-C2D6-2A41-85E5-F470232D7025}" dt="2021-07-03T17:19:07.848" v="537"/>
          <ac:spMkLst>
            <pc:docMk/>
            <pc:sldMk cId="1228120882" sldId="288"/>
            <ac:spMk id="37" creationId="{2220F3EB-2EDC-2243-9D55-D36871409BBE}"/>
          </ac:spMkLst>
        </pc:spChg>
        <pc:spChg chg="add mod">
          <ac:chgData name="PARK KYUTAE" userId="4c6d03888a61fbbd" providerId="LiveId" clId="{12168813-C2D6-2A41-85E5-F470232D7025}" dt="2021-07-03T17:19:07.848" v="537"/>
          <ac:spMkLst>
            <pc:docMk/>
            <pc:sldMk cId="1228120882" sldId="288"/>
            <ac:spMk id="38" creationId="{F8B553E2-E0E0-8C4A-B366-2F2FDB46DA8C}"/>
          </ac:spMkLst>
        </pc:spChg>
        <pc:picChg chg="add del mod">
          <ac:chgData name="PARK KYUTAE" userId="4c6d03888a61fbbd" providerId="LiveId" clId="{12168813-C2D6-2A41-85E5-F470232D7025}" dt="2021-07-03T16:51:19.432" v="387" actId="21"/>
          <ac:picMkLst>
            <pc:docMk/>
            <pc:sldMk cId="1228120882" sldId="288"/>
            <ac:picMk id="4" creationId="{B503A81B-3FF5-9048-9A69-8DC6219CF10D}"/>
          </ac:picMkLst>
        </pc:picChg>
        <pc:cxnChg chg="add mod">
          <ac:chgData name="PARK KYUTAE" userId="4c6d03888a61fbbd" providerId="LiveId" clId="{12168813-C2D6-2A41-85E5-F470232D7025}" dt="2021-07-03T16:54:44.681" v="456" actId="14100"/>
          <ac:cxnSpMkLst>
            <pc:docMk/>
            <pc:sldMk cId="1228120882" sldId="288"/>
            <ac:cxnSpMk id="6" creationId="{035EE771-0046-F344-B5FE-B1B833E59CAA}"/>
          </ac:cxnSpMkLst>
        </pc:cxnChg>
        <pc:cxnChg chg="add mod">
          <ac:chgData name="PARK KYUTAE" userId="4c6d03888a61fbbd" providerId="LiveId" clId="{12168813-C2D6-2A41-85E5-F470232D7025}" dt="2021-07-03T16:54:30.894" v="453" actId="14100"/>
          <ac:cxnSpMkLst>
            <pc:docMk/>
            <pc:sldMk cId="1228120882" sldId="288"/>
            <ac:cxnSpMk id="7" creationId="{8AA4E403-0651-2A40-9F75-1C709F46CCB4}"/>
          </ac:cxnSpMkLst>
        </pc:cxnChg>
        <pc:cxnChg chg="add mod">
          <ac:chgData name="PARK KYUTAE" userId="4c6d03888a61fbbd" providerId="LiveId" clId="{12168813-C2D6-2A41-85E5-F470232D7025}" dt="2021-07-03T16:54:16.864" v="450" actId="1076"/>
          <ac:cxnSpMkLst>
            <pc:docMk/>
            <pc:sldMk cId="1228120882" sldId="288"/>
            <ac:cxnSpMk id="12" creationId="{F85F6827-5C79-7648-9F68-9176F7E8965E}"/>
          </ac:cxnSpMkLst>
        </pc:cxnChg>
        <pc:cxnChg chg="add mod">
          <ac:chgData name="PARK KYUTAE" userId="4c6d03888a61fbbd" providerId="LiveId" clId="{12168813-C2D6-2A41-85E5-F470232D7025}" dt="2021-07-03T16:55:03.209" v="458" actId="1076"/>
          <ac:cxnSpMkLst>
            <pc:docMk/>
            <pc:sldMk cId="1228120882" sldId="288"/>
            <ac:cxnSpMk id="19" creationId="{ADA061FC-8944-9741-BECC-E105A318CAFD}"/>
          </ac:cxnSpMkLst>
        </pc:cxnChg>
        <pc:cxnChg chg="add mod">
          <ac:chgData name="PARK KYUTAE" userId="4c6d03888a61fbbd" providerId="LiveId" clId="{12168813-C2D6-2A41-85E5-F470232D7025}" dt="2021-07-03T16:55:03.209" v="458" actId="1076"/>
          <ac:cxnSpMkLst>
            <pc:docMk/>
            <pc:sldMk cId="1228120882" sldId="288"/>
            <ac:cxnSpMk id="20" creationId="{B5CACF44-FA8D-B54B-A747-3DE9EBD0689A}"/>
          </ac:cxnSpMkLst>
        </pc:cxnChg>
        <pc:cxnChg chg="add del mod">
          <ac:chgData name="PARK KYUTAE" userId="4c6d03888a61fbbd" providerId="LiveId" clId="{12168813-C2D6-2A41-85E5-F470232D7025}" dt="2021-07-03T16:55:17.443" v="460" actId="21"/>
          <ac:cxnSpMkLst>
            <pc:docMk/>
            <pc:sldMk cId="1228120882" sldId="288"/>
            <ac:cxnSpMk id="24" creationId="{86CBB9EB-EE4E-404A-AE7C-88A0D35AA363}"/>
          </ac:cxnSpMkLst>
        </pc:cxnChg>
        <pc:cxnChg chg="add mod">
          <ac:chgData name="PARK KYUTAE" userId="4c6d03888a61fbbd" providerId="LiveId" clId="{12168813-C2D6-2A41-85E5-F470232D7025}" dt="2021-07-03T16:56:27.556" v="495" actId="1076"/>
          <ac:cxnSpMkLst>
            <pc:docMk/>
            <pc:sldMk cId="1228120882" sldId="288"/>
            <ac:cxnSpMk id="28" creationId="{5B9CF51B-0B3B-2241-B32B-984D0C2AA76D}"/>
          </ac:cxnSpMkLst>
        </pc:cxnChg>
        <pc:cxnChg chg="add mod">
          <ac:chgData name="PARK KYUTAE" userId="4c6d03888a61fbbd" providerId="LiveId" clId="{12168813-C2D6-2A41-85E5-F470232D7025}" dt="2021-07-03T16:56:27.556" v="495" actId="1076"/>
          <ac:cxnSpMkLst>
            <pc:docMk/>
            <pc:sldMk cId="1228120882" sldId="288"/>
            <ac:cxnSpMk id="29" creationId="{0D5BBE94-ED07-3346-8079-66103AA0194D}"/>
          </ac:cxnSpMkLst>
        </pc:cxnChg>
      </pc:sldChg>
      <pc:sldChg chg="del">
        <pc:chgData name="PARK KYUTAE" userId="4c6d03888a61fbbd" providerId="LiveId" clId="{12168813-C2D6-2A41-85E5-F470232D7025}" dt="2021-07-03T14:42:19.388" v="57" actId="2696"/>
        <pc:sldMkLst>
          <pc:docMk/>
          <pc:sldMk cId="1998043006" sldId="288"/>
        </pc:sldMkLst>
      </pc:sldChg>
      <pc:sldChg chg="del">
        <pc:chgData name="PARK KYUTAE" userId="4c6d03888a61fbbd" providerId="LiveId" clId="{12168813-C2D6-2A41-85E5-F470232D7025}" dt="2021-07-03T14:42:19.388" v="57" actId="2696"/>
        <pc:sldMkLst>
          <pc:docMk/>
          <pc:sldMk cId="1451545429" sldId="289"/>
        </pc:sldMkLst>
      </pc:sldChg>
      <pc:sldChg chg="del">
        <pc:chgData name="PARK KYUTAE" userId="4c6d03888a61fbbd" providerId="LiveId" clId="{12168813-C2D6-2A41-85E5-F470232D7025}" dt="2021-07-03T14:42:41.319" v="58" actId="2696"/>
        <pc:sldMkLst>
          <pc:docMk/>
          <pc:sldMk cId="2653269418" sldId="290"/>
        </pc:sldMkLst>
      </pc:sldChg>
    </pc:docChg>
  </pc:docChgLst>
  <pc:docChgLst>
    <pc:chgData name="PARK KYUTAE" userId="4c6d03888a61fbbd" providerId="LiveId" clId="{93E6D31A-61C4-774C-835B-B150569398C9}"/>
    <pc:docChg chg="custSel addSld delSld modSld">
      <pc:chgData name="PARK KYUTAE" userId="4c6d03888a61fbbd" providerId="LiveId" clId="{93E6D31A-61C4-774C-835B-B150569398C9}" dt="2021-07-03T14:39:28.213" v="1822"/>
      <pc:docMkLst>
        <pc:docMk/>
      </pc:docMkLst>
      <pc:sldChg chg="modSp mod">
        <pc:chgData name="PARK KYUTAE" userId="4c6d03888a61fbbd" providerId="LiveId" clId="{93E6D31A-61C4-774C-835B-B150569398C9}" dt="2021-07-03T14:39:28.213" v="1822"/>
        <pc:sldMkLst>
          <pc:docMk/>
          <pc:sldMk cId="0" sldId="256"/>
        </pc:sldMkLst>
        <pc:spChg chg="mod">
          <ac:chgData name="PARK KYUTAE" userId="4c6d03888a61fbbd" providerId="LiveId" clId="{93E6D31A-61C4-774C-835B-B150569398C9}" dt="2021-07-03T14:39:28.213" v="1822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93E6D31A-61C4-774C-835B-B150569398C9}" dt="2021-07-03T13:22:27.639" v="702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93E6D31A-61C4-774C-835B-B150569398C9}" dt="2021-07-03T11:29:57.093" v="18" actId="6549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PARK KYUTAE" userId="4c6d03888a61fbbd" providerId="LiveId" clId="{93E6D31A-61C4-774C-835B-B150569398C9}" dt="2021-07-03T13:23:15.918" v="703"/>
        <pc:sldMkLst>
          <pc:docMk/>
          <pc:sldMk cId="3011757025" sldId="258"/>
        </pc:sldMkLst>
        <pc:spChg chg="del">
          <ac:chgData name="PARK KYUTAE" userId="4c6d03888a61fbbd" providerId="LiveId" clId="{93E6D31A-61C4-774C-835B-B150569398C9}" dt="2021-07-03T11:30:34.755" v="47" actId="21"/>
          <ac:spMkLst>
            <pc:docMk/>
            <pc:sldMk cId="3011757025" sldId="258"/>
            <ac:spMk id="4" creationId="{3DDA7CA3-DCCF-1944-AAFA-357EEB8FE0F0}"/>
          </ac:spMkLst>
        </pc:spChg>
        <pc:spChg chg="add mod">
          <ac:chgData name="PARK KYUTAE" userId="4c6d03888a61fbbd" providerId="LiveId" clId="{93E6D31A-61C4-774C-835B-B150569398C9}" dt="2021-07-03T11:38:01.622" v="273" actId="1076"/>
          <ac:spMkLst>
            <pc:docMk/>
            <pc:sldMk cId="3011757025" sldId="258"/>
            <ac:spMk id="7" creationId="{D975B531-8B6B-F849-AB09-57646A12DE61}"/>
          </ac:spMkLst>
        </pc:spChg>
        <pc:spChg chg="mod">
          <ac:chgData name="PARK KYUTAE" userId="4c6d03888a61fbbd" providerId="LiveId" clId="{93E6D31A-61C4-774C-835B-B150569398C9}" dt="2021-07-03T13:23:15.918" v="703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93E6D31A-61C4-774C-835B-B150569398C9}" dt="2021-07-03T11:30:19.804" v="20" actId="6549"/>
          <ac:spMkLst>
            <pc:docMk/>
            <pc:sldMk cId="3011757025" sldId="258"/>
            <ac:spMk id="37" creationId="{00000000-0000-0000-0000-000000000000}"/>
          </ac:spMkLst>
        </pc:spChg>
        <pc:picChg chg="add del">
          <ac:chgData name="PARK KYUTAE" userId="4c6d03888a61fbbd" providerId="LiveId" clId="{93E6D31A-61C4-774C-835B-B150569398C9}" dt="2021-07-03T11:37:47.238" v="264"/>
          <ac:picMkLst>
            <pc:docMk/>
            <pc:sldMk cId="3011757025" sldId="258"/>
            <ac:picMk id="2" creationId="{6289DF1B-6E04-284B-9062-D2ADCA3963F8}"/>
          </ac:picMkLst>
        </pc:picChg>
        <pc:picChg chg="del">
          <ac:chgData name="PARK KYUTAE" userId="4c6d03888a61fbbd" providerId="LiveId" clId="{93E6D31A-61C4-774C-835B-B150569398C9}" dt="2021-07-03T11:30:34.755" v="47" actId="21"/>
          <ac:picMkLst>
            <pc:docMk/>
            <pc:sldMk cId="3011757025" sldId="258"/>
            <ac:picMk id="3" creationId="{1DFDC8D1-E76C-8947-A491-A6B21CC14B09}"/>
          </ac:picMkLst>
        </pc:picChg>
        <pc:picChg chg="add mod">
          <ac:chgData name="PARK KYUTAE" userId="4c6d03888a61fbbd" providerId="LiveId" clId="{93E6D31A-61C4-774C-835B-B150569398C9}" dt="2021-07-03T11:37:59.680" v="272" actId="1076"/>
          <ac:picMkLst>
            <pc:docMk/>
            <pc:sldMk cId="3011757025" sldId="258"/>
            <ac:picMk id="5" creationId="{771C032C-215F-6247-A94A-89C7BBA0F177}"/>
          </ac:picMkLst>
        </pc:picChg>
        <pc:picChg chg="del">
          <ac:chgData name="PARK KYUTAE" userId="4c6d03888a61fbbd" providerId="LiveId" clId="{93E6D31A-61C4-774C-835B-B150569398C9}" dt="2021-07-03T11:30:34.755" v="47" actId="21"/>
          <ac:picMkLst>
            <pc:docMk/>
            <pc:sldMk cId="3011757025" sldId="258"/>
            <ac:picMk id="8" creationId="{9DA01EC5-2F9B-3648-A263-E4BCD8063D2F}"/>
          </ac:picMkLst>
        </pc:picChg>
      </pc:sldChg>
      <pc:sldChg chg="addSp delSp modSp add mod">
        <pc:chgData name="PARK KYUTAE" userId="4c6d03888a61fbbd" providerId="LiveId" clId="{93E6D31A-61C4-774C-835B-B150569398C9}" dt="2021-07-03T13:23:19.501" v="704"/>
        <pc:sldMkLst>
          <pc:docMk/>
          <pc:sldMk cId="3912247315" sldId="285"/>
        </pc:sldMkLst>
        <pc:spChg chg="add mod">
          <ac:chgData name="PARK KYUTAE" userId="4c6d03888a61fbbd" providerId="LiveId" clId="{93E6D31A-61C4-774C-835B-B150569398C9}" dt="2021-07-03T11:37:23.902" v="261" actId="14100"/>
          <ac:spMkLst>
            <pc:docMk/>
            <pc:sldMk cId="3912247315" sldId="285"/>
            <ac:spMk id="5" creationId="{A6270793-8B3E-8A4D-A02A-456BFA7026CA}"/>
          </ac:spMkLst>
        </pc:spChg>
        <pc:spChg chg="del">
          <ac:chgData name="PARK KYUTAE" userId="4c6d03888a61fbbd" providerId="LiveId" clId="{93E6D31A-61C4-774C-835B-B150569398C9}" dt="2021-07-03T11:32:06.971" v="112" actId="21"/>
          <ac:spMkLst>
            <pc:docMk/>
            <pc:sldMk cId="3912247315" sldId="285"/>
            <ac:spMk id="7" creationId="{D975B531-8B6B-F849-AB09-57646A12DE61}"/>
          </ac:spMkLst>
        </pc:spChg>
        <pc:spChg chg="mod">
          <ac:chgData name="PARK KYUTAE" userId="4c6d03888a61fbbd" providerId="LiveId" clId="{93E6D31A-61C4-774C-835B-B150569398C9}" dt="2021-07-03T13:23:19.501" v="704"/>
          <ac:spMkLst>
            <pc:docMk/>
            <pc:sldMk cId="3912247315" sldId="285"/>
            <ac:spMk id="36" creationId="{00000000-0000-0000-0000-000000000000}"/>
          </ac:spMkLst>
        </pc:spChg>
        <pc:picChg chg="add mod">
          <ac:chgData name="PARK KYUTAE" userId="4c6d03888a61fbbd" providerId="LiveId" clId="{93E6D31A-61C4-774C-835B-B150569398C9}" dt="2021-07-03T11:37:26.719" v="262" actId="1076"/>
          <ac:picMkLst>
            <pc:docMk/>
            <pc:sldMk cId="3912247315" sldId="285"/>
            <ac:picMk id="2" creationId="{D8B26FB3-24FA-BB4B-993B-36FC0D4C1066}"/>
          </ac:picMkLst>
        </pc:picChg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4035981270" sldId="285"/>
        </pc:sldMkLst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2872930298" sldId="286"/>
        </pc:sldMkLst>
      </pc:sldChg>
      <pc:sldChg chg="addSp delSp modSp new mod">
        <pc:chgData name="PARK KYUTAE" userId="4c6d03888a61fbbd" providerId="LiveId" clId="{93E6D31A-61C4-774C-835B-B150569398C9}" dt="2021-07-03T13:23:22.706" v="705"/>
        <pc:sldMkLst>
          <pc:docMk/>
          <pc:sldMk cId="3783208840" sldId="286"/>
        </pc:sldMkLst>
        <pc:spChg chg="add mod">
          <ac:chgData name="PARK KYUTAE" userId="4c6d03888a61fbbd" providerId="LiveId" clId="{93E6D31A-61C4-774C-835B-B150569398C9}" dt="2021-07-03T13:23:22.706" v="705"/>
          <ac:spMkLst>
            <pc:docMk/>
            <pc:sldMk cId="3783208840" sldId="286"/>
            <ac:spMk id="2" creationId="{DA37A2E4-5083-0F4A-8D44-CB8B08953B85}"/>
          </ac:spMkLst>
        </pc:spChg>
        <pc:spChg chg="add mod">
          <ac:chgData name="PARK KYUTAE" userId="4c6d03888a61fbbd" providerId="LiveId" clId="{93E6D31A-61C4-774C-835B-B150569398C9}" dt="2021-07-03T11:38:14.009" v="275"/>
          <ac:spMkLst>
            <pc:docMk/>
            <pc:sldMk cId="3783208840" sldId="286"/>
            <ac:spMk id="3" creationId="{044A3589-739D-F942-9594-94660E5E3F66}"/>
          </ac:spMkLst>
        </pc:spChg>
        <pc:picChg chg="add del mod">
          <ac:chgData name="PARK KYUTAE" userId="4c6d03888a61fbbd" providerId="LiveId" clId="{93E6D31A-61C4-774C-835B-B150569398C9}" dt="2021-07-03T12:10:59.617" v="290" actId="21"/>
          <ac:picMkLst>
            <pc:docMk/>
            <pc:sldMk cId="3783208840" sldId="286"/>
            <ac:picMk id="4" creationId="{57A9D9F4-60F2-ED44-9221-9EF44DEB9E5F}"/>
          </ac:picMkLst>
        </pc:picChg>
        <pc:picChg chg="add mod">
          <ac:chgData name="PARK KYUTAE" userId="4c6d03888a61fbbd" providerId="LiveId" clId="{93E6D31A-61C4-774C-835B-B150569398C9}" dt="2021-07-03T12:12:03.351" v="319" actId="14100"/>
          <ac:picMkLst>
            <pc:docMk/>
            <pc:sldMk cId="3783208840" sldId="286"/>
            <ac:picMk id="5" creationId="{7EC5AB8B-BD5D-A245-BECB-7879043BAC4F}"/>
          </ac:picMkLst>
        </pc:picChg>
        <pc:picChg chg="add mod">
          <ac:chgData name="PARK KYUTAE" userId="4c6d03888a61fbbd" providerId="LiveId" clId="{93E6D31A-61C4-774C-835B-B150569398C9}" dt="2021-07-03T12:12:56.984" v="327" actId="1076"/>
          <ac:picMkLst>
            <pc:docMk/>
            <pc:sldMk cId="3783208840" sldId="286"/>
            <ac:picMk id="6" creationId="{D2BBEEE2-17F5-C141-86EC-78F053BADBAD}"/>
          </ac:picMkLst>
        </pc:picChg>
        <pc:picChg chg="add mod">
          <ac:chgData name="PARK KYUTAE" userId="4c6d03888a61fbbd" providerId="LiveId" clId="{93E6D31A-61C4-774C-835B-B150569398C9}" dt="2021-07-03T12:12:09.426" v="320" actId="14100"/>
          <ac:picMkLst>
            <pc:docMk/>
            <pc:sldMk cId="3783208840" sldId="286"/>
            <ac:picMk id="7" creationId="{859D39EC-96D6-0944-ACA5-A5EB909162F8}"/>
          </ac:picMkLst>
        </pc:picChg>
        <pc:picChg chg="add mod">
          <ac:chgData name="PARK KYUTAE" userId="4c6d03888a61fbbd" providerId="LiveId" clId="{93E6D31A-61C4-774C-835B-B150569398C9}" dt="2021-07-03T12:13:01.525" v="330" actId="1076"/>
          <ac:picMkLst>
            <pc:docMk/>
            <pc:sldMk cId="3783208840" sldId="286"/>
            <ac:picMk id="8" creationId="{77A03C26-FE71-3545-9E46-4606789DD7E1}"/>
          </ac:picMkLst>
        </pc:picChg>
      </pc:sldChg>
      <pc:sldChg chg="addSp modSp new mod">
        <pc:chgData name="PARK KYUTAE" userId="4c6d03888a61fbbd" providerId="LiveId" clId="{93E6D31A-61C4-774C-835B-B150569398C9}" dt="2021-07-03T13:23:38.033" v="706"/>
        <pc:sldMkLst>
          <pc:docMk/>
          <pc:sldMk cId="1162163662" sldId="287"/>
        </pc:sldMkLst>
        <pc:spChg chg="add mod">
          <ac:chgData name="PARK KYUTAE" userId="4c6d03888a61fbbd" providerId="LiveId" clId="{93E6D31A-61C4-774C-835B-B150569398C9}" dt="2021-07-03T13:23:38.033" v="706"/>
          <ac:spMkLst>
            <pc:docMk/>
            <pc:sldMk cId="1162163662" sldId="287"/>
            <ac:spMk id="2" creationId="{DB161A36-AE77-D44D-8491-BF739A1B92FE}"/>
          </ac:spMkLst>
        </pc:spChg>
        <pc:spChg chg="add mod">
          <ac:chgData name="PARK KYUTAE" userId="4c6d03888a61fbbd" providerId="LiveId" clId="{93E6D31A-61C4-774C-835B-B150569398C9}" dt="2021-07-03T12:13:14.377" v="332"/>
          <ac:spMkLst>
            <pc:docMk/>
            <pc:sldMk cId="1162163662" sldId="287"/>
            <ac:spMk id="3" creationId="{64309E84-382C-4940-BB27-281A27FE282D}"/>
          </ac:spMkLst>
        </pc:spChg>
        <pc:spChg chg="add mod">
          <ac:chgData name="PARK KYUTAE" userId="4c6d03888a61fbbd" providerId="LiveId" clId="{93E6D31A-61C4-774C-835B-B150569398C9}" dt="2021-07-03T12:14:53.601" v="502" actId="12"/>
          <ac:spMkLst>
            <pc:docMk/>
            <pc:sldMk cId="1162163662" sldId="287"/>
            <ac:spMk id="4" creationId="{E2897C0B-6F82-FE41-90CC-D2F59E4BA783}"/>
          </ac:spMkLst>
        </pc:spChg>
        <pc:picChg chg="add mod">
          <ac:chgData name="PARK KYUTAE" userId="4c6d03888a61fbbd" providerId="LiveId" clId="{93E6D31A-61C4-774C-835B-B150569398C9}" dt="2021-07-03T12:28:24.560" v="505" actId="1076"/>
          <ac:picMkLst>
            <pc:docMk/>
            <pc:sldMk cId="1162163662" sldId="287"/>
            <ac:picMk id="5" creationId="{7AD289B6-1D69-534D-9139-9E8C9863307C}"/>
          </ac:picMkLst>
        </pc:picChg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2440969151" sldId="287"/>
        </pc:sldMkLst>
      </pc:sldChg>
      <pc:sldChg chg="addSp delSp modSp new mod">
        <pc:chgData name="PARK KYUTAE" userId="4c6d03888a61fbbd" providerId="LiveId" clId="{93E6D31A-61C4-774C-835B-B150569398C9}" dt="2021-07-03T13:23:43.167" v="707"/>
        <pc:sldMkLst>
          <pc:docMk/>
          <pc:sldMk cId="1998043006" sldId="288"/>
        </pc:sldMkLst>
        <pc:spChg chg="add mod">
          <ac:chgData name="PARK KYUTAE" userId="4c6d03888a61fbbd" providerId="LiveId" clId="{93E6D31A-61C4-774C-835B-B150569398C9}" dt="2021-07-03T13:23:43.167" v="707"/>
          <ac:spMkLst>
            <pc:docMk/>
            <pc:sldMk cId="1998043006" sldId="288"/>
            <ac:spMk id="2" creationId="{0D1FD34D-81FD-9640-9FD5-65A5517BB098}"/>
          </ac:spMkLst>
        </pc:spChg>
        <pc:spChg chg="add mod">
          <ac:chgData name="PARK KYUTAE" userId="4c6d03888a61fbbd" providerId="LiveId" clId="{93E6D31A-61C4-774C-835B-B150569398C9}" dt="2021-07-03T12:34:00.570" v="507"/>
          <ac:spMkLst>
            <pc:docMk/>
            <pc:sldMk cId="1998043006" sldId="288"/>
            <ac:spMk id="3" creationId="{6EF6152C-BDB1-CC41-B0FF-FF99D5C6AA50}"/>
          </ac:spMkLst>
        </pc:spChg>
        <pc:spChg chg="add mod">
          <ac:chgData name="PARK KYUTAE" userId="4c6d03888a61fbbd" providerId="LiveId" clId="{93E6D31A-61C4-774C-835B-B150569398C9}" dt="2021-07-03T13:21:20.436" v="689" actId="1076"/>
          <ac:spMkLst>
            <pc:docMk/>
            <pc:sldMk cId="1998043006" sldId="288"/>
            <ac:spMk id="7" creationId="{A2752A62-CC58-F94D-9EAE-D58464834A93}"/>
          </ac:spMkLst>
        </pc:spChg>
        <pc:picChg chg="add del mod">
          <ac:chgData name="PARK KYUTAE" userId="4c6d03888a61fbbd" providerId="LiveId" clId="{93E6D31A-61C4-774C-835B-B150569398C9}" dt="2021-07-03T13:01:51.935" v="549" actId="21"/>
          <ac:picMkLst>
            <pc:docMk/>
            <pc:sldMk cId="1998043006" sldId="288"/>
            <ac:picMk id="4" creationId="{3A713AE0-65CD-934F-94A1-6A09F006B2F0}"/>
          </ac:picMkLst>
        </pc:picChg>
        <pc:picChg chg="add mod">
          <ac:chgData name="PARK KYUTAE" userId="4c6d03888a61fbbd" providerId="LiveId" clId="{93E6D31A-61C4-774C-835B-B150569398C9}" dt="2021-07-03T13:06:36.835" v="556" actId="1076"/>
          <ac:picMkLst>
            <pc:docMk/>
            <pc:sldMk cId="1998043006" sldId="288"/>
            <ac:picMk id="5" creationId="{367FF514-59D8-1549-BF55-C9B7055AFC10}"/>
          </ac:picMkLst>
        </pc:picChg>
        <pc:picChg chg="add del mod">
          <ac:chgData name="PARK KYUTAE" userId="4c6d03888a61fbbd" providerId="LiveId" clId="{93E6D31A-61C4-774C-835B-B150569398C9}" dt="2021-07-03T13:20:39.579" v="560" actId="21"/>
          <ac:picMkLst>
            <pc:docMk/>
            <pc:sldMk cId="1998043006" sldId="288"/>
            <ac:picMk id="6" creationId="{88C7925A-4194-2144-A1F8-F0C5E29A7F96}"/>
          </ac:picMkLst>
        </pc:picChg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3470208486" sldId="288"/>
        </pc:sldMkLst>
      </pc:sldChg>
      <pc:sldChg chg="addSp delSp modSp add mod">
        <pc:chgData name="PARK KYUTAE" userId="4c6d03888a61fbbd" providerId="LiveId" clId="{93E6D31A-61C4-774C-835B-B150569398C9}" dt="2021-07-03T14:00:01.072" v="1100" actId="6549"/>
        <pc:sldMkLst>
          <pc:docMk/>
          <pc:sldMk cId="1451545429" sldId="289"/>
        </pc:sldMkLst>
        <pc:spChg chg="mod">
          <ac:chgData name="PARK KYUTAE" userId="4c6d03888a61fbbd" providerId="LiveId" clId="{93E6D31A-61C4-774C-835B-B150569398C9}" dt="2021-07-03T14:00:01.072" v="1100" actId="6549"/>
          <ac:spMkLst>
            <pc:docMk/>
            <pc:sldMk cId="1451545429" sldId="289"/>
            <ac:spMk id="2" creationId="{0D1FD34D-81FD-9640-9FD5-65A5517BB098}"/>
          </ac:spMkLst>
        </pc:spChg>
        <pc:spChg chg="add mod">
          <ac:chgData name="PARK KYUTAE" userId="4c6d03888a61fbbd" providerId="LiveId" clId="{93E6D31A-61C4-774C-835B-B150569398C9}" dt="2021-07-03T13:59:43.269" v="1057" actId="6549"/>
          <ac:spMkLst>
            <pc:docMk/>
            <pc:sldMk cId="1451545429" sldId="289"/>
            <ac:spMk id="6" creationId="{0942A6D8-6905-864C-8B71-49770EF512B7}"/>
          </ac:spMkLst>
        </pc:spChg>
        <pc:spChg chg="del">
          <ac:chgData name="PARK KYUTAE" userId="4c6d03888a61fbbd" providerId="LiveId" clId="{93E6D31A-61C4-774C-835B-B150569398C9}" dt="2021-07-03T13:24:02.935" v="709" actId="21"/>
          <ac:spMkLst>
            <pc:docMk/>
            <pc:sldMk cId="1451545429" sldId="289"/>
            <ac:spMk id="7" creationId="{A2752A62-CC58-F94D-9EAE-D58464834A93}"/>
          </ac:spMkLst>
        </pc:spChg>
        <pc:picChg chg="add mod">
          <ac:chgData name="PARK KYUTAE" userId="4c6d03888a61fbbd" providerId="LiveId" clId="{93E6D31A-61C4-774C-835B-B150569398C9}" dt="2021-07-03T13:56:30.817" v="718" actId="1076"/>
          <ac:picMkLst>
            <pc:docMk/>
            <pc:sldMk cId="1451545429" sldId="289"/>
            <ac:picMk id="4" creationId="{4B87E4F6-8CDC-9047-B127-73C6E826902A}"/>
          </ac:picMkLst>
        </pc:picChg>
        <pc:picChg chg="del">
          <ac:chgData name="PARK KYUTAE" userId="4c6d03888a61fbbd" providerId="LiveId" clId="{93E6D31A-61C4-774C-835B-B150569398C9}" dt="2021-07-03T13:24:02.935" v="709" actId="21"/>
          <ac:picMkLst>
            <pc:docMk/>
            <pc:sldMk cId="1451545429" sldId="289"/>
            <ac:picMk id="5" creationId="{367FF514-59D8-1549-BF55-C9B7055AFC10}"/>
          </ac:picMkLst>
        </pc:picChg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3054731486" sldId="289"/>
        </pc:sldMkLst>
      </pc:sldChg>
      <pc:sldChg chg="addSp delSp modSp add mod">
        <pc:chgData name="PARK KYUTAE" userId="4c6d03888a61fbbd" providerId="LiveId" clId="{93E6D31A-61C4-774C-835B-B150569398C9}" dt="2021-07-03T14:38:09.704" v="1821" actId="1076"/>
        <pc:sldMkLst>
          <pc:docMk/>
          <pc:sldMk cId="2653269418" sldId="290"/>
        </pc:sldMkLst>
        <pc:spChg chg="mod">
          <ac:chgData name="PARK KYUTAE" userId="4c6d03888a61fbbd" providerId="LiveId" clId="{93E6D31A-61C4-774C-835B-B150569398C9}" dt="2021-07-03T14:00:44.673" v="1183" actId="20577"/>
          <ac:spMkLst>
            <pc:docMk/>
            <pc:sldMk cId="2653269418" sldId="290"/>
            <ac:spMk id="2" creationId="{0D1FD34D-81FD-9640-9FD5-65A5517BB098}"/>
          </ac:spMkLst>
        </pc:spChg>
        <pc:spChg chg="add mod">
          <ac:chgData name="PARK KYUTAE" userId="4c6d03888a61fbbd" providerId="LiveId" clId="{93E6D31A-61C4-774C-835B-B150569398C9}" dt="2021-07-03T14:12:20.819" v="1808" actId="20577"/>
          <ac:spMkLst>
            <pc:docMk/>
            <pc:sldMk cId="2653269418" sldId="290"/>
            <ac:spMk id="5" creationId="{DE499173-56BA-2E4E-9BB4-0932CE77FE1E}"/>
          </ac:spMkLst>
        </pc:spChg>
        <pc:spChg chg="del">
          <ac:chgData name="PARK KYUTAE" userId="4c6d03888a61fbbd" providerId="LiveId" clId="{93E6D31A-61C4-774C-835B-B150569398C9}" dt="2021-07-03T14:00:14.710" v="1102" actId="21"/>
          <ac:spMkLst>
            <pc:docMk/>
            <pc:sldMk cId="2653269418" sldId="290"/>
            <ac:spMk id="6" creationId="{0942A6D8-6905-864C-8B71-49770EF512B7}"/>
          </ac:spMkLst>
        </pc:spChg>
        <pc:picChg chg="del">
          <ac:chgData name="PARK KYUTAE" userId="4c6d03888a61fbbd" providerId="LiveId" clId="{93E6D31A-61C4-774C-835B-B150569398C9}" dt="2021-07-03T14:00:14.710" v="1102" actId="21"/>
          <ac:picMkLst>
            <pc:docMk/>
            <pc:sldMk cId="2653269418" sldId="290"/>
            <ac:picMk id="4" creationId="{4B87E4F6-8CDC-9047-B127-73C6E826902A}"/>
          </ac:picMkLst>
        </pc:picChg>
        <pc:picChg chg="add del mod">
          <ac:chgData name="PARK KYUTAE" userId="4c6d03888a61fbbd" providerId="LiveId" clId="{93E6D31A-61C4-774C-835B-B150569398C9}" dt="2021-07-03T14:37:19.189" v="1812" actId="478"/>
          <ac:picMkLst>
            <pc:docMk/>
            <pc:sldMk cId="2653269418" sldId="290"/>
            <ac:picMk id="7" creationId="{98F8F3D7-5F00-3C44-A5CC-5E82D67F1A39}"/>
          </ac:picMkLst>
        </pc:picChg>
        <pc:picChg chg="add del">
          <ac:chgData name="PARK KYUTAE" userId="4c6d03888a61fbbd" providerId="LiveId" clId="{93E6D31A-61C4-774C-835B-B150569398C9}" dt="2021-07-03T14:37:57.969" v="1814" actId="478"/>
          <ac:picMkLst>
            <pc:docMk/>
            <pc:sldMk cId="2653269418" sldId="290"/>
            <ac:picMk id="8" creationId="{6F403E4B-9E79-5A48-9005-603F623A9B38}"/>
          </ac:picMkLst>
        </pc:picChg>
        <pc:picChg chg="add mod">
          <ac:chgData name="PARK KYUTAE" userId="4c6d03888a61fbbd" providerId="LiveId" clId="{93E6D31A-61C4-774C-835B-B150569398C9}" dt="2021-07-03T14:38:09.704" v="1821" actId="1076"/>
          <ac:picMkLst>
            <pc:docMk/>
            <pc:sldMk cId="2653269418" sldId="290"/>
            <ac:picMk id="9" creationId="{2DF05413-73E0-AC40-8794-7A17CC95F168}"/>
          </ac:picMkLst>
        </pc:picChg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4160647973" sldId="290"/>
        </pc:sldMkLst>
      </pc:sldChg>
      <pc:sldChg chg="del">
        <pc:chgData name="PARK KYUTAE" userId="4c6d03888a61fbbd" providerId="LiveId" clId="{93E6D31A-61C4-774C-835B-B150569398C9}" dt="2021-07-03T11:30:53.581" v="57" actId="2696"/>
        <pc:sldMkLst>
          <pc:docMk/>
          <pc:sldMk cId="2350376390" sldId="291"/>
        </pc:sldMkLst>
      </pc:sldChg>
    </pc:docChg>
  </pc:docChgLst>
  <pc:docChgLst>
    <pc:chgData name="PARK KYUTAE" userId="4c6d03888a61fbbd" providerId="LiveId" clId="{DED6A6DB-1311-FC47-9D64-35B7D7CC0FCA}"/>
    <pc:docChg chg="undo custSel addSld delSld modSld">
      <pc:chgData name="PARK KYUTAE" userId="4c6d03888a61fbbd" providerId="LiveId" clId="{DED6A6DB-1311-FC47-9D64-35B7D7CC0FCA}" dt="2021-07-07T18:41:56.508" v="3057"/>
      <pc:docMkLst>
        <pc:docMk/>
      </pc:docMkLst>
      <pc:sldChg chg="modSp mod">
        <pc:chgData name="PARK KYUTAE" userId="4c6d03888a61fbbd" providerId="LiveId" clId="{DED6A6DB-1311-FC47-9D64-35B7D7CC0FCA}" dt="2021-07-07T18:41:56.508" v="3057"/>
        <pc:sldMkLst>
          <pc:docMk/>
          <pc:sldMk cId="0" sldId="256"/>
        </pc:sldMkLst>
        <pc:spChg chg="mod">
          <ac:chgData name="PARK KYUTAE" userId="4c6d03888a61fbbd" providerId="LiveId" clId="{DED6A6DB-1311-FC47-9D64-35B7D7CC0FCA}" dt="2021-07-07T18:41:56.508" v="3057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DED6A6DB-1311-FC47-9D64-35B7D7CC0FCA}" dt="2021-07-06T16:55:58.391" v="55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DED6A6DB-1311-FC47-9D64-35B7D7CC0FCA}" dt="2021-07-06T16:55:41.761" v="1" actId="20577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PARK KYUTAE" userId="4c6d03888a61fbbd" providerId="LiveId" clId="{DED6A6DB-1311-FC47-9D64-35B7D7CC0FCA}" dt="2021-07-07T15:39:41.334" v="1641" actId="1076"/>
        <pc:sldMkLst>
          <pc:docMk/>
          <pc:sldMk cId="3011757025" sldId="258"/>
        </pc:sldMkLst>
        <pc:spChg chg="mod">
          <ac:chgData name="PARK KYUTAE" userId="4c6d03888a61fbbd" providerId="LiveId" clId="{DED6A6DB-1311-FC47-9D64-35B7D7CC0FCA}" dt="2021-07-07T15:32:28.194" v="1624" actId="1076"/>
          <ac:spMkLst>
            <pc:docMk/>
            <pc:sldMk cId="3011757025" sldId="258"/>
            <ac:spMk id="5" creationId="{D7EEA5E4-1073-1044-9AB4-11983B3A3735}"/>
          </ac:spMkLst>
        </pc:spChg>
        <pc:spChg chg="mod">
          <ac:chgData name="PARK KYUTAE" userId="4c6d03888a61fbbd" providerId="LiveId" clId="{DED6A6DB-1311-FC47-9D64-35B7D7CC0FCA}" dt="2021-07-07T15:31:56.686" v="1619" actId="20577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DED6A6DB-1311-FC47-9D64-35B7D7CC0FCA}" dt="2021-07-06T16:56:10.638" v="57" actId="20577"/>
          <ac:spMkLst>
            <pc:docMk/>
            <pc:sldMk cId="3011757025" sldId="258"/>
            <ac:spMk id="37" creationId="{00000000-0000-0000-0000-000000000000}"/>
          </ac:spMkLst>
        </pc:spChg>
        <pc:picChg chg="add del mod">
          <ac:chgData name="PARK KYUTAE" userId="4c6d03888a61fbbd" providerId="LiveId" clId="{DED6A6DB-1311-FC47-9D64-35B7D7CC0FCA}" dt="2021-07-07T15:36:32.691" v="1631" actId="21"/>
          <ac:picMkLst>
            <pc:docMk/>
            <pc:sldMk cId="3011757025" sldId="258"/>
            <ac:picMk id="2" creationId="{9E9782C9-2BF6-F747-A5B6-3A09B5EE9116}"/>
          </ac:picMkLst>
        </pc:picChg>
        <pc:picChg chg="add del mod">
          <ac:chgData name="PARK KYUTAE" userId="4c6d03888a61fbbd" providerId="LiveId" clId="{DED6A6DB-1311-FC47-9D64-35B7D7CC0FCA}" dt="2021-07-07T15:39:36.270" v="1638" actId="21"/>
          <ac:picMkLst>
            <pc:docMk/>
            <pc:sldMk cId="3011757025" sldId="258"/>
            <ac:picMk id="3" creationId="{C03FF769-0905-FB49-836C-06A1D7C5A55D}"/>
          </ac:picMkLst>
        </pc:picChg>
        <pc:picChg chg="add mod">
          <ac:chgData name="PARK KYUTAE" userId="4c6d03888a61fbbd" providerId="LiveId" clId="{DED6A6DB-1311-FC47-9D64-35B7D7CC0FCA}" dt="2021-07-07T15:39:41.334" v="1641" actId="1076"/>
          <ac:picMkLst>
            <pc:docMk/>
            <pc:sldMk cId="3011757025" sldId="258"/>
            <ac:picMk id="4" creationId="{18D1D917-7D80-7C46-8919-5EC7CE961265}"/>
          </ac:picMkLst>
        </pc:picChg>
      </pc:sldChg>
      <pc:sldChg chg="addSp delSp modSp mod">
        <pc:chgData name="PARK KYUTAE" userId="4c6d03888a61fbbd" providerId="LiveId" clId="{DED6A6DB-1311-FC47-9D64-35B7D7CC0FCA}" dt="2021-07-07T18:40:41.058" v="3049"/>
        <pc:sldMkLst>
          <pc:docMk/>
          <pc:sldMk cId="1787393598" sldId="285"/>
        </pc:sldMkLst>
        <pc:spChg chg="mod">
          <ac:chgData name="PARK KYUTAE" userId="4c6d03888a61fbbd" providerId="LiveId" clId="{DED6A6DB-1311-FC47-9D64-35B7D7CC0FCA}" dt="2021-07-07T18:08:26.382" v="2964" actId="27636"/>
          <ac:spMkLst>
            <pc:docMk/>
            <pc:sldMk cId="1787393598" sldId="285"/>
            <ac:spMk id="5" creationId="{D7EEA5E4-1073-1044-9AB4-11983B3A3735}"/>
          </ac:spMkLst>
        </pc:spChg>
        <pc:spChg chg="add mod">
          <ac:chgData name="PARK KYUTAE" userId="4c6d03888a61fbbd" providerId="LiveId" clId="{DED6A6DB-1311-FC47-9D64-35B7D7CC0FCA}" dt="2021-07-07T18:40:41.058" v="3049"/>
          <ac:spMkLst>
            <pc:docMk/>
            <pc:sldMk cId="1787393598" sldId="285"/>
            <ac:spMk id="6" creationId="{BA7083DA-59CC-4A4A-B290-546335AE7D7C}"/>
          </ac:spMkLst>
        </pc:spChg>
        <pc:spChg chg="mod">
          <ac:chgData name="PARK KYUTAE" userId="4c6d03888a61fbbd" providerId="LiveId" clId="{DED6A6DB-1311-FC47-9D64-35B7D7CC0FCA}" dt="2021-07-07T18:40:20.839" v="3047" actId="20577"/>
          <ac:spMkLst>
            <pc:docMk/>
            <pc:sldMk cId="1787393598" sldId="285"/>
            <ac:spMk id="36" creationId="{00000000-0000-0000-0000-000000000000}"/>
          </ac:spMkLst>
        </pc:spChg>
        <pc:spChg chg="del">
          <ac:chgData name="PARK KYUTAE" userId="4c6d03888a61fbbd" providerId="LiveId" clId="{DED6A6DB-1311-FC47-9D64-35B7D7CC0FCA}" dt="2021-07-07T18:40:40.742" v="3048" actId="478"/>
          <ac:spMkLst>
            <pc:docMk/>
            <pc:sldMk cId="1787393598" sldId="285"/>
            <ac:spMk id="37" creationId="{00000000-0000-0000-0000-000000000000}"/>
          </ac:spMkLst>
        </pc:spChg>
      </pc:sldChg>
      <pc:sldChg chg="addSp delSp modSp mod">
        <pc:chgData name="PARK KYUTAE" userId="4c6d03888a61fbbd" providerId="LiveId" clId="{DED6A6DB-1311-FC47-9D64-35B7D7CC0FCA}" dt="2021-07-07T18:40:59.678" v="3055"/>
        <pc:sldMkLst>
          <pc:docMk/>
          <pc:sldMk cId="1632070346" sldId="286"/>
        </pc:sldMkLst>
        <pc:spChg chg="mod">
          <ac:chgData name="PARK KYUTAE" userId="4c6d03888a61fbbd" providerId="LiveId" clId="{DED6A6DB-1311-FC47-9D64-35B7D7CC0FCA}" dt="2021-07-07T10:30:14.959" v="1580" actId="20577"/>
          <ac:spMkLst>
            <pc:docMk/>
            <pc:sldMk cId="1632070346" sldId="286"/>
            <ac:spMk id="6" creationId="{6EC829BF-EFDC-3840-8786-078114117375}"/>
          </ac:spMkLst>
        </pc:spChg>
        <pc:spChg chg="add mod">
          <ac:chgData name="PARK KYUTAE" userId="4c6d03888a61fbbd" providerId="LiveId" clId="{DED6A6DB-1311-FC47-9D64-35B7D7CC0FCA}" dt="2021-07-07T18:40:54.256" v="3053"/>
          <ac:spMkLst>
            <pc:docMk/>
            <pc:sldMk cId="1632070346" sldId="286"/>
            <ac:spMk id="7" creationId="{81C824FC-499E-C44F-B534-8C6A68D01DE5}"/>
          </ac:spMkLst>
        </pc:spChg>
        <pc:spChg chg="add mod">
          <ac:chgData name="PARK KYUTAE" userId="4c6d03888a61fbbd" providerId="LiveId" clId="{DED6A6DB-1311-FC47-9D64-35B7D7CC0FCA}" dt="2021-07-07T18:40:59.678" v="3055"/>
          <ac:spMkLst>
            <pc:docMk/>
            <pc:sldMk cId="1632070346" sldId="286"/>
            <ac:spMk id="8" creationId="{E170306F-0625-BB4A-8BAD-0F1F3E7AF6F8}"/>
          </ac:spMkLst>
        </pc:spChg>
        <pc:spChg chg="del">
          <ac:chgData name="PARK KYUTAE" userId="4c6d03888a61fbbd" providerId="LiveId" clId="{DED6A6DB-1311-FC47-9D64-35B7D7CC0FCA}" dt="2021-07-07T18:40:53.663" v="3052" actId="478"/>
          <ac:spMkLst>
            <pc:docMk/>
            <pc:sldMk cId="1632070346" sldId="286"/>
            <ac:spMk id="36" creationId="{00000000-0000-0000-0000-000000000000}"/>
          </ac:spMkLst>
        </pc:spChg>
        <pc:spChg chg="del">
          <ac:chgData name="PARK KYUTAE" userId="4c6d03888a61fbbd" providerId="LiveId" clId="{DED6A6DB-1311-FC47-9D64-35B7D7CC0FCA}" dt="2021-07-07T18:40:59.316" v="3054" actId="478"/>
          <ac:spMkLst>
            <pc:docMk/>
            <pc:sldMk cId="1632070346" sldId="286"/>
            <ac:spMk id="37" creationId="{00000000-0000-0000-0000-000000000000}"/>
          </ac:spMkLst>
        </pc:spChg>
        <pc:picChg chg="add mod">
          <ac:chgData name="PARK KYUTAE" userId="4c6d03888a61fbbd" providerId="LiveId" clId="{DED6A6DB-1311-FC47-9D64-35B7D7CC0FCA}" dt="2021-07-07T18:38:59.085" v="2985" actId="1076"/>
          <ac:picMkLst>
            <pc:docMk/>
            <pc:sldMk cId="1632070346" sldId="286"/>
            <ac:picMk id="2" creationId="{AE731434-1F5D-6F43-93D4-D842D8512264}"/>
          </ac:picMkLst>
        </pc:picChg>
      </pc:sldChg>
      <pc:sldChg chg="modSp del mod">
        <pc:chgData name="PARK KYUTAE" userId="4c6d03888a61fbbd" providerId="LiveId" clId="{DED6A6DB-1311-FC47-9D64-35B7D7CC0FCA}" dt="2021-07-07T18:41:05.303" v="3056" actId="2696"/>
        <pc:sldMkLst>
          <pc:docMk/>
          <pc:sldMk cId="3342007288" sldId="287"/>
        </pc:sldMkLst>
        <pc:spChg chg="mod">
          <ac:chgData name="PARK KYUTAE" userId="4c6d03888a61fbbd" providerId="LiveId" clId="{DED6A6DB-1311-FC47-9D64-35B7D7CC0FCA}" dt="2021-07-07T10:30:45.884" v="1590" actId="20577"/>
          <ac:spMkLst>
            <pc:docMk/>
            <pc:sldMk cId="3342007288" sldId="287"/>
            <ac:spMk id="6" creationId="{6EC829BF-EFDC-3840-8786-078114117375}"/>
          </ac:spMkLst>
        </pc:spChg>
      </pc:sldChg>
      <pc:sldChg chg="addSp modSp add mod">
        <pc:chgData name="PARK KYUTAE" userId="4c6d03888a61fbbd" providerId="LiveId" clId="{DED6A6DB-1311-FC47-9D64-35B7D7CC0FCA}" dt="2021-07-07T18:39:29.727" v="3002" actId="20577"/>
        <pc:sldMkLst>
          <pc:docMk/>
          <pc:sldMk cId="4146314595" sldId="288"/>
        </pc:sldMkLst>
        <pc:spChg chg="mod">
          <ac:chgData name="PARK KYUTAE" userId="4c6d03888a61fbbd" providerId="LiveId" clId="{DED6A6DB-1311-FC47-9D64-35B7D7CC0FCA}" dt="2021-07-07T16:01:27.283" v="1865" actId="207"/>
          <ac:spMkLst>
            <pc:docMk/>
            <pc:sldMk cId="4146314595" sldId="288"/>
            <ac:spMk id="5" creationId="{D7EEA5E4-1073-1044-9AB4-11983B3A3735}"/>
          </ac:spMkLst>
        </pc:spChg>
        <pc:spChg chg="mod">
          <ac:chgData name="PARK KYUTAE" userId="4c6d03888a61fbbd" providerId="LiveId" clId="{DED6A6DB-1311-FC47-9D64-35B7D7CC0FCA}" dt="2021-07-07T18:39:29.727" v="3002" actId="20577"/>
          <ac:spMkLst>
            <pc:docMk/>
            <pc:sldMk cId="4146314595" sldId="288"/>
            <ac:spMk id="36" creationId="{00000000-0000-0000-0000-000000000000}"/>
          </ac:spMkLst>
        </pc:spChg>
        <pc:graphicFrameChg chg="add mod modGraphic">
          <ac:chgData name="PARK KYUTAE" userId="4c6d03888a61fbbd" providerId="LiveId" clId="{DED6A6DB-1311-FC47-9D64-35B7D7CC0FCA}" dt="2021-07-07T16:57:10.736" v="2884" actId="1076"/>
          <ac:graphicFrameMkLst>
            <pc:docMk/>
            <pc:sldMk cId="4146314595" sldId="288"/>
            <ac:graphicFrameMk id="6" creationId="{E6375DE5-A451-7E40-B6C8-3263AB2A8D47}"/>
          </ac:graphicFrameMkLst>
        </pc:graphicFrameChg>
      </pc:sldChg>
      <pc:sldChg chg="addSp delSp modSp add mod">
        <pc:chgData name="PARK KYUTAE" userId="4c6d03888a61fbbd" providerId="LiveId" clId="{DED6A6DB-1311-FC47-9D64-35B7D7CC0FCA}" dt="2021-07-07T18:40:01.162" v="3032" actId="20577"/>
        <pc:sldMkLst>
          <pc:docMk/>
          <pc:sldMk cId="1550177917" sldId="289"/>
        </pc:sldMkLst>
        <pc:spChg chg="mod">
          <ac:chgData name="PARK KYUTAE" userId="4c6d03888a61fbbd" providerId="LiveId" clId="{DED6A6DB-1311-FC47-9D64-35B7D7CC0FCA}" dt="2021-07-07T16:05:22.151" v="2305" actId="1076"/>
          <ac:spMkLst>
            <pc:docMk/>
            <pc:sldMk cId="1550177917" sldId="289"/>
            <ac:spMk id="5" creationId="{D7EEA5E4-1073-1044-9AB4-11983B3A3735}"/>
          </ac:spMkLst>
        </pc:spChg>
        <pc:spChg chg="mod">
          <ac:chgData name="PARK KYUTAE" userId="4c6d03888a61fbbd" providerId="LiveId" clId="{DED6A6DB-1311-FC47-9D64-35B7D7CC0FCA}" dt="2021-07-07T18:40:01.162" v="3032" actId="20577"/>
          <ac:spMkLst>
            <pc:docMk/>
            <pc:sldMk cId="1550177917" sldId="289"/>
            <ac:spMk id="36" creationId="{00000000-0000-0000-0000-000000000000}"/>
          </ac:spMkLst>
        </pc:spChg>
        <pc:graphicFrameChg chg="del">
          <ac:chgData name="PARK KYUTAE" userId="4c6d03888a61fbbd" providerId="LiveId" clId="{DED6A6DB-1311-FC47-9D64-35B7D7CC0FCA}" dt="2021-07-07T16:01:52.260" v="1869" actId="21"/>
          <ac:graphicFrameMkLst>
            <pc:docMk/>
            <pc:sldMk cId="1550177917" sldId="289"/>
            <ac:graphicFrameMk id="6" creationId="{E6375DE5-A451-7E40-B6C8-3263AB2A8D47}"/>
          </ac:graphicFrameMkLst>
        </pc:graphicFrameChg>
        <pc:picChg chg="add mod">
          <ac:chgData name="PARK KYUTAE" userId="4c6d03888a61fbbd" providerId="LiveId" clId="{DED6A6DB-1311-FC47-9D64-35B7D7CC0FCA}" dt="2021-07-07T16:08:14.582" v="2312" actId="1076"/>
          <ac:picMkLst>
            <pc:docMk/>
            <pc:sldMk cId="1550177917" sldId="289"/>
            <ac:picMk id="2" creationId="{13F8BB83-93CB-8B48-81E3-E5765E1A4EB8}"/>
          </ac:picMkLst>
        </pc:picChg>
        <pc:picChg chg="add mod">
          <ac:chgData name="PARK KYUTAE" userId="4c6d03888a61fbbd" providerId="LiveId" clId="{DED6A6DB-1311-FC47-9D64-35B7D7CC0FCA}" dt="2021-07-07T16:08:17.124" v="2313" actId="1076"/>
          <ac:picMkLst>
            <pc:docMk/>
            <pc:sldMk cId="1550177917" sldId="289"/>
            <ac:picMk id="3" creationId="{986CB627-8C2F-DD43-AD3C-C9DB55E43935}"/>
          </ac:picMkLst>
        </pc:picChg>
      </pc:sldChg>
      <pc:sldChg chg="addSp delSp modSp add mod">
        <pc:chgData name="PARK KYUTAE" userId="4c6d03888a61fbbd" providerId="LiveId" clId="{DED6A6DB-1311-FC47-9D64-35B7D7CC0FCA}" dt="2021-07-07T18:40:05.890" v="3033"/>
        <pc:sldMkLst>
          <pc:docMk/>
          <pc:sldMk cId="815136167" sldId="290"/>
        </pc:sldMkLst>
        <pc:spChg chg="mod">
          <ac:chgData name="PARK KYUTAE" userId="4c6d03888a61fbbd" providerId="LiveId" clId="{DED6A6DB-1311-FC47-9D64-35B7D7CC0FCA}" dt="2021-07-07T16:10:51.666" v="2657" actId="20577"/>
          <ac:spMkLst>
            <pc:docMk/>
            <pc:sldMk cId="815136167" sldId="290"/>
            <ac:spMk id="5" creationId="{D7EEA5E4-1073-1044-9AB4-11983B3A3735}"/>
          </ac:spMkLst>
        </pc:spChg>
        <pc:spChg chg="mod">
          <ac:chgData name="PARK KYUTAE" userId="4c6d03888a61fbbd" providerId="LiveId" clId="{DED6A6DB-1311-FC47-9D64-35B7D7CC0FCA}" dt="2021-07-07T18:40:05.890" v="3033"/>
          <ac:spMkLst>
            <pc:docMk/>
            <pc:sldMk cId="815136167" sldId="290"/>
            <ac:spMk id="36" creationId="{00000000-0000-0000-0000-000000000000}"/>
          </ac:spMkLst>
        </pc:spChg>
        <pc:picChg chg="del">
          <ac:chgData name="PARK KYUTAE" userId="4c6d03888a61fbbd" providerId="LiveId" clId="{DED6A6DB-1311-FC47-9D64-35B7D7CC0FCA}" dt="2021-07-07T16:12:11.153" v="2658" actId="478"/>
          <ac:picMkLst>
            <pc:docMk/>
            <pc:sldMk cId="815136167" sldId="290"/>
            <ac:picMk id="2" creationId="{13F8BB83-93CB-8B48-81E3-E5765E1A4EB8}"/>
          </ac:picMkLst>
        </pc:picChg>
        <pc:picChg chg="del">
          <ac:chgData name="PARK KYUTAE" userId="4c6d03888a61fbbd" providerId="LiveId" clId="{DED6A6DB-1311-FC47-9D64-35B7D7CC0FCA}" dt="2021-07-07T16:12:13.216" v="2660" actId="21"/>
          <ac:picMkLst>
            <pc:docMk/>
            <pc:sldMk cId="815136167" sldId="290"/>
            <ac:picMk id="3" creationId="{986CB627-8C2F-DD43-AD3C-C9DB55E43935}"/>
          </ac:picMkLst>
        </pc:picChg>
        <pc:picChg chg="add mod">
          <ac:chgData name="PARK KYUTAE" userId="4c6d03888a61fbbd" providerId="LiveId" clId="{DED6A6DB-1311-FC47-9D64-35B7D7CC0FCA}" dt="2021-07-07T16:12:16.946" v="2663" actId="1076"/>
          <ac:picMkLst>
            <pc:docMk/>
            <pc:sldMk cId="815136167" sldId="290"/>
            <ac:picMk id="4" creationId="{D5609969-F822-7642-8620-79ACA4BAEBEA}"/>
          </ac:picMkLst>
        </pc:picChg>
      </pc:sldChg>
      <pc:sldChg chg="addSp delSp modSp add mod">
        <pc:chgData name="PARK KYUTAE" userId="4c6d03888a61fbbd" providerId="LiveId" clId="{DED6A6DB-1311-FC47-9D64-35B7D7CC0FCA}" dt="2021-07-07T18:40:09.407" v="3034"/>
        <pc:sldMkLst>
          <pc:docMk/>
          <pc:sldMk cId="2529554893" sldId="291"/>
        </pc:sldMkLst>
        <pc:spChg chg="add mod">
          <ac:chgData name="PARK KYUTAE" userId="4c6d03888a61fbbd" providerId="LiveId" clId="{DED6A6DB-1311-FC47-9D64-35B7D7CC0FCA}" dt="2021-07-07T16:23:44.603" v="2881" actId="1076"/>
          <ac:spMkLst>
            <pc:docMk/>
            <pc:sldMk cId="2529554893" sldId="291"/>
            <ac:spMk id="3" creationId="{F396A433-3E0D-134B-9D0F-F58D45E134C8}"/>
          </ac:spMkLst>
        </pc:spChg>
        <pc:spChg chg="mod">
          <ac:chgData name="PARK KYUTAE" userId="4c6d03888a61fbbd" providerId="LiveId" clId="{DED6A6DB-1311-FC47-9D64-35B7D7CC0FCA}" dt="2021-07-07T16:23:36.440" v="2879" actId="20577"/>
          <ac:spMkLst>
            <pc:docMk/>
            <pc:sldMk cId="2529554893" sldId="291"/>
            <ac:spMk id="5" creationId="{D7EEA5E4-1073-1044-9AB4-11983B3A3735}"/>
          </ac:spMkLst>
        </pc:spChg>
        <pc:spChg chg="add mod">
          <ac:chgData name="PARK KYUTAE" userId="4c6d03888a61fbbd" providerId="LiveId" clId="{DED6A6DB-1311-FC47-9D64-35B7D7CC0FCA}" dt="2021-07-07T16:23:42.313" v="2880" actId="1076"/>
          <ac:spMkLst>
            <pc:docMk/>
            <pc:sldMk cId="2529554893" sldId="291"/>
            <ac:spMk id="11" creationId="{EC65345C-EAEF-A148-9EC9-531B99988E65}"/>
          </ac:spMkLst>
        </pc:spChg>
        <pc:spChg chg="add mod">
          <ac:chgData name="PARK KYUTAE" userId="4c6d03888a61fbbd" providerId="LiveId" clId="{DED6A6DB-1311-FC47-9D64-35B7D7CC0FCA}" dt="2021-07-07T16:23:42.313" v="2880" actId="1076"/>
          <ac:spMkLst>
            <pc:docMk/>
            <pc:sldMk cId="2529554893" sldId="291"/>
            <ac:spMk id="13" creationId="{37ED853D-D900-A049-9B18-A052C3F99F6B}"/>
          </ac:spMkLst>
        </pc:spChg>
        <pc:spChg chg="mod">
          <ac:chgData name="PARK KYUTAE" userId="4c6d03888a61fbbd" providerId="LiveId" clId="{DED6A6DB-1311-FC47-9D64-35B7D7CC0FCA}" dt="2021-07-07T18:40:09.407" v="3034"/>
          <ac:spMkLst>
            <pc:docMk/>
            <pc:sldMk cId="2529554893" sldId="291"/>
            <ac:spMk id="36" creationId="{00000000-0000-0000-0000-000000000000}"/>
          </ac:spMkLst>
        </pc:spChg>
        <pc:picChg chg="add mod">
          <ac:chgData name="PARK KYUTAE" userId="4c6d03888a61fbbd" providerId="LiveId" clId="{DED6A6DB-1311-FC47-9D64-35B7D7CC0FCA}" dt="2021-07-07T16:23:44.603" v="2881" actId="1076"/>
          <ac:picMkLst>
            <pc:docMk/>
            <pc:sldMk cId="2529554893" sldId="291"/>
            <ac:picMk id="2" creationId="{DAA9F268-C4BF-E94D-B702-61090EBC2F94}"/>
          </ac:picMkLst>
        </pc:picChg>
        <pc:picChg chg="del">
          <ac:chgData name="PARK KYUTAE" userId="4c6d03888a61fbbd" providerId="LiveId" clId="{DED6A6DB-1311-FC47-9D64-35B7D7CC0FCA}" dt="2021-07-07T16:15:45.533" v="2673" actId="21"/>
          <ac:picMkLst>
            <pc:docMk/>
            <pc:sldMk cId="2529554893" sldId="291"/>
            <ac:picMk id="4" creationId="{D5609969-F822-7642-8620-79ACA4BAEBEA}"/>
          </ac:picMkLst>
        </pc:picChg>
        <pc:picChg chg="add del mod">
          <ac:chgData name="PARK KYUTAE" userId="4c6d03888a61fbbd" providerId="LiveId" clId="{DED6A6DB-1311-FC47-9D64-35B7D7CC0FCA}" dt="2021-07-07T16:19:33.164" v="2710" actId="21"/>
          <ac:picMkLst>
            <pc:docMk/>
            <pc:sldMk cId="2529554893" sldId="291"/>
            <ac:picMk id="6" creationId="{1985A2BA-AC2A-AB48-9268-D0E56F8F662E}"/>
          </ac:picMkLst>
        </pc:picChg>
        <pc:picChg chg="add del mod">
          <ac:chgData name="PARK KYUTAE" userId="4c6d03888a61fbbd" providerId="LiveId" clId="{DED6A6DB-1311-FC47-9D64-35B7D7CC0FCA}" dt="2021-07-07T16:22:35.997" v="2749" actId="21"/>
          <ac:picMkLst>
            <pc:docMk/>
            <pc:sldMk cId="2529554893" sldId="291"/>
            <ac:picMk id="7" creationId="{1167BB90-B878-9048-879F-495694ED3B59}"/>
          </ac:picMkLst>
        </pc:picChg>
        <pc:picChg chg="add mod">
          <ac:chgData name="PARK KYUTAE" userId="4c6d03888a61fbbd" providerId="LiveId" clId="{DED6A6DB-1311-FC47-9D64-35B7D7CC0FCA}" dt="2021-07-07T16:23:42.313" v="2880" actId="1076"/>
          <ac:picMkLst>
            <pc:docMk/>
            <pc:sldMk cId="2529554893" sldId="291"/>
            <ac:picMk id="8" creationId="{9BD4FB53-9A44-174B-B997-4380D70AA8B4}"/>
          </ac:picMkLst>
        </pc:picChg>
        <pc:picChg chg="add mod">
          <ac:chgData name="PARK KYUTAE" userId="4c6d03888a61fbbd" providerId="LiveId" clId="{DED6A6DB-1311-FC47-9D64-35B7D7CC0FCA}" dt="2021-07-07T16:23:42.313" v="2880" actId="1076"/>
          <ac:picMkLst>
            <pc:docMk/>
            <pc:sldMk cId="2529554893" sldId="291"/>
            <ac:picMk id="9" creationId="{C6ADFAFD-77D8-B44C-BBCD-5C0B8F7968C5}"/>
          </ac:picMkLst>
        </pc:picChg>
        <pc:picChg chg="add mod">
          <ac:chgData name="PARK KYUTAE" userId="4c6d03888a61fbbd" providerId="LiveId" clId="{DED6A6DB-1311-FC47-9D64-35B7D7CC0FCA}" dt="2021-07-07T16:22:52.597" v="2753" actId="14100"/>
          <ac:picMkLst>
            <pc:docMk/>
            <pc:sldMk cId="2529554893" sldId="291"/>
            <ac:picMk id="10" creationId="{DF4F941F-809E-534A-B0AC-347C4E8440C1}"/>
          </ac:picMkLst>
        </pc:picChg>
      </pc:sldChg>
      <pc:sldChg chg="addSp modSp new mod">
        <pc:chgData name="PARK KYUTAE" userId="4c6d03888a61fbbd" providerId="LiveId" clId="{DED6A6DB-1311-FC47-9D64-35B7D7CC0FCA}" dt="2021-07-07T18:40:49.973" v="3051"/>
        <pc:sldMkLst>
          <pc:docMk/>
          <pc:sldMk cId="3014866864" sldId="292"/>
        </pc:sldMkLst>
        <pc:spChg chg="add mod">
          <ac:chgData name="PARK KYUTAE" userId="4c6d03888a61fbbd" providerId="LiveId" clId="{DED6A6DB-1311-FC47-9D64-35B7D7CC0FCA}" dt="2021-07-07T18:40:43.284" v="3050"/>
          <ac:spMkLst>
            <pc:docMk/>
            <pc:sldMk cId="3014866864" sldId="292"/>
            <ac:spMk id="4" creationId="{0A41345B-DBBC-0943-BF04-0FC7DACF7398}"/>
          </ac:spMkLst>
        </pc:spChg>
        <pc:spChg chg="add mod">
          <ac:chgData name="PARK KYUTAE" userId="4c6d03888a61fbbd" providerId="LiveId" clId="{DED6A6DB-1311-FC47-9D64-35B7D7CC0FCA}" dt="2021-07-07T18:40:49.973" v="3051"/>
          <ac:spMkLst>
            <pc:docMk/>
            <pc:sldMk cId="3014866864" sldId="292"/>
            <ac:spMk id="5" creationId="{08944354-444F-3647-ABFF-727512EC04C4}"/>
          </ac:spMkLst>
        </pc:spChg>
        <pc:picChg chg="add mod">
          <ac:chgData name="PARK KYUTAE" userId="4c6d03888a61fbbd" providerId="LiveId" clId="{DED6A6DB-1311-FC47-9D64-35B7D7CC0FCA}" dt="2021-07-07T18:19:10.727" v="2977" actId="1076"/>
          <ac:picMkLst>
            <pc:docMk/>
            <pc:sldMk cId="3014866864" sldId="292"/>
            <ac:picMk id="2" creationId="{0A8C6D4D-AC76-A94A-91E0-FEF2AB114DB0}"/>
          </ac:picMkLst>
        </pc:picChg>
        <pc:picChg chg="add mod">
          <ac:chgData name="PARK KYUTAE" userId="4c6d03888a61fbbd" providerId="LiveId" clId="{DED6A6DB-1311-FC47-9D64-35B7D7CC0FCA}" dt="2021-07-07T18:19:10.727" v="2977" actId="1076"/>
          <ac:picMkLst>
            <pc:docMk/>
            <pc:sldMk cId="3014866864" sldId="292"/>
            <ac:picMk id="3" creationId="{A1732446-9197-8845-920D-05217F811735}"/>
          </ac:picMkLst>
        </pc:picChg>
      </pc:sldChg>
    </pc:docChg>
  </pc:docChgLst>
  <pc:docChgLst>
    <pc:chgData name="PARK KYUTAE" userId="4c6d03888a61fbbd" providerId="LiveId" clId="{49D627BB-33BA-3140-A950-CB283BD7E1F1}"/>
    <pc:docChg chg="undo custSel addSld delSld modSld">
      <pc:chgData name="PARK KYUTAE" userId="4c6d03888a61fbbd" providerId="LiveId" clId="{49D627BB-33BA-3140-A950-CB283BD7E1F1}" dt="2021-06-19T17:02:42.014" v="2484"/>
      <pc:docMkLst>
        <pc:docMk/>
      </pc:docMkLst>
      <pc:sldChg chg="modSp mod">
        <pc:chgData name="PARK KYUTAE" userId="4c6d03888a61fbbd" providerId="LiveId" clId="{49D627BB-33BA-3140-A950-CB283BD7E1F1}" dt="2021-06-19T17:02:42.014" v="2484"/>
        <pc:sldMkLst>
          <pc:docMk/>
          <pc:sldMk cId="0" sldId="256"/>
        </pc:sldMkLst>
        <pc:spChg chg="mod">
          <ac:chgData name="PARK KYUTAE" userId="4c6d03888a61fbbd" providerId="LiveId" clId="{49D627BB-33BA-3140-A950-CB283BD7E1F1}" dt="2021-06-19T17:02:42.014" v="2484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49D627BB-33BA-3140-A950-CB283BD7E1F1}" dt="2021-06-19T13:38:19.585" v="15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49D627BB-33BA-3140-A950-CB283BD7E1F1}" dt="2021-06-19T13:38:14.363" v="1" actId="6549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PARK KYUTAE" userId="4c6d03888a61fbbd" providerId="LiveId" clId="{49D627BB-33BA-3140-A950-CB283BD7E1F1}" dt="2021-06-19T15:13:36.172" v="728" actId="14100"/>
        <pc:sldMkLst>
          <pc:docMk/>
          <pc:sldMk cId="3011757025" sldId="258"/>
        </pc:sldMkLst>
        <pc:spChg chg="add mod">
          <ac:chgData name="PARK KYUTAE" userId="4c6d03888a61fbbd" providerId="LiveId" clId="{49D627BB-33BA-3140-A950-CB283BD7E1F1}" dt="2021-06-19T13:59:19.126" v="709" actId="1076"/>
          <ac:spMkLst>
            <pc:docMk/>
            <pc:sldMk cId="3011757025" sldId="258"/>
            <ac:spMk id="4" creationId="{3DDA7CA3-DCCF-1944-AAFA-357EEB8FE0F0}"/>
          </ac:spMkLst>
        </pc:spChg>
        <pc:spChg chg="add del mod">
          <ac:chgData name="PARK KYUTAE" userId="4c6d03888a61fbbd" providerId="LiveId" clId="{49D627BB-33BA-3140-A950-CB283BD7E1F1}" dt="2021-06-19T13:58:53.518" v="697" actId="21"/>
          <ac:spMkLst>
            <pc:docMk/>
            <pc:sldMk cId="3011757025" sldId="258"/>
            <ac:spMk id="5" creationId="{B20A5E6E-7323-BB41-B9D1-055183FD5FD7}"/>
          </ac:spMkLst>
        </pc:spChg>
        <pc:spChg chg="del">
          <ac:chgData name="PARK KYUTAE" userId="4c6d03888a61fbbd" providerId="LiveId" clId="{49D627BB-33BA-3140-A950-CB283BD7E1F1}" dt="2021-06-19T13:39:05.479" v="80" actId="478"/>
          <ac:spMkLst>
            <pc:docMk/>
            <pc:sldMk cId="3011757025" sldId="258"/>
            <ac:spMk id="6" creationId="{BEB47A00-C454-434C-AACB-ADF77C7B07DE}"/>
          </ac:spMkLst>
        </pc:spChg>
        <pc:spChg chg="mod">
          <ac:chgData name="PARK KYUTAE" userId="4c6d03888a61fbbd" providerId="LiveId" clId="{49D627BB-33BA-3140-A950-CB283BD7E1F1}" dt="2021-06-19T13:38:47.711" v="79" actId="6549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49D627BB-33BA-3140-A950-CB283BD7E1F1}" dt="2021-06-19T13:38:24.772" v="17" actId="6549"/>
          <ac:spMkLst>
            <pc:docMk/>
            <pc:sldMk cId="3011757025" sldId="258"/>
            <ac:spMk id="37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5:13:32.805" v="726" actId="1076"/>
          <ac:picMkLst>
            <pc:docMk/>
            <pc:sldMk cId="3011757025" sldId="258"/>
            <ac:picMk id="3" creationId="{1DFDC8D1-E76C-8947-A491-A6B21CC14B09}"/>
          </ac:picMkLst>
        </pc:picChg>
        <pc:picChg chg="add mod">
          <ac:chgData name="PARK KYUTAE" userId="4c6d03888a61fbbd" providerId="LiveId" clId="{49D627BB-33BA-3140-A950-CB283BD7E1F1}" dt="2021-06-19T15:13:36.172" v="728" actId="14100"/>
          <ac:picMkLst>
            <pc:docMk/>
            <pc:sldMk cId="3011757025" sldId="258"/>
            <ac:picMk id="8" creationId="{9DA01EC5-2F9B-3648-A263-E4BCD8063D2F}"/>
          </ac:picMkLst>
        </pc:picChg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1090308427" sldId="267"/>
        </pc:sldMkLst>
      </pc:sldChg>
      <pc:sldChg chg="new del">
        <pc:chgData name="PARK KYUTAE" userId="4c6d03888a61fbbd" providerId="LiveId" clId="{49D627BB-33BA-3140-A950-CB283BD7E1F1}" dt="2021-06-19T17:01:35.594" v="2483" actId="2696"/>
        <pc:sldMkLst>
          <pc:docMk/>
          <pc:sldMk cId="1916892649" sldId="267"/>
        </pc:sldMkLst>
      </pc:sldChg>
      <pc:sldChg chg="addSp delSp modSp add mod">
        <pc:chgData name="PARK KYUTAE" userId="4c6d03888a61fbbd" providerId="LiveId" clId="{49D627BB-33BA-3140-A950-CB283BD7E1F1}" dt="2021-06-19T15:31:34.154" v="1817" actId="1076"/>
        <pc:sldMkLst>
          <pc:docMk/>
          <pc:sldMk cId="800148816" sldId="268"/>
        </pc:sldMkLst>
        <pc:spChg chg="add mod">
          <ac:chgData name="PARK KYUTAE" userId="4c6d03888a61fbbd" providerId="LiveId" clId="{49D627BB-33BA-3140-A950-CB283BD7E1F1}" dt="2021-06-19T15:16:54.831" v="871" actId="12"/>
          <ac:spMkLst>
            <pc:docMk/>
            <pc:sldMk cId="800148816" sldId="268"/>
            <ac:spMk id="2" creationId="{7823A9CD-8C1F-9344-86AE-6EF44CC14114}"/>
          </ac:spMkLst>
        </pc:spChg>
        <pc:spChg chg="del">
          <ac:chgData name="PARK KYUTAE" userId="4c6d03888a61fbbd" providerId="LiveId" clId="{49D627BB-33BA-3140-A950-CB283BD7E1F1}" dt="2021-06-19T15:14:21.663" v="750" actId="21"/>
          <ac:spMkLst>
            <pc:docMk/>
            <pc:sldMk cId="800148816" sldId="268"/>
            <ac:spMk id="4" creationId="{3DDA7CA3-DCCF-1944-AAFA-357EEB8FE0F0}"/>
          </ac:spMkLst>
        </pc:spChg>
        <pc:spChg chg="add del mod">
          <ac:chgData name="PARK KYUTAE" userId="4c6d03888a61fbbd" providerId="LiveId" clId="{49D627BB-33BA-3140-A950-CB283BD7E1F1}" dt="2021-06-19T15:23:57.910" v="1795"/>
          <ac:spMkLst>
            <pc:docMk/>
            <pc:sldMk cId="800148816" sldId="268"/>
            <ac:spMk id="5" creationId="{6B482C72-4AEF-6249-8D1D-63985BA4B51E}"/>
          </ac:spMkLst>
        </pc:spChg>
        <pc:spChg chg="add del mod">
          <ac:chgData name="PARK KYUTAE" userId="4c6d03888a61fbbd" providerId="LiveId" clId="{49D627BB-33BA-3140-A950-CB283BD7E1F1}" dt="2021-06-19T15:20:48.895" v="1789" actId="21"/>
          <ac:spMkLst>
            <pc:docMk/>
            <pc:sldMk cId="800148816" sldId="268"/>
            <ac:spMk id="7" creationId="{B89A0716-C717-C34A-8B98-865B687D774D}"/>
          </ac:spMkLst>
        </pc:spChg>
        <pc:spChg chg="add mod">
          <ac:chgData name="PARK KYUTAE" userId="4c6d03888a61fbbd" providerId="LiveId" clId="{49D627BB-33BA-3140-A950-CB283BD7E1F1}" dt="2021-06-19T15:17:33.285" v="1059" actId="20577"/>
          <ac:spMkLst>
            <pc:docMk/>
            <pc:sldMk cId="800148816" sldId="268"/>
            <ac:spMk id="9" creationId="{02E5194F-D5B6-6F44-AD4A-FD1516E56253}"/>
          </ac:spMkLst>
        </pc:spChg>
        <pc:spChg chg="add mod">
          <ac:chgData name="PARK KYUTAE" userId="4c6d03888a61fbbd" providerId="LiveId" clId="{49D627BB-33BA-3140-A950-CB283BD7E1F1}" dt="2021-06-19T15:19:29.557" v="1502" actId="1076"/>
          <ac:spMkLst>
            <pc:docMk/>
            <pc:sldMk cId="800148816" sldId="268"/>
            <ac:spMk id="10" creationId="{6971691D-A1E6-C64B-A79A-9A11C7536CD3}"/>
          </ac:spMkLst>
        </pc:spChg>
        <pc:spChg chg="add mod">
          <ac:chgData name="PARK KYUTAE" userId="4c6d03888a61fbbd" providerId="LiveId" clId="{49D627BB-33BA-3140-A950-CB283BD7E1F1}" dt="2021-06-19T15:20:46.317" v="1788" actId="14100"/>
          <ac:spMkLst>
            <pc:docMk/>
            <pc:sldMk cId="800148816" sldId="268"/>
            <ac:spMk id="11" creationId="{280711C9-A384-1543-92F6-149BB0DDBE16}"/>
          </ac:spMkLst>
        </pc:spChg>
        <pc:spChg chg="mod">
          <ac:chgData name="PARK KYUTAE" userId="4c6d03888a61fbbd" providerId="LiveId" clId="{49D627BB-33BA-3140-A950-CB283BD7E1F1}" dt="2021-06-19T15:14:15.281" v="749" actId="20577"/>
          <ac:spMkLst>
            <pc:docMk/>
            <pc:sldMk cId="800148816" sldId="268"/>
            <ac:spMk id="36" creationId="{00000000-0000-0000-0000-000000000000}"/>
          </ac:spMkLst>
        </pc:spChg>
        <pc:picChg chg="del">
          <ac:chgData name="PARK KYUTAE" userId="4c6d03888a61fbbd" providerId="LiveId" clId="{49D627BB-33BA-3140-A950-CB283BD7E1F1}" dt="2021-06-19T15:14:21.663" v="750" actId="21"/>
          <ac:picMkLst>
            <pc:docMk/>
            <pc:sldMk cId="800148816" sldId="268"/>
            <ac:picMk id="3" creationId="{1DFDC8D1-E76C-8947-A491-A6B21CC14B09}"/>
          </ac:picMkLst>
        </pc:picChg>
        <pc:picChg chg="del">
          <ac:chgData name="PARK KYUTAE" userId="4c6d03888a61fbbd" providerId="LiveId" clId="{49D627BB-33BA-3140-A950-CB283BD7E1F1}" dt="2021-06-19T15:14:21.663" v="750" actId="21"/>
          <ac:picMkLst>
            <pc:docMk/>
            <pc:sldMk cId="800148816" sldId="268"/>
            <ac:picMk id="8" creationId="{9DA01EC5-2F9B-3648-A263-E4BCD8063D2F}"/>
          </ac:picMkLst>
        </pc:picChg>
        <pc:picChg chg="add mod">
          <ac:chgData name="PARK KYUTAE" userId="4c6d03888a61fbbd" providerId="LiveId" clId="{49D627BB-33BA-3140-A950-CB283BD7E1F1}" dt="2021-06-19T15:29:39.188" v="1806" actId="1076"/>
          <ac:picMkLst>
            <pc:docMk/>
            <pc:sldMk cId="800148816" sldId="268"/>
            <ac:picMk id="12" creationId="{E963CBCA-FC3E-454D-A012-C5C56DD63A2C}"/>
          </ac:picMkLst>
        </pc:picChg>
        <pc:picChg chg="add del mod">
          <ac:chgData name="PARK KYUTAE" userId="4c6d03888a61fbbd" providerId="LiveId" clId="{49D627BB-33BA-3140-A950-CB283BD7E1F1}" dt="2021-06-19T15:31:32.594" v="1816" actId="21"/>
          <ac:picMkLst>
            <pc:docMk/>
            <pc:sldMk cId="800148816" sldId="268"/>
            <ac:picMk id="13" creationId="{A7AB1E52-4C3F-2240-8DE5-241D84463DEC}"/>
          </ac:picMkLst>
        </pc:picChg>
        <pc:picChg chg="add mod">
          <ac:chgData name="PARK KYUTAE" userId="4c6d03888a61fbbd" providerId="LiveId" clId="{49D627BB-33BA-3140-A950-CB283BD7E1F1}" dt="2021-06-19T15:31:34.154" v="1817" actId="1076"/>
          <ac:picMkLst>
            <pc:docMk/>
            <pc:sldMk cId="800148816" sldId="268"/>
            <ac:picMk id="16" creationId="{5BDE11A5-1656-9B41-A187-063EDD87F242}"/>
          </ac:picMkLst>
        </pc:picChg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4107276188" sldId="268"/>
        </pc:sldMkLst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2052822517" sldId="269"/>
        </pc:sldMkLst>
      </pc:sldChg>
      <pc:sldChg chg="addSp delSp modSp add mod">
        <pc:chgData name="PARK KYUTAE" userId="4c6d03888a61fbbd" providerId="LiveId" clId="{49D627BB-33BA-3140-A950-CB283BD7E1F1}" dt="2021-06-19T16:44:36.933" v="1893" actId="1076"/>
        <pc:sldMkLst>
          <pc:docMk/>
          <pc:sldMk cId="2600673008" sldId="269"/>
        </pc:sldMkLst>
        <pc:spChg chg="add mod">
          <ac:chgData name="PARK KYUTAE" userId="4c6d03888a61fbbd" providerId="LiveId" clId="{49D627BB-33BA-3140-A950-CB283BD7E1F1}" dt="2021-06-19T16:37:45.468" v="1870" actId="6549"/>
          <ac:spMkLst>
            <pc:docMk/>
            <pc:sldMk cId="2600673008" sldId="269"/>
            <ac:spMk id="4" creationId="{2603F729-AE35-404C-AD0B-173C8CF1A1CC}"/>
          </ac:spMkLst>
        </pc:spChg>
        <pc:spChg chg="add del mod">
          <ac:chgData name="PARK KYUTAE" userId="4c6d03888a61fbbd" providerId="LiveId" clId="{49D627BB-33BA-3140-A950-CB283BD7E1F1}" dt="2021-06-19T15:30:04.787" v="1809" actId="21"/>
          <ac:spMkLst>
            <pc:docMk/>
            <pc:sldMk cId="2600673008" sldId="269"/>
            <ac:spMk id="4" creationId="{9C278376-1D5E-0B48-B5DD-B6E8E31F8A89}"/>
          </ac:spMkLst>
        </pc:spChg>
        <pc:picChg chg="add del mod">
          <ac:chgData name="PARK KYUTAE" userId="4c6d03888a61fbbd" providerId="LiveId" clId="{49D627BB-33BA-3140-A950-CB283BD7E1F1}" dt="2021-06-19T15:31:26.989" v="1813" actId="21"/>
          <ac:picMkLst>
            <pc:docMk/>
            <pc:sldMk cId="2600673008" sldId="269"/>
            <ac:picMk id="2" creationId="{70218619-C33B-314A-B605-6CFDAC6DD93E}"/>
          </ac:picMkLst>
        </pc:picChg>
        <pc:picChg chg="add del mod">
          <ac:chgData name="PARK KYUTAE" userId="4c6d03888a61fbbd" providerId="LiveId" clId="{49D627BB-33BA-3140-A950-CB283BD7E1F1}" dt="2021-06-19T16:42:08.340" v="1878" actId="21"/>
          <ac:picMkLst>
            <pc:docMk/>
            <pc:sldMk cId="2600673008" sldId="269"/>
            <ac:picMk id="3" creationId="{77512F43-7CAC-5748-86E0-0B4BA6F5909F}"/>
          </ac:picMkLst>
        </pc:picChg>
        <pc:picChg chg="add mod">
          <ac:chgData name="PARK KYUTAE" userId="4c6d03888a61fbbd" providerId="LiveId" clId="{49D627BB-33BA-3140-A950-CB283BD7E1F1}" dt="2021-06-19T16:44:36.933" v="1893" actId="1076"/>
          <ac:picMkLst>
            <pc:docMk/>
            <pc:sldMk cId="2600673008" sldId="269"/>
            <ac:picMk id="6" creationId="{8BE172C3-C070-D74D-9930-DF1833F61A15}"/>
          </ac:picMkLst>
        </pc:picChg>
        <pc:picChg chg="add mod">
          <ac:chgData name="PARK KYUTAE" userId="4c6d03888a61fbbd" providerId="LiveId" clId="{49D627BB-33BA-3140-A950-CB283BD7E1F1}" dt="2021-06-19T16:44:35.386" v="1892" actId="1076"/>
          <ac:picMkLst>
            <pc:docMk/>
            <pc:sldMk cId="2600673008" sldId="269"/>
            <ac:picMk id="7" creationId="{7D744505-AA43-D940-8C51-FC974DDF2182}"/>
          </ac:picMkLst>
        </pc:picChg>
      </pc:sldChg>
      <pc:sldChg chg="addSp modSp add mod">
        <pc:chgData name="PARK KYUTAE" userId="4c6d03888a61fbbd" providerId="LiveId" clId="{49D627BB-33BA-3140-A950-CB283BD7E1F1}" dt="2021-06-19T16:46:08.731" v="1902" actId="1076"/>
        <pc:sldMkLst>
          <pc:docMk/>
          <pc:sldMk cId="379524099" sldId="270"/>
        </pc:sldMkLst>
        <pc:spChg chg="add mod">
          <ac:chgData name="PARK KYUTAE" userId="4c6d03888a61fbbd" providerId="LiveId" clId="{49D627BB-33BA-3140-A950-CB283BD7E1F1}" dt="2021-06-19T16:46:02.390" v="1898" actId="14100"/>
          <ac:spMkLst>
            <pc:docMk/>
            <pc:sldMk cId="379524099" sldId="270"/>
            <ac:spMk id="4" creationId="{CED19ED7-3B3B-E349-8979-990DE62998E5}"/>
          </ac:spMkLst>
        </pc:spChg>
        <pc:spChg chg="mod">
          <ac:chgData name="PARK KYUTAE" userId="4c6d03888a61fbbd" providerId="LiveId" clId="{49D627BB-33BA-3140-A950-CB283BD7E1F1}" dt="2021-06-19T16:45:47.092" v="1894"/>
          <ac:spMkLst>
            <pc:docMk/>
            <pc:sldMk cId="379524099" sldId="270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46:08.731" v="1902" actId="1076"/>
          <ac:picMkLst>
            <pc:docMk/>
            <pc:sldMk cId="379524099" sldId="270"/>
            <ac:picMk id="5" creationId="{AEBC838F-F089-C54F-863C-E08EB0B9ED05}"/>
          </ac:picMkLst>
        </pc:picChg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1042894963" sldId="270"/>
        </pc:sldMkLst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162109383" sldId="271"/>
        </pc:sldMkLst>
      </pc:sldChg>
      <pc:sldChg chg="addSp modSp add mod">
        <pc:chgData name="PARK KYUTAE" userId="4c6d03888a61fbbd" providerId="LiveId" clId="{49D627BB-33BA-3140-A950-CB283BD7E1F1}" dt="2021-06-19T16:47:19.571" v="1932" actId="1076"/>
        <pc:sldMkLst>
          <pc:docMk/>
          <pc:sldMk cId="2114283501" sldId="271"/>
        </pc:sldMkLst>
        <pc:spChg chg="add mod">
          <ac:chgData name="PARK KYUTAE" userId="4c6d03888a61fbbd" providerId="LiveId" clId="{49D627BB-33BA-3140-A950-CB283BD7E1F1}" dt="2021-06-19T16:47:10.410" v="1926" actId="1076"/>
          <ac:spMkLst>
            <pc:docMk/>
            <pc:sldMk cId="2114283501" sldId="271"/>
            <ac:spMk id="2" creationId="{2D5DDF60-CD7A-8543-9976-AB1FAE05778C}"/>
          </ac:spMkLst>
        </pc:spChg>
        <pc:spChg chg="mod">
          <ac:chgData name="PARK KYUTAE" userId="4c6d03888a61fbbd" providerId="LiveId" clId="{49D627BB-33BA-3140-A950-CB283BD7E1F1}" dt="2021-06-19T16:46:52.965" v="1921" actId="20577"/>
          <ac:spMkLst>
            <pc:docMk/>
            <pc:sldMk cId="2114283501" sldId="271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47:19.571" v="1932" actId="1076"/>
          <ac:picMkLst>
            <pc:docMk/>
            <pc:sldMk cId="2114283501" sldId="271"/>
            <ac:picMk id="5" creationId="{224CB5F0-EB87-7441-B165-920121DEDACF}"/>
          </ac:picMkLst>
        </pc:picChg>
      </pc:sldChg>
      <pc:sldChg chg="del">
        <pc:chgData name="PARK KYUTAE" userId="4c6d03888a61fbbd" providerId="LiveId" clId="{49D627BB-33BA-3140-A950-CB283BD7E1F1}" dt="2021-06-19T13:39:11.580" v="83" actId="2696"/>
        <pc:sldMkLst>
          <pc:docMk/>
          <pc:sldMk cId="2349239444" sldId="272"/>
        </pc:sldMkLst>
      </pc:sldChg>
      <pc:sldChg chg="addSp delSp modSp add mod">
        <pc:chgData name="PARK KYUTAE" userId="4c6d03888a61fbbd" providerId="LiveId" clId="{49D627BB-33BA-3140-A950-CB283BD7E1F1}" dt="2021-06-19T16:50:52.781" v="2327" actId="1076"/>
        <pc:sldMkLst>
          <pc:docMk/>
          <pc:sldMk cId="4095886775" sldId="272"/>
        </pc:sldMkLst>
        <pc:spChg chg="add mod">
          <ac:chgData name="PARK KYUTAE" userId="4c6d03888a61fbbd" providerId="LiveId" clId="{49D627BB-33BA-3140-A950-CB283BD7E1F1}" dt="2021-06-19T16:49:18.621" v="1968" actId="14100"/>
          <ac:spMkLst>
            <pc:docMk/>
            <pc:sldMk cId="4095886775" sldId="272"/>
            <ac:spMk id="4" creationId="{DFCD05F9-F3D5-E143-8BA5-B5DDB8320FA7}"/>
          </ac:spMkLst>
        </pc:spChg>
        <pc:spChg chg="add mod">
          <ac:chgData name="PARK KYUTAE" userId="4c6d03888a61fbbd" providerId="LiveId" clId="{49D627BB-33BA-3140-A950-CB283BD7E1F1}" dt="2021-06-19T16:50:44.578" v="2323" actId="20577"/>
          <ac:spMkLst>
            <pc:docMk/>
            <pc:sldMk cId="4095886775" sldId="272"/>
            <ac:spMk id="5" creationId="{CE84256D-D2C1-014D-8A65-8F7EA5608134}"/>
          </ac:spMkLst>
        </pc:spChg>
        <pc:spChg chg="add del mod">
          <ac:chgData name="PARK KYUTAE" userId="4c6d03888a61fbbd" providerId="LiveId" clId="{49D627BB-33BA-3140-A950-CB283BD7E1F1}" dt="2021-06-19T16:50:47.263" v="2324" actId="21"/>
          <ac:spMkLst>
            <pc:docMk/>
            <pc:sldMk cId="4095886775" sldId="272"/>
            <ac:spMk id="6" creationId="{51D818B6-AE73-4E43-815C-E91BA9DA82E1}"/>
          </ac:spMkLst>
        </pc:spChg>
        <pc:spChg chg="mod">
          <ac:chgData name="PARK KYUTAE" userId="4c6d03888a61fbbd" providerId="LiveId" clId="{49D627BB-33BA-3140-A950-CB283BD7E1F1}" dt="2021-06-19T16:47:37.779" v="1933"/>
          <ac:spMkLst>
            <pc:docMk/>
            <pc:sldMk cId="4095886775" sldId="272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50:52.781" v="2327" actId="1076"/>
          <ac:picMkLst>
            <pc:docMk/>
            <pc:sldMk cId="4095886775" sldId="272"/>
            <ac:picMk id="7" creationId="{95A94099-4A69-5E43-8934-E1F9AEC54446}"/>
          </ac:picMkLst>
        </pc:picChg>
      </pc:sldChg>
      <pc:sldChg chg="addSp modSp add mod">
        <pc:chgData name="PARK KYUTAE" userId="4c6d03888a61fbbd" providerId="LiveId" clId="{49D627BB-33BA-3140-A950-CB283BD7E1F1}" dt="2021-06-19T16:51:42.805" v="2338" actId="1076"/>
        <pc:sldMkLst>
          <pc:docMk/>
          <pc:sldMk cId="3030844483" sldId="273"/>
        </pc:sldMkLst>
        <pc:spChg chg="add mod">
          <ac:chgData name="PARK KYUTAE" userId="4c6d03888a61fbbd" providerId="LiveId" clId="{49D627BB-33BA-3140-A950-CB283BD7E1F1}" dt="2021-06-19T16:51:38.624" v="2336" actId="1076"/>
          <ac:spMkLst>
            <pc:docMk/>
            <pc:sldMk cId="3030844483" sldId="273"/>
            <ac:spMk id="4" creationId="{B7017149-1882-B341-B912-F57463EBFC23}"/>
          </ac:spMkLst>
        </pc:spChg>
        <pc:spChg chg="mod">
          <ac:chgData name="PARK KYUTAE" userId="4c6d03888a61fbbd" providerId="LiveId" clId="{49D627BB-33BA-3140-A950-CB283BD7E1F1}" dt="2021-06-19T16:51:18.282" v="2328"/>
          <ac:spMkLst>
            <pc:docMk/>
            <pc:sldMk cId="3030844483" sldId="273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51:42.805" v="2338" actId="1076"/>
          <ac:picMkLst>
            <pc:docMk/>
            <pc:sldMk cId="3030844483" sldId="273"/>
            <ac:picMk id="5" creationId="{44C385E7-EF3E-D24D-9E2A-9B6155EE51AB}"/>
          </ac:picMkLst>
        </pc:picChg>
      </pc:sldChg>
      <pc:sldChg chg="addSp modSp add mod">
        <pc:chgData name="PARK KYUTAE" userId="4c6d03888a61fbbd" providerId="LiveId" clId="{49D627BB-33BA-3140-A950-CB283BD7E1F1}" dt="2021-06-19T16:53:44.267" v="2367" actId="6549"/>
        <pc:sldMkLst>
          <pc:docMk/>
          <pc:sldMk cId="200138285" sldId="274"/>
        </pc:sldMkLst>
        <pc:spChg chg="add mod">
          <ac:chgData name="PARK KYUTAE" userId="4c6d03888a61fbbd" providerId="LiveId" clId="{49D627BB-33BA-3140-A950-CB283BD7E1F1}" dt="2021-06-19T16:52:27.413" v="2345" actId="14100"/>
          <ac:spMkLst>
            <pc:docMk/>
            <pc:sldMk cId="200138285" sldId="274"/>
            <ac:spMk id="4" creationId="{C8DF8AE0-F411-0B49-B860-A06F06904788}"/>
          </ac:spMkLst>
        </pc:spChg>
        <pc:spChg chg="mod">
          <ac:chgData name="PARK KYUTAE" userId="4c6d03888a61fbbd" providerId="LiveId" clId="{49D627BB-33BA-3140-A950-CB283BD7E1F1}" dt="2021-06-19T16:53:44.267" v="2367" actId="6549"/>
          <ac:spMkLst>
            <pc:docMk/>
            <pc:sldMk cId="200138285" sldId="274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52:33.745" v="2348" actId="1076"/>
          <ac:picMkLst>
            <pc:docMk/>
            <pc:sldMk cId="200138285" sldId="274"/>
            <ac:picMk id="5" creationId="{7C6A8013-8281-6146-A9CE-5C010A7306F4}"/>
          </ac:picMkLst>
        </pc:picChg>
      </pc:sldChg>
      <pc:sldChg chg="addSp delSp modSp add mod">
        <pc:chgData name="PARK KYUTAE" userId="4c6d03888a61fbbd" providerId="LiveId" clId="{49D627BB-33BA-3140-A950-CB283BD7E1F1}" dt="2021-06-19T16:55:55.389" v="2380"/>
        <pc:sldMkLst>
          <pc:docMk/>
          <pc:sldMk cId="3250306132" sldId="275"/>
        </pc:sldMkLst>
        <pc:spChg chg="del">
          <ac:chgData name="PARK KYUTAE" userId="4c6d03888a61fbbd" providerId="LiveId" clId="{49D627BB-33BA-3140-A950-CB283BD7E1F1}" dt="2021-06-19T16:53:53.179" v="2369" actId="21"/>
          <ac:spMkLst>
            <pc:docMk/>
            <pc:sldMk cId="3250306132" sldId="275"/>
            <ac:spMk id="4" creationId="{C8DF8AE0-F411-0B49-B860-A06F06904788}"/>
          </ac:spMkLst>
        </pc:spChg>
        <pc:spChg chg="add mod">
          <ac:chgData name="PARK KYUTAE" userId="4c6d03888a61fbbd" providerId="LiveId" clId="{49D627BB-33BA-3140-A950-CB283BD7E1F1}" dt="2021-06-19T16:54:14.238" v="2373" actId="14100"/>
          <ac:spMkLst>
            <pc:docMk/>
            <pc:sldMk cId="3250306132" sldId="275"/>
            <ac:spMk id="6" creationId="{079C3D37-95B3-0F4B-BFC3-619BC682ED91}"/>
          </ac:spMkLst>
        </pc:spChg>
        <pc:spChg chg="mod">
          <ac:chgData name="PARK KYUTAE" userId="4c6d03888a61fbbd" providerId="LiveId" clId="{49D627BB-33BA-3140-A950-CB283BD7E1F1}" dt="2021-06-19T16:55:55.389" v="2380"/>
          <ac:spMkLst>
            <pc:docMk/>
            <pc:sldMk cId="3250306132" sldId="275"/>
            <ac:spMk id="36" creationId="{00000000-0000-0000-0000-000000000000}"/>
          </ac:spMkLst>
        </pc:spChg>
        <pc:picChg chg="del">
          <ac:chgData name="PARK KYUTAE" userId="4c6d03888a61fbbd" providerId="LiveId" clId="{49D627BB-33BA-3140-A950-CB283BD7E1F1}" dt="2021-06-19T16:53:53.179" v="2369" actId="21"/>
          <ac:picMkLst>
            <pc:docMk/>
            <pc:sldMk cId="3250306132" sldId="275"/>
            <ac:picMk id="5" creationId="{7C6A8013-8281-6146-A9CE-5C010A7306F4}"/>
          </ac:picMkLst>
        </pc:picChg>
        <pc:picChg chg="add mod">
          <ac:chgData name="PARK KYUTAE" userId="4c6d03888a61fbbd" providerId="LiveId" clId="{49D627BB-33BA-3140-A950-CB283BD7E1F1}" dt="2021-06-19T16:54:20.279" v="2378" actId="962"/>
          <ac:picMkLst>
            <pc:docMk/>
            <pc:sldMk cId="3250306132" sldId="275"/>
            <ac:picMk id="7" creationId="{1C45496A-303E-7C46-92A1-E292C38A907E}"/>
          </ac:picMkLst>
        </pc:picChg>
      </pc:sldChg>
      <pc:sldChg chg="addSp delSp modSp add mod">
        <pc:chgData name="PARK KYUTAE" userId="4c6d03888a61fbbd" providerId="LiveId" clId="{49D627BB-33BA-3140-A950-CB283BD7E1F1}" dt="2021-06-19T16:58:22.225" v="2447" actId="20577"/>
        <pc:sldMkLst>
          <pc:docMk/>
          <pc:sldMk cId="1757260888" sldId="276"/>
        </pc:sldMkLst>
        <pc:spChg chg="del">
          <ac:chgData name="PARK KYUTAE" userId="4c6d03888a61fbbd" providerId="LiveId" clId="{49D627BB-33BA-3140-A950-CB283BD7E1F1}" dt="2021-06-19T16:56:03.567" v="2382" actId="21"/>
          <ac:spMkLst>
            <pc:docMk/>
            <pc:sldMk cId="1757260888" sldId="276"/>
            <ac:spMk id="6" creationId="{079C3D37-95B3-0F4B-BFC3-619BC682ED91}"/>
          </ac:spMkLst>
        </pc:spChg>
        <pc:spChg chg="add mod">
          <ac:chgData name="PARK KYUTAE" userId="4c6d03888a61fbbd" providerId="LiveId" clId="{49D627BB-33BA-3140-A950-CB283BD7E1F1}" dt="2021-06-19T16:57:08.326" v="2402" actId="14100"/>
          <ac:spMkLst>
            <pc:docMk/>
            <pc:sldMk cId="1757260888" sldId="276"/>
            <ac:spMk id="8" creationId="{566FFA13-6BE8-CD49-8C65-8DAB48D8E384}"/>
          </ac:spMkLst>
        </pc:spChg>
        <pc:spChg chg="add mod">
          <ac:chgData name="PARK KYUTAE" userId="4c6d03888a61fbbd" providerId="LiveId" clId="{49D627BB-33BA-3140-A950-CB283BD7E1F1}" dt="2021-06-19T16:58:05.229" v="2435" actId="1076"/>
          <ac:spMkLst>
            <pc:docMk/>
            <pc:sldMk cId="1757260888" sldId="276"/>
            <ac:spMk id="10" creationId="{1F0E0EF4-2B0E-304A-A523-990E3FE7678F}"/>
          </ac:spMkLst>
        </pc:spChg>
        <pc:spChg chg="add del mod">
          <ac:chgData name="PARK KYUTAE" userId="4c6d03888a61fbbd" providerId="LiveId" clId="{49D627BB-33BA-3140-A950-CB283BD7E1F1}" dt="2021-06-19T16:57:54.421" v="2431" actId="21"/>
          <ac:spMkLst>
            <pc:docMk/>
            <pc:sldMk cId="1757260888" sldId="276"/>
            <ac:spMk id="11" creationId="{6A08C4B4-7F79-B346-98C0-6BFB44566309}"/>
          </ac:spMkLst>
        </pc:spChg>
        <pc:spChg chg="mod">
          <ac:chgData name="PARK KYUTAE" userId="4c6d03888a61fbbd" providerId="LiveId" clId="{49D627BB-33BA-3140-A950-CB283BD7E1F1}" dt="2021-06-19T16:58:22.225" v="2447" actId="20577"/>
          <ac:spMkLst>
            <pc:docMk/>
            <pc:sldMk cId="1757260888" sldId="276"/>
            <ac:spMk id="36" creationId="{00000000-0000-0000-0000-000000000000}"/>
          </ac:spMkLst>
        </pc:spChg>
        <pc:picChg chg="del">
          <ac:chgData name="PARK KYUTAE" userId="4c6d03888a61fbbd" providerId="LiveId" clId="{49D627BB-33BA-3140-A950-CB283BD7E1F1}" dt="2021-06-19T16:56:03.567" v="2382" actId="21"/>
          <ac:picMkLst>
            <pc:docMk/>
            <pc:sldMk cId="1757260888" sldId="276"/>
            <ac:picMk id="7" creationId="{1C45496A-303E-7C46-92A1-E292C38A907E}"/>
          </ac:picMkLst>
        </pc:picChg>
        <pc:picChg chg="add mod">
          <ac:chgData name="PARK KYUTAE" userId="4c6d03888a61fbbd" providerId="LiveId" clId="{49D627BB-33BA-3140-A950-CB283BD7E1F1}" dt="2021-06-19T16:58:07.135" v="2436" actId="1076"/>
          <ac:picMkLst>
            <pc:docMk/>
            <pc:sldMk cId="1757260888" sldId="276"/>
            <ac:picMk id="9" creationId="{F61FED38-4AF9-3845-82D9-9269381C87BD}"/>
          </ac:picMkLst>
        </pc:picChg>
      </pc:sldChg>
      <pc:sldChg chg="addSp modSp add mod">
        <pc:chgData name="PARK KYUTAE" userId="4c6d03888a61fbbd" providerId="LiveId" clId="{49D627BB-33BA-3140-A950-CB283BD7E1F1}" dt="2021-06-19T17:00:05.330" v="2482" actId="1076"/>
        <pc:sldMkLst>
          <pc:docMk/>
          <pc:sldMk cId="2320224643" sldId="277"/>
        </pc:sldMkLst>
        <pc:spChg chg="add mod">
          <ac:chgData name="PARK KYUTAE" userId="4c6d03888a61fbbd" providerId="LiveId" clId="{49D627BB-33BA-3140-A950-CB283BD7E1F1}" dt="2021-06-19T16:59:10.671" v="2463" actId="1076"/>
          <ac:spMkLst>
            <pc:docMk/>
            <pc:sldMk cId="2320224643" sldId="277"/>
            <ac:spMk id="4" creationId="{6C074ED5-A109-3942-9D97-BF8C873D1C8C}"/>
          </ac:spMkLst>
        </pc:spChg>
        <pc:spChg chg="mod">
          <ac:chgData name="PARK KYUTAE" userId="4c6d03888a61fbbd" providerId="LiveId" clId="{49D627BB-33BA-3140-A950-CB283BD7E1F1}" dt="2021-06-19T16:58:45.213" v="2449"/>
          <ac:spMkLst>
            <pc:docMk/>
            <pc:sldMk cId="2320224643" sldId="277"/>
            <ac:spMk id="36" creationId="{00000000-0000-0000-0000-000000000000}"/>
          </ac:spMkLst>
        </pc:spChg>
        <pc:picChg chg="add mod">
          <ac:chgData name="PARK KYUTAE" userId="4c6d03888a61fbbd" providerId="LiveId" clId="{49D627BB-33BA-3140-A950-CB283BD7E1F1}" dt="2021-06-19T16:59:42.653" v="2480" actId="1076"/>
          <ac:picMkLst>
            <pc:docMk/>
            <pc:sldMk cId="2320224643" sldId="277"/>
            <ac:picMk id="5" creationId="{03CFA17B-17CB-A542-B43F-E026625B306D}"/>
          </ac:picMkLst>
        </pc:picChg>
        <pc:picChg chg="add mod">
          <ac:chgData name="PARK KYUTAE" userId="4c6d03888a61fbbd" providerId="LiveId" clId="{49D627BB-33BA-3140-A950-CB283BD7E1F1}" dt="2021-06-19T17:00:05.330" v="2482" actId="1076"/>
          <ac:picMkLst>
            <pc:docMk/>
            <pc:sldMk cId="2320224643" sldId="277"/>
            <ac:picMk id="6" creationId="{3913635B-59AD-EA4A-BB93-BBB00CE650FD}"/>
          </ac:picMkLst>
        </pc:picChg>
      </pc:sldChg>
      <pc:sldChg chg="add del">
        <pc:chgData name="PARK KYUTAE" userId="4c6d03888a61fbbd" providerId="LiveId" clId="{49D627BB-33BA-3140-A950-CB283BD7E1F1}" dt="2021-06-19T17:01:35.594" v="2483" actId="2696"/>
        <pc:sldMkLst>
          <pc:docMk/>
          <pc:sldMk cId="1477391758" sldId="278"/>
        </pc:sldMkLst>
      </pc:sldChg>
      <pc:sldChg chg="add del">
        <pc:chgData name="PARK KYUTAE" userId="4c6d03888a61fbbd" providerId="LiveId" clId="{49D627BB-33BA-3140-A950-CB283BD7E1F1}" dt="2021-06-19T17:01:35.594" v="2483" actId="2696"/>
        <pc:sldMkLst>
          <pc:docMk/>
          <pc:sldMk cId="3669528826" sldId="279"/>
        </pc:sldMkLst>
      </pc:sldChg>
    </pc:docChg>
  </pc:docChgLst>
  <pc:docChgLst>
    <pc:chgData name="PARK KYUTAE" userId="4c6d03888a61fbbd" providerId="LiveId" clId="{99DE8B11-D675-C14C-9796-7C2527C35326}"/>
    <pc:docChg chg="modSld">
      <pc:chgData name="PARK KYUTAE" userId="4c6d03888a61fbbd" providerId="LiveId" clId="{99DE8B11-D675-C14C-9796-7C2527C35326}" dt="2021-08-20T16:30:59.374" v="1" actId="767"/>
      <pc:docMkLst>
        <pc:docMk/>
      </pc:docMkLst>
      <pc:sldChg chg="addSp modSp">
        <pc:chgData name="PARK KYUTAE" userId="4c6d03888a61fbbd" providerId="LiveId" clId="{99DE8B11-D675-C14C-9796-7C2527C35326}" dt="2021-08-20T16:30:59.374" v="1" actId="767"/>
        <pc:sldMkLst>
          <pc:docMk/>
          <pc:sldMk cId="3011757025" sldId="258"/>
        </pc:sldMkLst>
        <pc:spChg chg="add mod">
          <ac:chgData name="PARK KYUTAE" userId="4c6d03888a61fbbd" providerId="LiveId" clId="{99DE8B11-D675-C14C-9796-7C2527C35326}" dt="2021-08-20T16:30:59.374" v="1" actId="767"/>
          <ac:spMkLst>
            <pc:docMk/>
            <pc:sldMk cId="3011757025" sldId="258"/>
            <ac:spMk id="2" creationId="{D2AB996F-B2D8-ED49-A337-44062C8EC0F1}"/>
          </ac:spMkLst>
        </pc:spChg>
        <pc:spChg chg="mod">
          <ac:chgData name="PARK KYUTAE" userId="4c6d03888a61fbbd" providerId="LiveId" clId="{99DE8B11-D675-C14C-9796-7C2527C35326}" dt="2021-08-20T16:29:50.631" v="0"/>
          <ac:spMkLst>
            <pc:docMk/>
            <pc:sldMk cId="3011757025" sldId="258"/>
            <ac:spMk id="36" creationId="{00000000-0000-0000-0000-000000000000}"/>
          </ac:spMkLst>
        </pc:spChg>
      </pc:sldChg>
    </pc:docChg>
  </pc:docChgLst>
  <pc:docChgLst>
    <pc:chgData name="PARK KYUTAE" userId="4c6d03888a61fbbd" providerId="LiveId" clId="{E10480CC-20F2-1F46-8482-0AEDCE98790D}"/>
    <pc:docChg chg="undo custSel addSld delSld modSld">
      <pc:chgData name="PARK KYUTAE" userId="4c6d03888a61fbbd" providerId="LiveId" clId="{E10480CC-20F2-1F46-8482-0AEDCE98790D}" dt="2021-07-04T13:01:11.770" v="795" actId="14100"/>
      <pc:docMkLst>
        <pc:docMk/>
      </pc:docMkLst>
      <pc:sldChg chg="modSp mod">
        <pc:chgData name="PARK KYUTAE" userId="4c6d03888a61fbbd" providerId="LiveId" clId="{E10480CC-20F2-1F46-8482-0AEDCE98790D}" dt="2021-07-03T18:53:34.202" v="548"/>
        <pc:sldMkLst>
          <pc:docMk/>
          <pc:sldMk cId="0" sldId="256"/>
        </pc:sldMkLst>
        <pc:spChg chg="mod">
          <ac:chgData name="PARK KYUTAE" userId="4c6d03888a61fbbd" providerId="LiveId" clId="{E10480CC-20F2-1F46-8482-0AEDCE98790D}" dt="2021-07-03T18:53:34.202" v="548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E10480CC-20F2-1F46-8482-0AEDCE98790D}" dt="2021-07-03T17:20:23.444" v="14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PARK KYUTAE" userId="4c6d03888a61fbbd" providerId="LiveId" clId="{E10480CC-20F2-1F46-8482-0AEDCE98790D}" dt="2021-07-03T18:53:01.327" v="547" actId="20577"/>
          <ac:spMkLst>
            <pc:docMk/>
            <pc:sldMk cId="0" sldId="256"/>
            <ac:spMk id="29" creationId="{00000000-0000-0000-0000-000000000000}"/>
          </ac:spMkLst>
        </pc:spChg>
      </pc:sldChg>
      <pc:sldChg chg="addSp delSp modSp mod">
        <pc:chgData name="PARK KYUTAE" userId="4c6d03888a61fbbd" providerId="LiveId" clId="{E10480CC-20F2-1F46-8482-0AEDCE98790D}" dt="2021-07-03T17:35:53.844" v="82" actId="21"/>
        <pc:sldMkLst>
          <pc:docMk/>
          <pc:sldMk cId="3011757025" sldId="258"/>
        </pc:sldMkLst>
        <pc:spChg chg="add mod">
          <ac:chgData name="PARK KYUTAE" userId="4c6d03888a61fbbd" providerId="LiveId" clId="{E10480CC-20F2-1F46-8482-0AEDCE98790D}" dt="2021-07-03T17:22:33.817" v="75" actId="403"/>
          <ac:spMkLst>
            <pc:docMk/>
            <pc:sldMk cId="3011757025" sldId="258"/>
            <ac:spMk id="5" creationId="{D7EEA5E4-1073-1044-9AB4-11983B3A3735}"/>
          </ac:spMkLst>
        </pc:spChg>
        <pc:spChg chg="del">
          <ac:chgData name="PARK KYUTAE" userId="4c6d03888a61fbbd" providerId="LiveId" clId="{E10480CC-20F2-1F46-8482-0AEDCE98790D}" dt="2021-07-03T17:21:27.120" v="45" actId="21"/>
          <ac:spMkLst>
            <pc:docMk/>
            <pc:sldMk cId="3011757025" sldId="258"/>
            <ac:spMk id="8" creationId="{AF9BF08B-E97D-294F-9827-E70350B4A175}"/>
          </ac:spMkLst>
        </pc:spChg>
        <pc:spChg chg="mod">
          <ac:chgData name="PARK KYUTAE" userId="4c6d03888a61fbbd" providerId="LiveId" clId="{E10480CC-20F2-1F46-8482-0AEDCE98790D}" dt="2021-07-03T17:21:19.735" v="42" actId="20577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E10480CC-20F2-1F46-8482-0AEDCE98790D}" dt="2021-07-03T17:21:24.553" v="44" actId="20577"/>
          <ac:spMkLst>
            <pc:docMk/>
            <pc:sldMk cId="3011757025" sldId="258"/>
            <ac:spMk id="37" creationId="{00000000-0000-0000-0000-000000000000}"/>
          </ac:spMkLst>
        </pc:spChg>
        <pc:picChg chg="add del mod">
          <ac:chgData name="PARK KYUTAE" userId="4c6d03888a61fbbd" providerId="LiveId" clId="{E10480CC-20F2-1F46-8482-0AEDCE98790D}" dt="2021-07-03T17:35:53.844" v="82" actId="21"/>
          <ac:picMkLst>
            <pc:docMk/>
            <pc:sldMk cId="3011757025" sldId="258"/>
            <ac:picMk id="6" creationId="{B5C1E8C6-1E62-FE45-9347-3B6BE2DF74AD}"/>
          </ac:picMkLst>
        </pc:picChg>
      </pc:sldChg>
      <pc:sldChg chg="del">
        <pc:chgData name="PARK KYUTAE" userId="4c6d03888a61fbbd" providerId="LiveId" clId="{E10480CC-20F2-1F46-8482-0AEDCE98790D}" dt="2021-07-03T17:36:17.058" v="83" actId="2696"/>
        <pc:sldMkLst>
          <pc:docMk/>
          <pc:sldMk cId="358332869" sldId="285"/>
        </pc:sldMkLst>
      </pc:sldChg>
      <pc:sldChg chg="addSp delSp modSp add mod">
        <pc:chgData name="PARK KYUTAE" userId="4c6d03888a61fbbd" providerId="LiveId" clId="{E10480CC-20F2-1F46-8482-0AEDCE98790D}" dt="2021-07-03T17:38:04.657" v="295" actId="207"/>
        <pc:sldMkLst>
          <pc:docMk/>
          <pc:sldMk cId="1787393598" sldId="285"/>
        </pc:sldMkLst>
        <pc:spChg chg="add del mod">
          <ac:chgData name="PARK KYUTAE" userId="4c6d03888a61fbbd" providerId="LiveId" clId="{E10480CC-20F2-1F46-8482-0AEDCE98790D}" dt="2021-07-03T17:38:04.657" v="295" actId="207"/>
          <ac:spMkLst>
            <pc:docMk/>
            <pc:sldMk cId="1787393598" sldId="285"/>
            <ac:spMk id="5" creationId="{D7EEA5E4-1073-1044-9AB4-11983B3A3735}"/>
          </ac:spMkLst>
        </pc:spChg>
        <pc:spChg chg="mod">
          <ac:chgData name="PARK KYUTAE" userId="4c6d03888a61fbbd" providerId="LiveId" clId="{E10480CC-20F2-1F46-8482-0AEDCE98790D}" dt="2021-07-03T17:36:27.274" v="91" actId="20577"/>
          <ac:spMkLst>
            <pc:docMk/>
            <pc:sldMk cId="1787393598" sldId="285"/>
            <ac:spMk id="36" creationId="{00000000-0000-0000-0000-000000000000}"/>
          </ac:spMkLst>
        </pc:spChg>
      </pc:sldChg>
      <pc:sldChg chg="del">
        <pc:chgData name="PARK KYUTAE" userId="4c6d03888a61fbbd" providerId="LiveId" clId="{E10480CC-20F2-1F46-8482-0AEDCE98790D}" dt="2021-07-03T17:36:17.058" v="83" actId="2696"/>
        <pc:sldMkLst>
          <pc:docMk/>
          <pc:sldMk cId="1299895094" sldId="286"/>
        </pc:sldMkLst>
      </pc:sldChg>
      <pc:sldChg chg="addSp delSp modSp add mod">
        <pc:chgData name="PARK KYUTAE" userId="4c6d03888a61fbbd" providerId="LiveId" clId="{E10480CC-20F2-1F46-8482-0AEDCE98790D}" dt="2021-07-03T18:23:50.635" v="422" actId="21"/>
        <pc:sldMkLst>
          <pc:docMk/>
          <pc:sldMk cId="1632070346" sldId="286"/>
        </pc:sldMkLst>
        <pc:spChg chg="del">
          <ac:chgData name="PARK KYUTAE" userId="4c6d03888a61fbbd" providerId="LiveId" clId="{E10480CC-20F2-1F46-8482-0AEDCE98790D}" dt="2021-07-03T17:41:52.528" v="297" actId="21"/>
          <ac:spMkLst>
            <pc:docMk/>
            <pc:sldMk cId="1632070346" sldId="286"/>
            <ac:spMk id="5" creationId="{D7EEA5E4-1073-1044-9AB4-11983B3A3735}"/>
          </ac:spMkLst>
        </pc:spChg>
        <pc:spChg chg="add mod">
          <ac:chgData name="PARK KYUTAE" userId="4c6d03888a61fbbd" providerId="LiveId" clId="{E10480CC-20F2-1F46-8482-0AEDCE98790D}" dt="2021-07-03T18:17:03.395" v="417" actId="27636"/>
          <ac:spMkLst>
            <pc:docMk/>
            <pc:sldMk cId="1632070346" sldId="286"/>
            <ac:spMk id="6" creationId="{6EC829BF-EFDC-3840-8786-078114117375}"/>
          </ac:spMkLst>
        </pc:spChg>
        <pc:picChg chg="add del mod">
          <ac:chgData name="PARK KYUTAE" userId="4c6d03888a61fbbd" providerId="LiveId" clId="{E10480CC-20F2-1F46-8482-0AEDCE98790D}" dt="2021-07-03T17:43:17.721" v="312" actId="21"/>
          <ac:picMkLst>
            <pc:docMk/>
            <pc:sldMk cId="1632070346" sldId="286"/>
            <ac:picMk id="7" creationId="{211C7F9A-8485-3A42-8A2D-0A623AED13B4}"/>
          </ac:picMkLst>
        </pc:picChg>
        <pc:picChg chg="add del mod">
          <ac:chgData name="PARK KYUTAE" userId="4c6d03888a61fbbd" providerId="LiveId" clId="{E10480CC-20F2-1F46-8482-0AEDCE98790D}" dt="2021-07-03T17:43:23.738" v="315" actId="21"/>
          <ac:picMkLst>
            <pc:docMk/>
            <pc:sldMk cId="1632070346" sldId="286"/>
            <ac:picMk id="8" creationId="{5AE3E497-DE6C-4F40-946C-E2E3771D63A0}"/>
          </ac:picMkLst>
        </pc:picChg>
        <pc:picChg chg="add del mod">
          <ac:chgData name="PARK KYUTAE" userId="4c6d03888a61fbbd" providerId="LiveId" clId="{E10480CC-20F2-1F46-8482-0AEDCE98790D}" dt="2021-07-03T18:23:50.635" v="422" actId="21"/>
          <ac:picMkLst>
            <pc:docMk/>
            <pc:sldMk cId="1632070346" sldId="286"/>
            <ac:picMk id="9" creationId="{212D82F7-2F51-534C-BFA8-FF9ADE30C7C3}"/>
          </ac:picMkLst>
        </pc:picChg>
      </pc:sldChg>
      <pc:sldChg chg="del">
        <pc:chgData name="PARK KYUTAE" userId="4c6d03888a61fbbd" providerId="LiveId" clId="{E10480CC-20F2-1F46-8482-0AEDCE98790D}" dt="2021-07-03T17:36:17.058" v="83" actId="2696"/>
        <pc:sldMkLst>
          <pc:docMk/>
          <pc:sldMk cId="2333801721" sldId="287"/>
        </pc:sldMkLst>
      </pc:sldChg>
      <pc:sldChg chg="modSp add mod">
        <pc:chgData name="PARK KYUTAE" userId="4c6d03888a61fbbd" providerId="LiveId" clId="{E10480CC-20F2-1F46-8482-0AEDCE98790D}" dt="2021-07-04T13:01:11.770" v="795" actId="14100"/>
        <pc:sldMkLst>
          <pc:docMk/>
          <pc:sldMk cId="3342007288" sldId="287"/>
        </pc:sldMkLst>
        <pc:spChg chg="mod">
          <ac:chgData name="PARK KYUTAE" userId="4c6d03888a61fbbd" providerId="LiveId" clId="{E10480CC-20F2-1F46-8482-0AEDCE98790D}" dt="2021-07-04T13:01:11.770" v="795" actId="14100"/>
          <ac:spMkLst>
            <pc:docMk/>
            <pc:sldMk cId="3342007288" sldId="287"/>
            <ac:spMk id="6" creationId="{6EC829BF-EFDC-3840-8786-078114117375}"/>
          </ac:spMkLst>
        </pc:spChg>
        <pc:spChg chg="mod">
          <ac:chgData name="PARK KYUTAE" userId="4c6d03888a61fbbd" providerId="LiveId" clId="{E10480CC-20F2-1F46-8482-0AEDCE98790D}" dt="2021-07-03T18:51:32.346" v="428" actId="20577"/>
          <ac:spMkLst>
            <pc:docMk/>
            <pc:sldMk cId="3342007288" sldId="287"/>
            <ac:spMk id="36" creationId="{00000000-0000-0000-0000-000000000000}"/>
          </ac:spMkLst>
        </pc:spChg>
      </pc:sldChg>
      <pc:sldChg chg="del">
        <pc:chgData name="PARK KYUTAE" userId="4c6d03888a61fbbd" providerId="LiveId" clId="{E10480CC-20F2-1F46-8482-0AEDCE98790D}" dt="2021-07-03T17:36:17.058" v="83" actId="2696"/>
        <pc:sldMkLst>
          <pc:docMk/>
          <pc:sldMk cId="1228120882" sldId="288"/>
        </pc:sldMkLst>
      </pc:sldChg>
    </pc:docChg>
  </pc:docChgLst>
  <pc:docChgLst>
    <pc:chgData name="PARK KYUTAE" userId="4c6d03888a61fbbd" providerId="LiveId" clId="{9C3032DA-5A0A-704D-B984-DCB838869F49}"/>
    <pc:docChg chg="undo custSel addSld delSld modSld">
      <pc:chgData name="PARK KYUTAE" userId="4c6d03888a61fbbd" providerId="LiveId" clId="{9C3032DA-5A0A-704D-B984-DCB838869F49}" dt="2021-07-03T11:10:15.218" v="1751"/>
      <pc:docMkLst>
        <pc:docMk/>
      </pc:docMkLst>
      <pc:sldChg chg="modSp mod">
        <pc:chgData name="PARK KYUTAE" userId="4c6d03888a61fbbd" providerId="LiveId" clId="{9C3032DA-5A0A-704D-B984-DCB838869F49}" dt="2021-07-03T11:10:15.218" v="1751"/>
        <pc:sldMkLst>
          <pc:docMk/>
          <pc:sldMk cId="0" sldId="256"/>
        </pc:sldMkLst>
        <pc:spChg chg="mod">
          <ac:chgData name="PARK KYUTAE" userId="4c6d03888a61fbbd" providerId="LiveId" clId="{9C3032DA-5A0A-704D-B984-DCB838869F49}" dt="2021-07-03T11:10:15.218" v="1751"/>
          <ac:spMkLst>
            <pc:docMk/>
            <pc:sldMk cId="0" sldId="256"/>
            <ac:spMk id="5" creationId="{175A6218-A129-E24A-B716-42FE6DC8DB3E}"/>
          </ac:spMkLst>
        </pc:spChg>
        <pc:spChg chg="mod">
          <ac:chgData name="PARK KYUTAE" userId="4c6d03888a61fbbd" providerId="LiveId" clId="{9C3032DA-5A0A-704D-B984-DCB838869F49}" dt="2021-06-28T14:26:34.317" v="24" actId="20577"/>
          <ac:spMkLst>
            <pc:docMk/>
            <pc:sldMk cId="0" sldId="256"/>
            <ac:spMk id="28" creationId="{00000000-0000-0000-0000-000000000000}"/>
          </ac:spMkLst>
        </pc:spChg>
      </pc:sldChg>
      <pc:sldChg chg="modSp mod">
        <pc:chgData name="PARK KYUTAE" userId="4c6d03888a61fbbd" providerId="LiveId" clId="{9C3032DA-5A0A-704D-B984-DCB838869F49}" dt="2021-07-03T08:40:29.208" v="110" actId="6549"/>
        <pc:sldMkLst>
          <pc:docMk/>
          <pc:sldMk cId="3011757025" sldId="258"/>
        </pc:sldMkLst>
        <pc:spChg chg="mod">
          <ac:chgData name="PARK KYUTAE" userId="4c6d03888a61fbbd" providerId="LiveId" clId="{9C3032DA-5A0A-704D-B984-DCB838869F49}" dt="2021-07-03T07:32:26.657" v="78" actId="20577"/>
          <ac:spMkLst>
            <pc:docMk/>
            <pc:sldMk cId="3011757025" sldId="258"/>
            <ac:spMk id="36" creationId="{00000000-0000-0000-0000-000000000000}"/>
          </ac:spMkLst>
        </pc:spChg>
        <pc:spChg chg="mod">
          <ac:chgData name="PARK KYUTAE" userId="4c6d03888a61fbbd" providerId="LiveId" clId="{9C3032DA-5A0A-704D-B984-DCB838869F49}" dt="2021-07-03T08:40:29.208" v="110" actId="6549"/>
          <ac:spMkLst>
            <pc:docMk/>
            <pc:sldMk cId="3011757025" sldId="258"/>
            <ac:spMk id="37" creationId="{00000000-0000-0000-0000-000000000000}"/>
          </ac:spMkLst>
        </pc:spChg>
      </pc:sldChg>
      <pc:sldChg chg="del">
        <pc:chgData name="PARK KYUTAE" userId="4c6d03888a61fbbd" providerId="LiveId" clId="{9C3032DA-5A0A-704D-B984-DCB838869F49}" dt="2021-06-20T05:39:02.807" v="1" actId="2696"/>
        <pc:sldMkLst>
          <pc:docMk/>
          <pc:sldMk cId="1103123040" sldId="266"/>
        </pc:sldMkLst>
      </pc:sldChg>
      <pc:sldChg chg="del">
        <pc:chgData name="PARK KYUTAE" userId="4c6d03888a61fbbd" providerId="LiveId" clId="{9C3032DA-5A0A-704D-B984-DCB838869F49}" dt="2021-06-28T14:26:25.645" v="4" actId="2696"/>
        <pc:sldMkLst>
          <pc:docMk/>
          <pc:sldMk cId="800148816" sldId="268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2600673008" sldId="269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379524099" sldId="270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2114283501" sldId="271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4095886775" sldId="272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3030844483" sldId="273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200138285" sldId="274"/>
        </pc:sldMkLst>
      </pc:sldChg>
      <pc:sldChg chg="del">
        <pc:chgData name="PARK KYUTAE" userId="4c6d03888a61fbbd" providerId="LiveId" clId="{9C3032DA-5A0A-704D-B984-DCB838869F49}" dt="2021-06-28T14:26:20.828" v="2" actId="2696"/>
        <pc:sldMkLst>
          <pc:docMk/>
          <pc:sldMk cId="3250306132" sldId="275"/>
        </pc:sldMkLst>
      </pc:sldChg>
      <pc:sldChg chg="del">
        <pc:chgData name="PARK KYUTAE" userId="4c6d03888a61fbbd" providerId="LiveId" clId="{9C3032DA-5A0A-704D-B984-DCB838869F49}" dt="2021-06-28T14:26:22.868" v="3" actId="2696"/>
        <pc:sldMkLst>
          <pc:docMk/>
          <pc:sldMk cId="1757260888" sldId="276"/>
        </pc:sldMkLst>
      </pc:sldChg>
      <pc:sldChg chg="del">
        <pc:chgData name="PARK KYUTAE" userId="4c6d03888a61fbbd" providerId="LiveId" clId="{9C3032DA-5A0A-704D-B984-DCB838869F49}" dt="2021-06-28T14:26:22.868" v="3" actId="2696"/>
        <pc:sldMkLst>
          <pc:docMk/>
          <pc:sldMk cId="2320224643" sldId="277"/>
        </pc:sldMkLst>
      </pc:sldChg>
      <pc:sldChg chg="add">
        <pc:chgData name="PARK KYUTAE" userId="4c6d03888a61fbbd" providerId="LiveId" clId="{9C3032DA-5A0A-704D-B984-DCB838869F49}" dt="2021-06-20T05:39:00.854" v="0"/>
        <pc:sldMkLst>
          <pc:docMk/>
          <pc:sldMk cId="4149306016" sldId="284"/>
        </pc:sldMkLst>
      </pc:sldChg>
      <pc:sldChg chg="addSp modSp new mod">
        <pc:chgData name="PARK KYUTAE" userId="4c6d03888a61fbbd" providerId="LiveId" clId="{9C3032DA-5A0A-704D-B984-DCB838869F49}" dt="2021-07-03T08:41:02.109" v="118" actId="1076"/>
        <pc:sldMkLst>
          <pc:docMk/>
          <pc:sldMk cId="4035981270" sldId="285"/>
        </pc:sldMkLst>
        <pc:spChg chg="add mod">
          <ac:chgData name="PARK KYUTAE" userId="4c6d03888a61fbbd" providerId="LiveId" clId="{9C3032DA-5A0A-704D-B984-DCB838869F49}" dt="2021-07-03T08:40:25.482" v="108"/>
          <ac:spMkLst>
            <pc:docMk/>
            <pc:sldMk cId="4035981270" sldId="285"/>
            <ac:spMk id="5" creationId="{3D5DBC9C-A493-B04B-8E7B-2EBEF0ECCDC9}"/>
          </ac:spMkLst>
        </pc:spChg>
        <pc:spChg chg="add mod">
          <ac:chgData name="PARK KYUTAE" userId="4c6d03888a61fbbd" providerId="LiveId" clId="{9C3032DA-5A0A-704D-B984-DCB838869F49}" dt="2021-07-03T08:40:32.538" v="111"/>
          <ac:spMkLst>
            <pc:docMk/>
            <pc:sldMk cId="4035981270" sldId="285"/>
            <ac:spMk id="6" creationId="{87C2751F-3CCC-4743-A38B-10042DD40F93}"/>
          </ac:spMkLst>
        </pc:spChg>
        <pc:picChg chg="add mod">
          <ac:chgData name="PARK KYUTAE" userId="4c6d03888a61fbbd" providerId="LiveId" clId="{9C3032DA-5A0A-704D-B984-DCB838869F49}" dt="2021-07-03T08:41:02.109" v="118" actId="1076"/>
          <ac:picMkLst>
            <pc:docMk/>
            <pc:sldMk cId="4035981270" sldId="285"/>
            <ac:picMk id="2" creationId="{F5BA867A-7DC5-1345-9343-7B1A86F7AB1B}"/>
          </ac:picMkLst>
        </pc:picChg>
        <pc:picChg chg="add mod">
          <ac:chgData name="PARK KYUTAE" userId="4c6d03888a61fbbd" providerId="LiveId" clId="{9C3032DA-5A0A-704D-B984-DCB838869F49}" dt="2021-07-03T08:41:02.109" v="118" actId="1076"/>
          <ac:picMkLst>
            <pc:docMk/>
            <pc:sldMk cId="4035981270" sldId="285"/>
            <ac:picMk id="3" creationId="{587C2575-0CC0-9340-AAC8-72A1A704461A}"/>
          </ac:picMkLst>
        </pc:picChg>
        <pc:picChg chg="add mod">
          <ac:chgData name="PARK KYUTAE" userId="4c6d03888a61fbbd" providerId="LiveId" clId="{9C3032DA-5A0A-704D-B984-DCB838869F49}" dt="2021-07-03T08:41:02.109" v="118" actId="1076"/>
          <ac:picMkLst>
            <pc:docMk/>
            <pc:sldMk cId="4035981270" sldId="285"/>
            <ac:picMk id="4" creationId="{9735BF98-3D9F-4546-A689-23F991491AC9}"/>
          </ac:picMkLst>
        </pc:picChg>
      </pc:sldChg>
      <pc:sldChg chg="addSp delSp modSp new mod">
        <pc:chgData name="PARK KYUTAE" userId="4c6d03888a61fbbd" providerId="LiveId" clId="{9C3032DA-5A0A-704D-B984-DCB838869F49}" dt="2021-07-03T09:25:18.603" v="773" actId="20577"/>
        <pc:sldMkLst>
          <pc:docMk/>
          <pc:sldMk cId="2872930298" sldId="286"/>
        </pc:sldMkLst>
        <pc:spChg chg="add mod">
          <ac:chgData name="PARK KYUTAE" userId="4c6d03888a61fbbd" providerId="LiveId" clId="{9C3032DA-5A0A-704D-B984-DCB838869F49}" dt="2021-07-03T08:41:39.391" v="143" actId="20577"/>
          <ac:spMkLst>
            <pc:docMk/>
            <pc:sldMk cId="2872930298" sldId="286"/>
            <ac:spMk id="2" creationId="{378B405F-1201-244D-8C0E-27E206C4EBD4}"/>
          </ac:spMkLst>
        </pc:spChg>
        <pc:spChg chg="add mod">
          <ac:chgData name="PARK KYUTAE" userId="4c6d03888a61fbbd" providerId="LiveId" clId="{9C3032DA-5A0A-704D-B984-DCB838869F49}" dt="2021-07-03T08:41:32.872" v="120"/>
          <ac:spMkLst>
            <pc:docMk/>
            <pc:sldMk cId="2872930298" sldId="286"/>
            <ac:spMk id="3" creationId="{4F7F8CA8-60D9-B44A-9229-087C06D8432D}"/>
          </ac:spMkLst>
        </pc:spChg>
        <pc:spChg chg="add mod">
          <ac:chgData name="PARK KYUTAE" userId="4c6d03888a61fbbd" providerId="LiveId" clId="{9C3032DA-5A0A-704D-B984-DCB838869F49}" dt="2021-07-03T09:25:18.603" v="773" actId="20577"/>
          <ac:spMkLst>
            <pc:docMk/>
            <pc:sldMk cId="2872930298" sldId="286"/>
            <ac:spMk id="5" creationId="{5BF9B6CF-5663-7242-BF5E-E1B6CEFEFAFC}"/>
          </ac:spMkLst>
        </pc:spChg>
        <pc:spChg chg="add mod">
          <ac:chgData name="PARK KYUTAE" userId="4c6d03888a61fbbd" providerId="LiveId" clId="{9C3032DA-5A0A-704D-B984-DCB838869F49}" dt="2021-07-03T08:55:40.137" v="335" actId="14100"/>
          <ac:spMkLst>
            <pc:docMk/>
            <pc:sldMk cId="2872930298" sldId="286"/>
            <ac:spMk id="6" creationId="{0773D03B-253A-1A45-9DBA-580F208EA6DB}"/>
          </ac:spMkLst>
        </pc:spChg>
        <pc:spChg chg="add mod">
          <ac:chgData name="PARK KYUTAE" userId="4c6d03888a61fbbd" providerId="LiveId" clId="{9C3032DA-5A0A-704D-B984-DCB838869F49}" dt="2021-07-03T08:53:31.453" v="257" actId="20577"/>
          <ac:spMkLst>
            <pc:docMk/>
            <pc:sldMk cId="2872930298" sldId="286"/>
            <ac:spMk id="7" creationId="{71EDB60D-1914-AC49-BE75-780FE187F7BF}"/>
          </ac:spMkLst>
        </pc:spChg>
        <pc:spChg chg="add mod">
          <ac:chgData name="PARK KYUTAE" userId="4c6d03888a61fbbd" providerId="LiveId" clId="{9C3032DA-5A0A-704D-B984-DCB838869F49}" dt="2021-07-03T08:55:29.839" v="333" actId="14100"/>
          <ac:spMkLst>
            <pc:docMk/>
            <pc:sldMk cId="2872930298" sldId="286"/>
            <ac:spMk id="8" creationId="{F283D3B2-8474-DF4C-954E-47D640BE9EB7}"/>
          </ac:spMkLst>
        </pc:spChg>
        <pc:spChg chg="add mod">
          <ac:chgData name="PARK KYUTAE" userId="4c6d03888a61fbbd" providerId="LiveId" clId="{9C3032DA-5A0A-704D-B984-DCB838869F49}" dt="2021-07-03T08:53:34.488" v="263" actId="20577"/>
          <ac:spMkLst>
            <pc:docMk/>
            <pc:sldMk cId="2872930298" sldId="286"/>
            <ac:spMk id="9" creationId="{2112F6FB-B8BC-C544-98F7-D04CA3E446DB}"/>
          </ac:spMkLst>
        </pc:spChg>
        <pc:spChg chg="add mod">
          <ac:chgData name="PARK KYUTAE" userId="4c6d03888a61fbbd" providerId="LiveId" clId="{9C3032DA-5A0A-704D-B984-DCB838869F49}" dt="2021-07-03T08:56:57.336" v="413" actId="207"/>
          <ac:spMkLst>
            <pc:docMk/>
            <pc:sldMk cId="2872930298" sldId="286"/>
            <ac:spMk id="10" creationId="{F1137639-6562-E244-AA17-4517DC4A2470}"/>
          </ac:spMkLst>
        </pc:spChg>
        <pc:spChg chg="add mod">
          <ac:chgData name="PARK KYUTAE" userId="4c6d03888a61fbbd" providerId="LiveId" clId="{9C3032DA-5A0A-704D-B984-DCB838869F49}" dt="2021-07-03T08:57:08.569" v="415" actId="113"/>
          <ac:spMkLst>
            <pc:docMk/>
            <pc:sldMk cId="2872930298" sldId="286"/>
            <ac:spMk id="14" creationId="{E98E785B-68F2-3040-B6FA-64165AB1D37D}"/>
          </ac:spMkLst>
        </pc:spChg>
        <pc:spChg chg="add mod">
          <ac:chgData name="PARK KYUTAE" userId="4c6d03888a61fbbd" providerId="LiveId" clId="{9C3032DA-5A0A-704D-B984-DCB838869F49}" dt="2021-07-03T08:56:04.452" v="374" actId="1076"/>
          <ac:spMkLst>
            <pc:docMk/>
            <pc:sldMk cId="2872930298" sldId="286"/>
            <ac:spMk id="20" creationId="{FE68B671-C2E1-AD48-964B-4DD04B898840}"/>
          </ac:spMkLst>
        </pc:spChg>
        <pc:spChg chg="add mod">
          <ac:chgData name="PARK KYUTAE" userId="4c6d03888a61fbbd" providerId="LiveId" clId="{9C3032DA-5A0A-704D-B984-DCB838869F49}" dt="2021-07-03T08:56:41.445" v="411" actId="6549"/>
          <ac:spMkLst>
            <pc:docMk/>
            <pc:sldMk cId="2872930298" sldId="286"/>
            <ac:spMk id="21" creationId="{05104C4A-40F4-AE45-B449-FE69B065B99B}"/>
          </ac:spMkLst>
        </pc:spChg>
        <pc:picChg chg="add del mod">
          <ac:chgData name="PARK KYUTAE" userId="4c6d03888a61fbbd" providerId="LiveId" clId="{9C3032DA-5A0A-704D-B984-DCB838869F49}" dt="2021-07-03T09:22:23.685" v="416" actId="14100"/>
          <ac:picMkLst>
            <pc:docMk/>
            <pc:sldMk cId="2872930298" sldId="286"/>
            <ac:picMk id="4" creationId="{11F83261-6D05-0341-BC9E-44D093D801CB}"/>
          </ac:picMkLst>
        </pc:picChg>
        <pc:cxnChg chg="add mod">
          <ac:chgData name="PARK KYUTAE" userId="4c6d03888a61fbbd" providerId="LiveId" clId="{9C3032DA-5A0A-704D-B984-DCB838869F49}" dt="2021-07-03T08:55:19.074" v="332" actId="1582"/>
          <ac:cxnSpMkLst>
            <pc:docMk/>
            <pc:sldMk cId="2872930298" sldId="286"/>
            <ac:cxnSpMk id="12" creationId="{181347F8-5FC5-EC47-B7A4-1EC1BB4AB367}"/>
          </ac:cxnSpMkLst>
        </pc:cxnChg>
        <pc:cxnChg chg="add mod">
          <ac:chgData name="PARK KYUTAE" userId="4c6d03888a61fbbd" providerId="LiveId" clId="{9C3032DA-5A0A-704D-B984-DCB838869F49}" dt="2021-07-03T08:55:19.074" v="332" actId="1582"/>
          <ac:cxnSpMkLst>
            <pc:docMk/>
            <pc:sldMk cId="2872930298" sldId="286"/>
            <ac:cxnSpMk id="15" creationId="{7CC9F02A-232C-254B-8BFB-CAC915338E75}"/>
          </ac:cxnSpMkLst>
        </pc:cxnChg>
      </pc:sldChg>
      <pc:sldChg chg="addSp modSp new mod">
        <pc:chgData name="PARK KYUTAE" userId="4c6d03888a61fbbd" providerId="LiveId" clId="{9C3032DA-5A0A-704D-B984-DCB838869F49}" dt="2021-07-03T09:52:14.527" v="779" actId="1076"/>
        <pc:sldMkLst>
          <pc:docMk/>
          <pc:sldMk cId="2440969151" sldId="287"/>
        </pc:sldMkLst>
        <pc:spChg chg="add mod">
          <ac:chgData name="PARK KYUTAE" userId="4c6d03888a61fbbd" providerId="LiveId" clId="{9C3032DA-5A0A-704D-B984-DCB838869F49}" dt="2021-07-03T09:28:11.943" v="775"/>
          <ac:spMkLst>
            <pc:docMk/>
            <pc:sldMk cId="2440969151" sldId="287"/>
            <ac:spMk id="2" creationId="{D9023125-09DE-AE4C-B03C-6FB693FD3F44}"/>
          </ac:spMkLst>
        </pc:spChg>
        <pc:spChg chg="add mod">
          <ac:chgData name="PARK KYUTAE" userId="4c6d03888a61fbbd" providerId="LiveId" clId="{9C3032DA-5A0A-704D-B984-DCB838869F49}" dt="2021-07-03T09:28:11.943" v="775"/>
          <ac:spMkLst>
            <pc:docMk/>
            <pc:sldMk cId="2440969151" sldId="287"/>
            <ac:spMk id="3" creationId="{81DD5D94-1EF5-234E-8D99-1D9919AE62D0}"/>
          </ac:spMkLst>
        </pc:spChg>
        <pc:picChg chg="add mod">
          <ac:chgData name="PARK KYUTAE" userId="4c6d03888a61fbbd" providerId="LiveId" clId="{9C3032DA-5A0A-704D-B984-DCB838869F49}" dt="2021-07-03T09:52:14.527" v="779" actId="1076"/>
          <ac:picMkLst>
            <pc:docMk/>
            <pc:sldMk cId="2440969151" sldId="287"/>
            <ac:picMk id="4" creationId="{7C05483F-9E51-6F41-BD6F-090D6E86E893}"/>
          </ac:picMkLst>
        </pc:picChg>
      </pc:sldChg>
      <pc:sldChg chg="addSp delSp modSp new mod">
        <pc:chgData name="PARK KYUTAE" userId="4c6d03888a61fbbd" providerId="LiveId" clId="{9C3032DA-5A0A-704D-B984-DCB838869F49}" dt="2021-07-03T10:09:39.537" v="1197" actId="20577"/>
        <pc:sldMkLst>
          <pc:docMk/>
          <pc:sldMk cId="3470208486" sldId="288"/>
        </pc:sldMkLst>
        <pc:spChg chg="add mod">
          <ac:chgData name="PARK KYUTAE" userId="4c6d03888a61fbbd" providerId="LiveId" clId="{9C3032DA-5A0A-704D-B984-DCB838869F49}" dt="2021-07-03T09:54:43.238" v="788" actId="20577"/>
          <ac:spMkLst>
            <pc:docMk/>
            <pc:sldMk cId="3470208486" sldId="288"/>
            <ac:spMk id="2" creationId="{BC2BD2ED-2FF9-AB4F-9CC8-562FC867DC79}"/>
          </ac:spMkLst>
        </pc:spChg>
        <pc:spChg chg="add mod">
          <ac:chgData name="PARK KYUTAE" userId="4c6d03888a61fbbd" providerId="LiveId" clId="{9C3032DA-5A0A-704D-B984-DCB838869F49}" dt="2021-07-03T09:54:36.876" v="781"/>
          <ac:spMkLst>
            <pc:docMk/>
            <pc:sldMk cId="3470208486" sldId="288"/>
            <ac:spMk id="3" creationId="{8CD8B758-85A9-8A4E-B644-5B0E4A815391}"/>
          </ac:spMkLst>
        </pc:spChg>
        <pc:spChg chg="add mod">
          <ac:chgData name="PARK KYUTAE" userId="4c6d03888a61fbbd" providerId="LiveId" clId="{9C3032DA-5A0A-704D-B984-DCB838869F49}" dt="2021-07-03T09:55:36.533" v="806" actId="1076"/>
          <ac:spMkLst>
            <pc:docMk/>
            <pc:sldMk cId="3470208486" sldId="288"/>
            <ac:spMk id="4" creationId="{EC82596A-2BF1-2042-900A-C12E50C5EC9F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7" creationId="{108BD627-9023-AA4F-A641-3D06C9D59845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8" creationId="{FF86AD24-7C3A-E043-8806-886313A3DBD0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9" creationId="{550946C5-167F-4946-9226-ED07656CA97A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0" creationId="{CE4D293F-6A31-F14F-916D-794771AAA9E2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1" creationId="{005FEFF8-188C-F94D-8CCC-FA565E441F05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3" creationId="{71EE1B1F-6094-7047-87DA-8CBFF67A9767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5" creationId="{68334909-07A3-214A-BC8A-260B64486186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6" creationId="{0FC847E3-65D2-CA41-879C-2B2AFB930615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7" creationId="{83047AD4-65D1-2B4F-8FD7-1AC46B55B5AB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8" creationId="{9E90E08E-051B-9B4A-9EC7-09FC26AD5818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19" creationId="{1E155AEC-29E6-784A-9534-491960811026}"/>
          </ac:spMkLst>
        </pc:spChg>
        <pc:spChg chg="add mod">
          <ac:chgData name="PARK KYUTAE" userId="4c6d03888a61fbbd" providerId="LiveId" clId="{9C3032DA-5A0A-704D-B984-DCB838869F49}" dt="2021-07-03T10:06:07.533" v="937" actId="1076"/>
          <ac:spMkLst>
            <pc:docMk/>
            <pc:sldMk cId="3470208486" sldId="288"/>
            <ac:spMk id="20" creationId="{4FDDA7C6-0E35-E54F-9F11-16F67F20B1BB}"/>
          </ac:spMkLst>
        </pc:spChg>
        <pc:spChg chg="add mod">
          <ac:chgData name="PARK KYUTAE" userId="4c6d03888a61fbbd" providerId="LiveId" clId="{9C3032DA-5A0A-704D-B984-DCB838869F49}" dt="2021-07-03T10:09:00.562" v="1142" actId="1076"/>
          <ac:spMkLst>
            <pc:docMk/>
            <pc:sldMk cId="3470208486" sldId="288"/>
            <ac:spMk id="31" creationId="{8CB06961-6769-8D43-AFB0-E51A4FE2555B}"/>
          </ac:spMkLst>
        </pc:spChg>
        <pc:spChg chg="add mod">
          <ac:chgData name="PARK KYUTAE" userId="4c6d03888a61fbbd" providerId="LiveId" clId="{9C3032DA-5A0A-704D-B984-DCB838869F49}" dt="2021-07-03T10:09:39.537" v="1197" actId="20577"/>
          <ac:spMkLst>
            <pc:docMk/>
            <pc:sldMk cId="3470208486" sldId="288"/>
            <ac:spMk id="32" creationId="{6D35105B-83A5-194A-9264-C239B01B0762}"/>
          </ac:spMkLst>
        </pc:spChg>
        <pc:picChg chg="add del mod">
          <ac:chgData name="PARK KYUTAE" userId="4c6d03888a61fbbd" providerId="LiveId" clId="{9C3032DA-5A0A-704D-B984-DCB838869F49}" dt="2021-07-03T10:05:34.533" v="929" actId="21"/>
          <ac:picMkLst>
            <pc:docMk/>
            <pc:sldMk cId="3470208486" sldId="288"/>
            <ac:picMk id="5" creationId="{6A7406B8-E59C-8646-94BB-D995DA8BD4F8}"/>
          </ac:picMkLst>
        </pc:picChg>
        <pc:picChg chg="add del mod">
          <ac:chgData name="PARK KYUTAE" userId="4c6d03888a61fbbd" providerId="LiveId" clId="{9C3032DA-5A0A-704D-B984-DCB838869F49}" dt="2021-07-03T10:05:50.313" v="930" actId="478"/>
          <ac:picMkLst>
            <pc:docMk/>
            <pc:sldMk cId="3470208486" sldId="288"/>
            <ac:picMk id="6" creationId="{CE3C2DA8-8EB6-DC47-8B86-33F97DA4C40E}"/>
          </ac:picMkLst>
        </pc:picChg>
        <pc:picChg chg="add mod">
          <ac:chgData name="PARK KYUTAE" userId="4c6d03888a61fbbd" providerId="LiveId" clId="{9C3032DA-5A0A-704D-B984-DCB838869F49}" dt="2021-07-03T10:06:11.234" v="939" actId="1076"/>
          <ac:picMkLst>
            <pc:docMk/>
            <pc:sldMk cId="3470208486" sldId="288"/>
            <ac:picMk id="30" creationId="{9C97E4D3-A7F9-454B-AE16-E3ABC561D9DF}"/>
          </ac:picMkLst>
        </pc:picChg>
        <pc:cxnChg chg="add mod">
          <ac:chgData name="PARK KYUTAE" userId="4c6d03888a61fbbd" providerId="LiveId" clId="{9C3032DA-5A0A-704D-B984-DCB838869F49}" dt="2021-07-03T10:06:07.533" v="937" actId="1076"/>
          <ac:cxnSpMkLst>
            <pc:docMk/>
            <pc:sldMk cId="3470208486" sldId="288"/>
            <ac:cxnSpMk id="12" creationId="{FC4CF713-97E0-3443-A472-A6F2A11FD17E}"/>
          </ac:cxnSpMkLst>
        </pc:cxnChg>
        <pc:cxnChg chg="add mod">
          <ac:chgData name="PARK KYUTAE" userId="4c6d03888a61fbbd" providerId="LiveId" clId="{9C3032DA-5A0A-704D-B984-DCB838869F49}" dt="2021-07-03T10:06:07.533" v="937" actId="1076"/>
          <ac:cxnSpMkLst>
            <pc:docMk/>
            <pc:sldMk cId="3470208486" sldId="288"/>
            <ac:cxnSpMk id="14" creationId="{6FBEEA62-71A2-BD42-856F-42FC60303EFA}"/>
          </ac:cxnSpMkLst>
        </pc:cxnChg>
        <pc:cxnChg chg="add mod">
          <ac:chgData name="PARK KYUTAE" userId="4c6d03888a61fbbd" providerId="LiveId" clId="{9C3032DA-5A0A-704D-B984-DCB838869F49}" dt="2021-07-03T10:06:07.533" v="937" actId="1076"/>
          <ac:cxnSpMkLst>
            <pc:docMk/>
            <pc:sldMk cId="3470208486" sldId="288"/>
            <ac:cxnSpMk id="21" creationId="{C16D4FDE-FFF9-F945-B2B2-1F9D6B46022D}"/>
          </ac:cxnSpMkLst>
        </pc:cxnChg>
      </pc:sldChg>
      <pc:sldChg chg="addSp delSp modSp add mod">
        <pc:chgData name="PARK KYUTAE" userId="4c6d03888a61fbbd" providerId="LiveId" clId="{9C3032DA-5A0A-704D-B984-DCB838869F49}" dt="2021-07-03T10:19:38.414" v="1217" actId="2711"/>
        <pc:sldMkLst>
          <pc:docMk/>
          <pc:sldMk cId="3054731486" sldId="289"/>
        </pc:sldMkLst>
        <pc:spChg chg="del">
          <ac:chgData name="PARK KYUTAE" userId="4c6d03888a61fbbd" providerId="LiveId" clId="{9C3032DA-5A0A-704D-B984-DCB838869F49}" dt="2021-07-03T10:14:29.580" v="1201" actId="21"/>
          <ac:spMkLst>
            <pc:docMk/>
            <pc:sldMk cId="3054731486" sldId="289"/>
            <ac:spMk id="4" creationId="{EC82596A-2BF1-2042-900A-C12E50C5EC9F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7" creationId="{108BD627-9023-AA4F-A641-3D06C9D59845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8" creationId="{FF86AD24-7C3A-E043-8806-886313A3DBD0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9" creationId="{550946C5-167F-4946-9226-ED07656CA97A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0" creationId="{CE4D293F-6A31-F14F-916D-794771AAA9E2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1" creationId="{005FEFF8-188C-F94D-8CCC-FA565E441F05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3" creationId="{71EE1B1F-6094-7047-87DA-8CBFF67A9767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5" creationId="{68334909-07A3-214A-BC8A-260B64486186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6" creationId="{0FC847E3-65D2-CA41-879C-2B2AFB930615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7" creationId="{83047AD4-65D1-2B4F-8FD7-1AC46B55B5AB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8" creationId="{9E90E08E-051B-9B4A-9EC7-09FC26AD5818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19" creationId="{1E155AEC-29E6-784A-9534-491960811026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20" creationId="{4FDDA7C6-0E35-E54F-9F11-16F67F20B1BB}"/>
          </ac:spMkLst>
        </pc:spChg>
        <pc:spChg chg="add mod">
          <ac:chgData name="PARK KYUTAE" userId="4c6d03888a61fbbd" providerId="LiveId" clId="{9C3032DA-5A0A-704D-B984-DCB838869F49}" dt="2021-07-03T10:19:38.414" v="1217" actId="2711"/>
          <ac:spMkLst>
            <pc:docMk/>
            <pc:sldMk cId="3054731486" sldId="289"/>
            <ac:spMk id="23" creationId="{90EBF064-6266-C04F-AB6A-2FB6B1CDBBE5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31" creationId="{8CB06961-6769-8D43-AFB0-E51A4FE2555B}"/>
          </ac:spMkLst>
        </pc:spChg>
        <pc:spChg chg="del">
          <ac:chgData name="PARK KYUTAE" userId="4c6d03888a61fbbd" providerId="LiveId" clId="{9C3032DA-5A0A-704D-B984-DCB838869F49}" dt="2021-07-03T10:14:28.192" v="1200" actId="21"/>
          <ac:spMkLst>
            <pc:docMk/>
            <pc:sldMk cId="3054731486" sldId="289"/>
            <ac:spMk id="32" creationId="{6D35105B-83A5-194A-9264-C239B01B0762}"/>
          </ac:spMkLst>
        </pc:spChg>
        <pc:picChg chg="add mod">
          <ac:chgData name="PARK KYUTAE" userId="4c6d03888a61fbbd" providerId="LiveId" clId="{9C3032DA-5A0A-704D-B984-DCB838869F49}" dt="2021-07-03T10:19:31.112" v="1215" actId="1076"/>
          <ac:picMkLst>
            <pc:docMk/>
            <pc:sldMk cId="3054731486" sldId="289"/>
            <ac:picMk id="5" creationId="{F0FEC595-6751-4C4A-ADAC-A2DC477EFA46}"/>
          </ac:picMkLst>
        </pc:picChg>
        <pc:picChg chg="del">
          <ac:chgData name="PARK KYUTAE" userId="4c6d03888a61fbbd" providerId="LiveId" clId="{9C3032DA-5A0A-704D-B984-DCB838869F49}" dt="2021-07-03T10:14:26.707" v="1199" actId="21"/>
          <ac:picMkLst>
            <pc:docMk/>
            <pc:sldMk cId="3054731486" sldId="289"/>
            <ac:picMk id="30" creationId="{9C97E4D3-A7F9-454B-AE16-E3ABC561D9DF}"/>
          </ac:picMkLst>
        </pc:picChg>
        <pc:cxnChg chg="del mod">
          <ac:chgData name="PARK KYUTAE" userId="4c6d03888a61fbbd" providerId="LiveId" clId="{9C3032DA-5A0A-704D-B984-DCB838869F49}" dt="2021-07-03T10:14:28.192" v="1200" actId="21"/>
          <ac:cxnSpMkLst>
            <pc:docMk/>
            <pc:sldMk cId="3054731486" sldId="289"/>
            <ac:cxnSpMk id="12" creationId="{FC4CF713-97E0-3443-A472-A6F2A11FD17E}"/>
          </ac:cxnSpMkLst>
        </pc:cxnChg>
        <pc:cxnChg chg="del mod">
          <ac:chgData name="PARK KYUTAE" userId="4c6d03888a61fbbd" providerId="LiveId" clId="{9C3032DA-5A0A-704D-B984-DCB838869F49}" dt="2021-07-03T10:14:28.192" v="1200" actId="21"/>
          <ac:cxnSpMkLst>
            <pc:docMk/>
            <pc:sldMk cId="3054731486" sldId="289"/>
            <ac:cxnSpMk id="14" creationId="{6FBEEA62-71A2-BD42-856F-42FC60303EFA}"/>
          </ac:cxnSpMkLst>
        </pc:cxnChg>
        <pc:cxnChg chg="del mod">
          <ac:chgData name="PARK KYUTAE" userId="4c6d03888a61fbbd" providerId="LiveId" clId="{9C3032DA-5A0A-704D-B984-DCB838869F49}" dt="2021-07-03T10:14:28.192" v="1200" actId="21"/>
          <ac:cxnSpMkLst>
            <pc:docMk/>
            <pc:sldMk cId="3054731486" sldId="289"/>
            <ac:cxnSpMk id="21" creationId="{C16D4FDE-FFF9-F945-B2B2-1F9D6B46022D}"/>
          </ac:cxnSpMkLst>
        </pc:cxnChg>
      </pc:sldChg>
      <pc:sldChg chg="addSp delSp modSp new mod">
        <pc:chgData name="PARK KYUTAE" userId="4c6d03888a61fbbd" providerId="LiveId" clId="{9C3032DA-5A0A-704D-B984-DCB838869F49}" dt="2021-07-03T10:42:35.576" v="1612" actId="14100"/>
        <pc:sldMkLst>
          <pc:docMk/>
          <pc:sldMk cId="4160647973" sldId="290"/>
        </pc:sldMkLst>
        <pc:spChg chg="add mod">
          <ac:chgData name="PARK KYUTAE" userId="4c6d03888a61fbbd" providerId="LiveId" clId="{9C3032DA-5A0A-704D-B984-DCB838869F49}" dt="2021-07-03T10:22:44.314" v="1247" actId="20577"/>
          <ac:spMkLst>
            <pc:docMk/>
            <pc:sldMk cId="4160647973" sldId="290"/>
            <ac:spMk id="2" creationId="{A79962AF-A84F-DC4C-970A-20F6BF376241}"/>
          </ac:spMkLst>
        </pc:spChg>
        <pc:spChg chg="add mod">
          <ac:chgData name="PARK KYUTAE" userId="4c6d03888a61fbbd" providerId="LiveId" clId="{9C3032DA-5A0A-704D-B984-DCB838869F49}" dt="2021-07-03T10:22:34.511" v="1219"/>
          <ac:spMkLst>
            <pc:docMk/>
            <pc:sldMk cId="4160647973" sldId="290"/>
            <ac:spMk id="3" creationId="{6B89F492-A564-0741-AC9C-84EEADCBE1DB}"/>
          </ac:spMkLst>
        </pc:spChg>
        <pc:spChg chg="add mod">
          <ac:chgData name="PARK KYUTAE" userId="4c6d03888a61fbbd" providerId="LiveId" clId="{9C3032DA-5A0A-704D-B984-DCB838869F49}" dt="2021-07-03T10:42:08.006" v="1607" actId="6549"/>
          <ac:spMkLst>
            <pc:docMk/>
            <pc:sldMk cId="4160647973" sldId="290"/>
            <ac:spMk id="4" creationId="{0C0C8FA2-2AF5-BC4A-AB9C-9DA57D920E79}"/>
          </ac:spMkLst>
        </pc:spChg>
        <pc:picChg chg="add del mod">
          <ac:chgData name="PARK KYUTAE" userId="4c6d03888a61fbbd" providerId="LiveId" clId="{9C3032DA-5A0A-704D-B984-DCB838869F49}" dt="2021-07-03T10:42:25.751" v="1608" actId="478"/>
          <ac:picMkLst>
            <pc:docMk/>
            <pc:sldMk cId="4160647973" sldId="290"/>
            <ac:picMk id="5" creationId="{B83847DF-3C58-4541-926B-D49129B35E76}"/>
          </ac:picMkLst>
        </pc:picChg>
        <pc:picChg chg="add mod">
          <ac:chgData name="PARK KYUTAE" userId="4c6d03888a61fbbd" providerId="LiveId" clId="{9C3032DA-5A0A-704D-B984-DCB838869F49}" dt="2021-07-03T10:42:35.576" v="1612" actId="14100"/>
          <ac:picMkLst>
            <pc:docMk/>
            <pc:sldMk cId="4160647973" sldId="290"/>
            <ac:picMk id="6" creationId="{98C66B08-B408-AE48-A963-BC2C7A04E2A0}"/>
          </ac:picMkLst>
        </pc:picChg>
      </pc:sldChg>
      <pc:sldChg chg="addSp delSp modSp new mod">
        <pc:chgData name="PARK KYUTAE" userId="4c6d03888a61fbbd" providerId="LiveId" clId="{9C3032DA-5A0A-704D-B984-DCB838869F49}" dt="2021-07-03T10:59:48.278" v="1750" actId="1076"/>
        <pc:sldMkLst>
          <pc:docMk/>
          <pc:sldMk cId="2350376390" sldId="291"/>
        </pc:sldMkLst>
        <pc:spChg chg="add mod">
          <ac:chgData name="PARK KYUTAE" userId="4c6d03888a61fbbd" providerId="LiveId" clId="{9C3032DA-5A0A-704D-B984-DCB838869F49}" dt="2021-07-03T10:42:56.449" v="1614"/>
          <ac:spMkLst>
            <pc:docMk/>
            <pc:sldMk cId="2350376390" sldId="291"/>
            <ac:spMk id="2" creationId="{C17BB82B-D4EC-DB46-AA0C-B83922B5471E}"/>
          </ac:spMkLst>
        </pc:spChg>
        <pc:spChg chg="add mod">
          <ac:chgData name="PARK KYUTAE" userId="4c6d03888a61fbbd" providerId="LiveId" clId="{9C3032DA-5A0A-704D-B984-DCB838869F49}" dt="2021-07-03T10:42:56.449" v="1614"/>
          <ac:spMkLst>
            <pc:docMk/>
            <pc:sldMk cId="2350376390" sldId="291"/>
            <ac:spMk id="3" creationId="{033B45B6-0AA8-1C45-AFCD-D430E196E0CE}"/>
          </ac:spMkLst>
        </pc:spChg>
        <pc:spChg chg="add del mod">
          <ac:chgData name="PARK KYUTAE" userId="4c6d03888a61fbbd" providerId="LiveId" clId="{9C3032DA-5A0A-704D-B984-DCB838869F49}" dt="2021-07-03T10:57:17.039" v="1712" actId="478"/>
          <ac:spMkLst>
            <pc:docMk/>
            <pc:sldMk cId="2350376390" sldId="291"/>
            <ac:spMk id="5" creationId="{DA776708-18A7-9E4F-AD43-B0C9CCE64F06}"/>
          </ac:spMkLst>
        </pc:spChg>
        <pc:picChg chg="add del mod">
          <ac:chgData name="PARK KYUTAE" userId="4c6d03888a61fbbd" providerId="LiveId" clId="{9C3032DA-5A0A-704D-B984-DCB838869F49}" dt="2021-07-03T10:57:14.825" v="1711" actId="478"/>
          <ac:picMkLst>
            <pc:docMk/>
            <pc:sldMk cId="2350376390" sldId="291"/>
            <ac:picMk id="4" creationId="{EBBFAAAB-11F2-4B4D-A474-AB0AA90968B1}"/>
          </ac:picMkLst>
        </pc:picChg>
        <pc:picChg chg="add mod">
          <ac:chgData name="PARK KYUTAE" userId="4c6d03888a61fbbd" providerId="LiveId" clId="{9C3032DA-5A0A-704D-B984-DCB838869F49}" dt="2021-07-03T10:57:53.721" v="1725" actId="1076"/>
          <ac:picMkLst>
            <pc:docMk/>
            <pc:sldMk cId="2350376390" sldId="291"/>
            <ac:picMk id="6" creationId="{C8821BAB-4EFB-AF43-8671-27AEB0C4EEDB}"/>
          </ac:picMkLst>
        </pc:picChg>
        <pc:picChg chg="add del mod">
          <ac:chgData name="PARK KYUTAE" userId="4c6d03888a61fbbd" providerId="LiveId" clId="{9C3032DA-5A0A-704D-B984-DCB838869F49}" dt="2021-07-03T10:58:47.546" v="1733" actId="21"/>
          <ac:picMkLst>
            <pc:docMk/>
            <pc:sldMk cId="2350376390" sldId="291"/>
            <ac:picMk id="7" creationId="{B46B900E-EB55-E648-B647-A0F166A25C30}"/>
          </ac:picMkLst>
        </pc:picChg>
        <pc:picChg chg="add mod">
          <ac:chgData name="PARK KYUTAE" userId="4c6d03888a61fbbd" providerId="LiveId" clId="{9C3032DA-5A0A-704D-B984-DCB838869F49}" dt="2021-07-03T10:59:37.521" v="1747" actId="14100"/>
          <ac:picMkLst>
            <pc:docMk/>
            <pc:sldMk cId="2350376390" sldId="291"/>
            <ac:picMk id="8" creationId="{DA0E09F1-40EB-C847-9C0B-9FB646F4BF00}"/>
          </ac:picMkLst>
        </pc:picChg>
        <pc:picChg chg="add mod">
          <ac:chgData name="PARK KYUTAE" userId="4c6d03888a61fbbd" providerId="LiveId" clId="{9C3032DA-5A0A-704D-B984-DCB838869F49}" dt="2021-07-03T10:59:28.264" v="1744" actId="14100"/>
          <ac:picMkLst>
            <pc:docMk/>
            <pc:sldMk cId="2350376390" sldId="291"/>
            <ac:picMk id="9" creationId="{51A0D070-9A93-2445-97D0-00D30035A862}"/>
          </ac:picMkLst>
        </pc:picChg>
        <pc:picChg chg="add mod">
          <ac:chgData name="PARK KYUTAE" userId="4c6d03888a61fbbd" providerId="LiveId" clId="{9C3032DA-5A0A-704D-B984-DCB838869F49}" dt="2021-07-03T10:59:19.258" v="1742" actId="14100"/>
          <ac:picMkLst>
            <pc:docMk/>
            <pc:sldMk cId="2350376390" sldId="291"/>
            <ac:picMk id="10" creationId="{2F202AA8-B09F-114F-AE7F-35F6172A3BB9}"/>
          </ac:picMkLst>
        </pc:picChg>
        <pc:picChg chg="add mod">
          <ac:chgData name="PARK KYUTAE" userId="4c6d03888a61fbbd" providerId="LiveId" clId="{9C3032DA-5A0A-704D-B984-DCB838869F49}" dt="2021-07-03T10:59:43.010" v="1749" actId="14100"/>
          <ac:picMkLst>
            <pc:docMk/>
            <pc:sldMk cId="2350376390" sldId="291"/>
            <ac:picMk id="11" creationId="{D0C77724-9DF9-4A4B-A1F0-6BCA597AE958}"/>
          </ac:picMkLst>
        </pc:picChg>
        <pc:picChg chg="add mod">
          <ac:chgData name="PARK KYUTAE" userId="4c6d03888a61fbbd" providerId="LiveId" clId="{9C3032DA-5A0A-704D-B984-DCB838869F49}" dt="2021-07-03T10:59:48.278" v="1750" actId="1076"/>
          <ac:picMkLst>
            <pc:docMk/>
            <pc:sldMk cId="2350376390" sldId="291"/>
            <ac:picMk id="12" creationId="{5FBD1089-87D6-AF43-BA19-4C74FCC4EE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69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첫 장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44877" y="371132"/>
            <a:ext cx="872428" cy="29146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206777" y="7089433"/>
            <a:ext cx="946520" cy="38036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300"/>
              <a:buFont typeface="Montserrat Medium"/>
              <a:buNone/>
            </a:pPr>
            <a:r>
              <a:rPr lang="en-US" sz="1300" b="0" i="0" u="none" strike="noStrike" cap="none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홍길동 강사</a:t>
            </a:r>
            <a:r>
              <a:rPr lang="en-US" sz="1800" b="1" i="0" u="none" strike="noStrike" cap="none" baseline="30000">
                <a:solidFill>
                  <a:srgbClr val="EE23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8768018" y="6416333"/>
            <a:ext cx="3163818" cy="22923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Copyright </a:t>
            </a:r>
            <a:r>
              <a:rPr lang="en-US" sz="950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zerobase</a:t>
            </a:r>
            <a:r>
              <a:rPr lang="en-US" sz="950" b="0" i="0" u="none" strike="noStrike" cap="none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 Corp. All Rights Reserved</a:t>
            </a:r>
            <a:endParaRPr/>
          </a:p>
        </p:txBody>
      </p:sp>
      <p:cxnSp>
        <p:nvCxnSpPr>
          <p:cNvPr id="21" name="Google Shape;21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62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 descr="Picture 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93968" y="7444936"/>
            <a:ext cx="1260049" cy="35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 descr="1.jpg"/>
          <p:cNvPicPr preferRelativeResize="0"/>
          <p:nvPr/>
        </p:nvPicPr>
        <p:blipFill rotWithShape="1">
          <a:blip r:embed="rId6">
            <a:alphaModFix amt="45000"/>
          </a:blip>
          <a:srcRect/>
          <a:stretch/>
        </p:blipFill>
        <p:spPr>
          <a:xfrm>
            <a:off x="7715715" y="-61820"/>
            <a:ext cx="4496177" cy="69816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"/>
          <p:cNvSpPr txBox="1"/>
          <p:nvPr/>
        </p:nvSpPr>
        <p:spPr>
          <a:xfrm>
            <a:off x="8768018" y="6416333"/>
            <a:ext cx="3163818" cy="22923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Copyright </a:t>
            </a:r>
            <a:r>
              <a:rPr lang="en-US" sz="950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zerobase</a:t>
            </a:r>
            <a:r>
              <a:rPr lang="en-US" sz="950" b="0" i="0" u="none" strike="noStrike" cap="none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 Corp. All Rights Reserved</a:t>
            </a:r>
            <a:endParaRPr/>
          </a:p>
        </p:txBody>
      </p:sp>
      <p:sp>
        <p:nvSpPr>
          <p:cNvPr id="9" name="Google Shape;9;p3"/>
          <p:cNvSpPr txBox="1"/>
          <p:nvPr/>
        </p:nvSpPr>
        <p:spPr>
          <a:xfrm>
            <a:off x="9668278" y="404810"/>
            <a:ext cx="2294383" cy="28130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6F9FF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r>
              <a:rPr lang="en-US" sz="1400" b="0" i="0" u="none" strike="noStrike" cap="none">
                <a:solidFill>
                  <a:srgbClr val="F6F9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Education</a:t>
            </a:r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077720" y="2108200"/>
            <a:ext cx="9898381" cy="28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03625" y="-394350"/>
            <a:ext cx="2941983" cy="187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2139862" y="2485832"/>
            <a:ext cx="4815742" cy="369291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</a:rPr>
              <a:t>LMS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–</a:t>
            </a:r>
            <a:r>
              <a:rPr lang="ko-KR" altLang="en-US" sz="1800" dirty="0">
                <a:solidFill>
                  <a:srgbClr val="FFFFFF"/>
                </a:solidFill>
              </a:rPr>
              <a:t> 프론트</a:t>
            </a:r>
            <a:r>
              <a:rPr lang="en-US" altLang="ko-KR" sz="1800" dirty="0">
                <a:solidFill>
                  <a:srgbClr val="FFFFFF"/>
                </a:solidFill>
              </a:rPr>
              <a:t>(</a:t>
            </a:r>
            <a:r>
              <a:rPr lang="ko-KR" altLang="en-US" sz="1800" dirty="0">
                <a:solidFill>
                  <a:srgbClr val="FFFFFF"/>
                </a:solidFill>
              </a:rPr>
              <a:t>회원</a:t>
            </a:r>
            <a:r>
              <a:rPr lang="en-US" altLang="ko-KR" sz="1800" dirty="0">
                <a:solidFill>
                  <a:srgbClr val="FFFFFF"/>
                </a:solidFill>
              </a:rPr>
              <a:t>,</a:t>
            </a:r>
            <a:r>
              <a:rPr lang="ko-KR" altLang="en-US" sz="1800" dirty="0">
                <a:solidFill>
                  <a:srgbClr val="FFFFFF"/>
                </a:solidFill>
              </a:rPr>
              <a:t> 로그인</a:t>
            </a:r>
            <a:r>
              <a:rPr lang="en-US" altLang="ko-KR" sz="1800" dirty="0">
                <a:solidFill>
                  <a:srgbClr val="FFFFFF"/>
                </a:solidFill>
              </a:rPr>
              <a:t>,</a:t>
            </a:r>
            <a:r>
              <a:rPr lang="ko-KR" altLang="en-US" sz="1800" dirty="0">
                <a:solidFill>
                  <a:srgbClr val="FFFFFF"/>
                </a:solidFill>
              </a:rPr>
              <a:t> 비밀번호 찾기</a:t>
            </a:r>
            <a:r>
              <a:rPr lang="en-US" altLang="ko-KR" sz="18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29" name="Google Shape;29;p1"/>
          <p:cNvSpPr txBox="1"/>
          <p:nvPr/>
        </p:nvSpPr>
        <p:spPr>
          <a:xfrm>
            <a:off x="575076" y="2441232"/>
            <a:ext cx="1664690" cy="400069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2000"/>
              <a:buFont typeface="Montserrat Medium"/>
              <a:buNone/>
            </a:pPr>
            <a:r>
              <a:rPr lang="en-US" sz="2000" b="0" i="0" u="none" strike="noStrike" cap="none" dirty="0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Chapter 0</a:t>
            </a:r>
            <a:r>
              <a:rPr lang="en-US" altLang="ko-KR" sz="2000" b="0" i="0" u="none" strike="noStrike" cap="none" dirty="0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r>
              <a:rPr lang="en-US" sz="2000" b="0" i="0" u="none" strike="noStrike" cap="none" dirty="0">
                <a:solidFill>
                  <a:srgbClr val="D1D1D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dirty="0"/>
          </a:p>
        </p:txBody>
      </p:sp>
      <p:cxnSp>
        <p:nvCxnSpPr>
          <p:cNvPr id="31" name="Google Shape;31;p1"/>
          <p:cNvCxnSpPr/>
          <p:nvPr/>
        </p:nvCxnSpPr>
        <p:spPr>
          <a:xfrm>
            <a:off x="647700" y="3330575"/>
            <a:ext cx="278591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" name="Google Shape;30;p1">
            <a:extLst>
              <a:ext uri="{FF2B5EF4-FFF2-40B4-BE49-F238E27FC236}">
                <a16:creationId xmlns:a16="http://schemas.microsoft.com/office/drawing/2014/main" id="{175A6218-A129-E24A-B716-42FE6DC8DB3E}"/>
              </a:ext>
            </a:extLst>
          </p:cNvPr>
          <p:cNvSpPr txBox="1"/>
          <p:nvPr/>
        </p:nvSpPr>
        <p:spPr>
          <a:xfrm>
            <a:off x="575077" y="3750652"/>
            <a:ext cx="7653662" cy="338514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en-US" altLang="ko-KR" sz="1600" dirty="0">
                <a:solidFill>
                  <a:srgbClr val="FFFFFF"/>
                </a:solidFill>
              </a:rPr>
              <a:t>-</a:t>
            </a:r>
            <a:r>
              <a:rPr lang="ko-KR" altLang="en-US" sz="1600" dirty="0">
                <a:solidFill>
                  <a:srgbClr val="FFFFFF"/>
                </a:solidFill>
              </a:rPr>
              <a:t> 프론트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/>
        </p:nvSpPr>
        <p:spPr>
          <a:xfrm>
            <a:off x="229687" y="836002"/>
            <a:ext cx="1892507" cy="523180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FFFFFF"/>
              </a:buClr>
              <a:buSzPts val="1800"/>
            </a:pPr>
            <a:r>
              <a:rPr lang="en-US" altLang="ko-KR" dirty="0">
                <a:solidFill>
                  <a:srgbClr val="FFFFFF"/>
                </a:solidFill>
              </a:rPr>
              <a:t>LMS – </a:t>
            </a:r>
            <a:r>
              <a:rPr lang="ko-KR" altLang="en-US" dirty="0">
                <a:solidFill>
                  <a:srgbClr val="FFFFFF"/>
                </a:solidFill>
              </a:rPr>
              <a:t>프론트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회원</a:t>
            </a:r>
            <a:r>
              <a:rPr lang="en-US" altLang="ko-KR" dirty="0">
                <a:solidFill>
                  <a:srgbClr val="FFFFFF"/>
                </a:solidFill>
              </a:rPr>
              <a:t>,</a:t>
            </a:r>
            <a:r>
              <a:rPr lang="ko-KR" altLang="en-US" dirty="0">
                <a:solidFill>
                  <a:srgbClr val="FFFFFF"/>
                </a:solidFill>
              </a:rPr>
              <a:t> 로그인</a:t>
            </a:r>
            <a:r>
              <a:rPr lang="en-US" altLang="ko-KR" dirty="0">
                <a:solidFill>
                  <a:srgbClr val="FFFFFF"/>
                </a:solidFill>
              </a:rPr>
              <a:t>,</a:t>
            </a:r>
            <a:r>
              <a:rPr lang="ko-KR" altLang="en-US" dirty="0">
                <a:solidFill>
                  <a:srgbClr val="FFFFFF"/>
                </a:solidFill>
              </a:rPr>
              <a:t> 비밀번호 찾기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  <a:endParaRPr lang="ko-KR" altLang="en-US" dirty="0"/>
          </a:p>
        </p:txBody>
      </p:sp>
      <p:sp>
        <p:nvSpPr>
          <p:cNvPr id="37" name="Google Shape;37;p2"/>
          <p:cNvSpPr txBox="1"/>
          <p:nvPr/>
        </p:nvSpPr>
        <p:spPr>
          <a:xfrm>
            <a:off x="1055187" y="371132"/>
            <a:ext cx="462964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500" b="0" i="0" u="none" strike="noStrike" cap="none" dirty="0">
                <a:solidFill>
                  <a:srgbClr val="D1D1D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7EEA5E4-1073-1044-9AB4-11983B3A3735}"/>
              </a:ext>
            </a:extLst>
          </p:cNvPr>
          <p:cNvSpPr txBox="1">
            <a:spLocks/>
          </p:cNvSpPr>
          <p:nvPr/>
        </p:nvSpPr>
        <p:spPr>
          <a:xfrm>
            <a:off x="3001473" y="532694"/>
            <a:ext cx="7252136" cy="273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스프링부트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프로젝트 생성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eclipse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통한 생성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인텔리제이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통한 생성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프로젝트명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fastlms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깃허브에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커밋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메인페이지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작성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회원가입페이지 구현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75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0E2FC-8E79-C14F-8AC2-7A97CA6B8F43}"/>
              </a:ext>
            </a:extLst>
          </p:cNvPr>
          <p:cNvSpPr txBox="1"/>
          <p:nvPr/>
        </p:nvSpPr>
        <p:spPr>
          <a:xfrm>
            <a:off x="5154075" y="28750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>
                <a:solidFill>
                  <a:schemeClr val="bg1"/>
                </a:solidFill>
                <a:latin typeface="+mn-ea"/>
                <a:ea typeface="+mn-ea"/>
              </a:rPr>
              <a:t>EOD</a:t>
            </a:r>
            <a:endParaRPr kumimoji="1" lang="ko-KR" altLang="en-US" sz="6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930601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CEF57AA-97A9-B540-A5F2-6A4806572B91}">
  <we:reference id="wa200000113" version="1.0.0.0" store="ko-KR" storeType="OMEX"/>
  <we:alternateReferences>
    <we:reference id="wa200000113" version="1.0.0.0" store="ko-KR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3130E13-38AB-E043-8F0E-F7204DA8BF2D}">
  <we:reference id="wa104380907" version="3.0.0.0" store="ko-KR" storeType="OMEX"/>
  <we:alternateReferences>
    <we:reference id="WA104380907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50</Words>
  <Application>Microsoft Macintosh PowerPoint</Application>
  <PresentationFormat>와이드스크린</PresentationFormat>
  <Paragraphs>15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맑은 고딕</vt:lpstr>
      <vt:lpstr>Montserrat Medium</vt:lpstr>
      <vt:lpstr>3_Office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박규태</cp:lastModifiedBy>
  <cp:revision>357</cp:revision>
  <dcterms:modified xsi:type="dcterms:W3CDTF">2021-08-21T16:12:17Z</dcterms:modified>
</cp:coreProperties>
</file>