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216241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8713E-E015-4312-B1B0-54BFC330EFF2}"/>
              </a:ext>
            </a:extLst>
          </p:cNvPr>
          <p:cNvSpPr txBox="1"/>
          <p:nvPr/>
        </p:nvSpPr>
        <p:spPr>
          <a:xfrm>
            <a:off x="8377841" y="52186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98F85C-8092-4F2F-8D32-A1AD32911AD5}"/>
              </a:ext>
            </a:extLst>
          </p:cNvPr>
          <p:cNvSpPr txBox="1"/>
          <p:nvPr/>
        </p:nvSpPr>
        <p:spPr>
          <a:xfrm>
            <a:off x="8077841" y="40261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FF8879-A1E0-4473-9C0D-54DB3E87C06C}"/>
              </a:ext>
            </a:extLst>
          </p:cNvPr>
          <p:cNvSpPr txBox="1"/>
          <p:nvPr/>
        </p:nvSpPr>
        <p:spPr>
          <a:xfrm>
            <a:off x="7270101" y="31753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>
            <a:off x="1653193" y="34432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>
            <a:off x="2618586" y="32856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>
            <a:off x="2962933" y="50215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1300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25763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[Observer - Logger]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333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[Decorator - File]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44441-BBA2-49D9-970E-71B5B266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6" y="1808277"/>
            <a:ext cx="4124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33329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[Commander - Command]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781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[Singleton - SSD]</a:t>
            </a:r>
            <a:endParaRPr lang="ko-KR" alt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0B5A3-6F2F-427C-AE5B-EB3AB185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834632"/>
            <a:ext cx="5460876" cy="17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08" y="1636827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388</Words>
  <Application>Microsoft Office PowerPoint</Application>
  <PresentationFormat>와이드스크린</PresentationFormat>
  <Paragraphs>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Implementation</vt:lpstr>
      <vt:lpstr>TDD Example</vt:lpstr>
      <vt:lpstr>Mocking Example</vt:lpstr>
      <vt:lpstr>Refactoring</vt:lpstr>
      <vt:lpstr>Refactoring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27</cp:revision>
  <dcterms:created xsi:type="dcterms:W3CDTF">2024-04-15T01:50:35Z</dcterms:created>
  <dcterms:modified xsi:type="dcterms:W3CDTF">2025-08-08T08:26:54Z</dcterms:modified>
</cp:coreProperties>
</file>